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9" r:id="rId3"/>
    <p:sldId id="265" r:id="rId4"/>
    <p:sldId id="266" r:id="rId5"/>
    <p:sldId id="273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34" r:id="rId14"/>
    <p:sldId id="267" r:id="rId15"/>
    <p:sldId id="276" r:id="rId16"/>
    <p:sldId id="335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72"/>
      </p:cViewPr>
      <p:guideLst>
        <p:guide pos="3856"/>
        <p:guide orient="horz" pos="2212"/>
        <p:guide orient="horz" pos="231"/>
        <p:guide orient="horz" pos="4088"/>
        <p:guide pos="5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7050-0D17-44C6-B7BE-937AB5BEE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F30-095E-4382-BB74-F5208CAAD2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009" y="2360410"/>
            <a:ext cx="691197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Java</a:t>
            </a:r>
            <a:r>
              <a:rPr lang="zh-CN" altLang="en-US" sz="4800" b="1" dirty="0"/>
              <a:t>字节码相关技术分享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dirty="0"/>
              <a:t>2. Java Decompiler</a:t>
            </a:r>
            <a:endParaRPr dirty="0"/>
          </a:p>
          <a:p>
            <a:endParaRPr dirty="0"/>
          </a:p>
          <a:p>
            <a:r>
              <a:rPr dirty="0"/>
              <a:t>    Java Decompiler是一个开源的java反编译工具，一般比较少直接使用jd-core这个库用代码进行反编译，而是使用jd-gui去反编译</a:t>
            </a:r>
            <a:endParaRPr dirty="0"/>
          </a:p>
          <a:p>
            <a:endParaRPr dirty="0"/>
          </a:p>
          <a:p>
            <a:r>
              <a:rPr dirty="0"/>
              <a:t>    1. github地址: &lt;https://github.com/java-decompiler&gt;</a:t>
            </a:r>
            <a:endParaRPr dirty="0"/>
          </a:p>
          <a:p>
            <a:r>
              <a:rPr dirty="0"/>
              <a:t>    2. jd-gui地址&lt;https://github.com/java-decompiler/jd-gui&gt;</a:t>
            </a:r>
            <a:endParaRPr dirty="0"/>
          </a:p>
          <a:p>
            <a:endParaRPr dirty="0"/>
          </a:p>
          <a:p>
            <a:r>
              <a:rPr dirty="0"/>
              <a:t>3. bytecode-viewer</a:t>
            </a:r>
            <a:endParaRPr dirty="0"/>
          </a:p>
          <a:p>
            <a:endParaRPr dirty="0"/>
          </a:p>
          <a:p>
            <a:r>
              <a:rPr dirty="0"/>
              <a:t>3. idea 插件 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查看字节码实例：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99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通过一个最简单的java程序看下他的字节码，其源代码如下</a:t>
            </a:r>
            <a:endParaRPr lang="en-US" altLang="zh-CN" sz="2000" dirty="0"/>
          </a:p>
          <a:p>
            <a:endParaRPr dirty="0"/>
          </a:p>
          <a:p>
            <a:r>
              <a:rPr dirty="0"/>
              <a:t>package bytecode;</a:t>
            </a:r>
            <a:endParaRPr dirty="0"/>
          </a:p>
          <a:p>
            <a:endParaRPr dirty="0"/>
          </a:p>
          <a:p>
            <a:r>
              <a:rPr dirty="0"/>
              <a:t>public class bytecodeTest {</a:t>
            </a:r>
            <a:endParaRPr dirty="0"/>
          </a:p>
          <a:p>
            <a:endParaRPr dirty="0"/>
          </a:p>
          <a:p>
            <a:r>
              <a:rPr dirty="0"/>
              <a:t>    public static void main(String[] args) {</a:t>
            </a:r>
            <a:endParaRPr dirty="0"/>
          </a:p>
          <a:p>
            <a:r>
              <a:rPr dirty="0"/>
              <a:t>        System.out.println("Hello world");</a:t>
            </a:r>
            <a:endParaRPr dirty="0"/>
          </a:p>
          <a:p>
            <a:r>
              <a:rPr dirty="0"/>
              <a:t>    }</a:t>
            </a:r>
            <a:endParaRPr dirty="0"/>
          </a:p>
          <a:p>
            <a:endParaRPr dirty="0"/>
          </a:p>
          <a:p>
            <a:r>
              <a:rPr dirty="0"/>
              <a:t>}</a:t>
            </a:r>
            <a:endParaRPr dirty="0"/>
          </a:p>
          <a:p>
            <a:endParaRPr dirty="0"/>
          </a:p>
          <a:p>
            <a:r>
              <a:rPr lang="zh-CN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en-US" altLang="zh-CN" dirty="0"/>
              <a:t>javap</a:t>
            </a:r>
            <a:r>
              <a:rPr lang="zh-CN" altLang="en-US" dirty="0"/>
              <a:t>，查看其字节码，命令如下：</a:t>
            </a:r>
            <a:endParaRPr lang="zh-CN" altLang="en-US" dirty="0"/>
          </a:p>
          <a:p>
            <a:r>
              <a:rPr lang="zh-CN" altLang="en-US" dirty="0"/>
              <a:t>   javap -p -s -c -v byecodeTest.class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433070"/>
            <a:ext cx="5679440" cy="613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433070"/>
            <a:ext cx="5949950" cy="599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zh-CN" sz="6000" dirty="0">
                <a:latin typeface="+mj-lt"/>
                <a:ea typeface="微软雅黑" panose="020B0503020204020204" charset="-122"/>
              </a:rPr>
              <a:t>字节码修改</a:t>
            </a:r>
            <a:endParaRPr lang="zh-CN" altLang="zh-CN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00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字节码修改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80040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>
            <a:off x="1062806" y="2075930"/>
            <a:ext cx="8021955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一般修改字节码可以在以下两种方式</a:t>
            </a:r>
            <a:endParaRPr lang="zh-CN" altLang="en-US" sz="2000" b="1" dirty="0"/>
          </a:p>
          <a:p>
            <a:endParaRPr lang="zh-CN" altLang="en-US" sz="2000" b="1" dirty="0"/>
          </a:p>
          <a:p>
            <a:r>
              <a:rPr lang="en-US" altLang="zh-CN" sz="2000" b="1" dirty="0"/>
              <a:t>1. </a:t>
            </a:r>
            <a:r>
              <a:rPr lang="zh-CN" altLang="en-US" sz="2000" b="1" dirty="0"/>
              <a:t>通过</a:t>
            </a:r>
            <a:r>
              <a:rPr lang="en-US" altLang="zh-CN" sz="2000" b="1" dirty="0"/>
              <a:t>javaagent </a:t>
            </a:r>
            <a:r>
              <a:rPr lang="zh-CN" altLang="en-US" sz="2000" b="1" dirty="0"/>
              <a:t>在类加载前 和 类加载后重新定义类，这种</a:t>
            </a:r>
            <a:endParaRPr lang="zh-CN" altLang="en-US" sz="2000" b="1" dirty="0"/>
          </a:p>
          <a:p>
            <a:r>
              <a:rPr lang="zh-CN" altLang="en-US" sz="2000" b="1" dirty="0"/>
              <a:t>方式无侵入性</a:t>
            </a:r>
            <a:endParaRPr lang="zh-CN" altLang="en-US" sz="2000" b="1" dirty="0"/>
          </a:p>
          <a:p>
            <a:endParaRPr lang="zh-CN" altLang="en-US" sz="2000" b="1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在代码中修改后重新加载，因为</a:t>
            </a:r>
            <a:r>
              <a:rPr lang="en-US" altLang="zh-CN" sz="2000" b="1" dirty="0"/>
              <a:t>jvm</a:t>
            </a:r>
            <a:r>
              <a:rPr lang="zh-CN" altLang="en-US" sz="2000" b="1" dirty="0"/>
              <a:t>无法卸载类，所以需要通过一个</a:t>
            </a:r>
            <a:endParaRPr lang="zh-CN" altLang="en-US" sz="2000" b="1" dirty="0"/>
          </a:p>
          <a:p>
            <a:r>
              <a:rPr lang="zh-CN" altLang="en-US" sz="2000" b="1" dirty="0"/>
              <a:t>统一的地方去获取新的类，类似</a:t>
            </a:r>
            <a:r>
              <a:rPr lang="en-US" altLang="zh-CN" sz="2000" b="1" dirty="0"/>
              <a:t>spring 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BeanFactory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910795" y="928946"/>
            <a:ext cx="1681576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041701" y="100432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/>
              <a:t>字节码修改：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00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字节码修改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80040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>
            <a:off x="199841" y="1057390"/>
            <a:ext cx="10197465" cy="5077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/>
              <a:t>1. javaagent</a:t>
            </a:r>
            <a:endParaRPr lang="zh-CN" altLang="en-US" b="1" dirty="0"/>
          </a:p>
          <a:p>
            <a:pPr algn="l"/>
            <a:r>
              <a:rPr lang="zh-CN" altLang="en-US" b="1" dirty="0"/>
              <a:t>        由于对字节码修改功能的巨大需求，JDK 从 JDK5 版本开始引入了java.lang.instrument 包。</a:t>
            </a:r>
            <a:endParaRPr lang="zh-CN" altLang="en-US" b="1" dirty="0"/>
          </a:p>
          <a:p>
            <a:pPr algn="l"/>
            <a:r>
              <a:rPr lang="zh-CN" altLang="en-US" b="1" dirty="0"/>
              <a:t> 基本的思路是在 JVM 启动的时候添加一个代理，每个代理是一个 jar 包，其 MANIFEST.MF 文件</a:t>
            </a:r>
            <a:endParaRPr lang="zh-CN" altLang="en-US" b="1" dirty="0"/>
          </a:p>
          <a:p>
            <a:pPr algn="l"/>
            <a:r>
              <a:rPr lang="zh-CN" altLang="en-US" b="1" dirty="0"/>
              <a:t> 里指定了代理类，这个代理类包含一个 premain 方法。JVM 在类加载时候会先执行代理类的 </a:t>
            </a:r>
            <a:endParaRPr lang="zh-CN" altLang="en-US" b="1" dirty="0"/>
          </a:p>
          <a:p>
            <a:pPr algn="l"/>
            <a:r>
              <a:rPr lang="zh-CN" altLang="en-US" b="1" dirty="0"/>
              <a:t> premain 方法，再执行 Java 程序本身的 main 方法，这就是 premain 名字的来源。在 premain </a:t>
            </a:r>
            <a:endParaRPr lang="zh-CN" altLang="en-US" b="1" dirty="0"/>
          </a:p>
          <a:p>
            <a:pPr algn="l"/>
            <a:r>
              <a:rPr lang="zh-CN" altLang="en-US" b="1" dirty="0"/>
              <a:t> 方法中可以对加载前的 class 文件进行修改。JDK6 还允许 JVM 在启动之后动态添加代理。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2. ASM</a:t>
            </a:r>
            <a:endParaRPr lang="zh-CN" altLang="en-US" b="1" dirty="0"/>
          </a:p>
          <a:p>
            <a:pPr algn="l"/>
            <a:r>
              <a:rPr lang="zh-CN" altLang="en-US" b="1" dirty="0"/>
              <a:t>       ASM 是一个 Java 字节码操控框架。它能被用来动态生成类或者增强既有类的功能。ASM </a:t>
            </a:r>
            <a:endParaRPr lang="zh-CN" altLang="en-US" b="1" dirty="0"/>
          </a:p>
          <a:p>
            <a:pPr algn="l"/>
            <a:r>
              <a:rPr lang="zh-CN" altLang="en-US" b="1" dirty="0"/>
              <a:t>可以直接产生二进制 class 文件，也可以在类被加载入 Java 虚拟机之前动态改变类行为。Java class</a:t>
            </a:r>
            <a:endParaRPr lang="zh-CN" altLang="en-US" b="1" dirty="0"/>
          </a:p>
          <a:p>
            <a:pPr algn="l"/>
            <a:r>
              <a:rPr lang="zh-CN" altLang="en-US" b="1" dirty="0"/>
              <a:t> 被存储在严格格式定义的 .class 文件里，这些类文件拥有足够的元数据来解析类中的所有元素：</a:t>
            </a:r>
            <a:endParaRPr lang="zh-CN" altLang="en-US" b="1" dirty="0"/>
          </a:p>
          <a:p>
            <a:pPr algn="l"/>
            <a:r>
              <a:rPr lang="zh-CN" altLang="en-US" b="1" dirty="0"/>
              <a:t>类名称、方法、属性以及 Java 字节码（指令）。ASM 从类文件中读入信息后，能够改变类行为，</a:t>
            </a:r>
            <a:endParaRPr lang="zh-CN" altLang="en-US" b="1" dirty="0"/>
          </a:p>
          <a:p>
            <a:pPr algn="l"/>
            <a:r>
              <a:rPr lang="zh-CN" altLang="en-US" b="1" dirty="0"/>
              <a:t>分析类信息，甚至能够根据用户要求生成新类。</a:t>
            </a:r>
            <a:endParaRPr lang="zh-CN" altLang="en-US" b="1" dirty="0"/>
          </a:p>
          <a:p>
            <a:pPr algn="l"/>
            <a:r>
              <a:rPr lang="zh-CN" altLang="en-US" b="1" dirty="0"/>
              <a:t>    [ASM官网](https://asm.ow2.io/)</a:t>
            </a:r>
            <a:endParaRPr lang="zh-CN" altLang="en-US" b="1" dirty="0"/>
          </a:p>
          <a:p>
            <a:pPr algn="l"/>
            <a:r>
              <a:rPr lang="zh-CN" altLang="en-US" b="1" dirty="0"/>
              <a:t>    [ASM文档](https://asm.ow2.io/developer-guide.html)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3. byte buddy</a:t>
            </a:r>
            <a:endParaRPr lang="zh-CN" altLang="en-US" b="1" dirty="0"/>
          </a:p>
          <a:p>
            <a:pPr algn="l"/>
            <a:r>
              <a:rPr lang="zh-CN" altLang="en-US" b="1" dirty="0"/>
              <a:t>4. javassist 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342900" y="484505"/>
            <a:ext cx="2065655" cy="509905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69566" y="560457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/>
              <a:t>字节码修改的库：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361" y="2360410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谢谢观看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47574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92976" y="272111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6841" y="26568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6765" y="2256155"/>
            <a:ext cx="214376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2076" y="2157400"/>
            <a:ext cx="20020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字节码修改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9362" y="319640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253958" y="31321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92894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字节码介绍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  </a:t>
            </a:r>
            <a:r>
              <a:rPr sz="2000" dirty="0"/>
              <a:t>字节码（Byte-code）是一种包含执行程序、由一序列 op 代码/数据对组成的二进制文件。字节码是一种中间码，它比机器码更抽象。它经常被看作是包含一个执行程序的二进制文件，更像一个对象模型。字节码被这样叫是因为通常每个 opcode 是一字节长，但是指令码的长度是变化的。每个指令有从 0 到 255（或十六进制的： 00 到FF)的一字节操作码，被参数例如寄存器或内存地址跟随。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dirty="0"/>
              <a:t>用 javac 可以将 .java 文件编译成 .class 文件，.class 文件中存放的就是该 .java 文件对应的字节码内容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</a:t>
            </a:r>
            <a:endParaRPr dirty="0"/>
          </a:p>
        </p:txBody>
      </p:sp>
      <p:pic>
        <p:nvPicPr>
          <p:cNvPr id="4" name="图片 3" descr="字节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443865"/>
            <a:ext cx="6976110" cy="5542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975360"/>
            <a:ext cx="4781550" cy="1943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4180" y="3434080"/>
            <a:ext cx="479107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/>
              <a:t>   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494030" y="3434080"/>
            <a:ext cx="4165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右边是上面的代码使用</a:t>
            </a:r>
            <a:r>
              <a:rPr lang="en-US" altLang="zh-CN"/>
              <a:t>javac </a:t>
            </a:r>
            <a:r>
              <a:rPr lang="zh-CN" altLang="en-US"/>
              <a:t>编译后的 </a:t>
            </a:r>
            <a:r>
              <a:rPr lang="en-US" altLang="zh-CN"/>
              <a:t>class</a:t>
            </a:r>
            <a:r>
              <a:rPr lang="zh-CN" altLang="en-US"/>
              <a:t>文件的二进制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849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文件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510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ClassFile {</a:t>
            </a:r>
            <a:endParaRPr lang="en-US" altLang="zh-CN" sz="2000" dirty="0"/>
          </a:p>
          <a:p>
            <a:r>
              <a:rPr dirty="0"/>
              <a:t>        u4 magic;   // 魔数</a:t>
            </a:r>
            <a:endParaRPr dirty="0"/>
          </a:p>
          <a:p>
            <a:r>
              <a:rPr dirty="0"/>
              <a:t>        u2 minor_version;  // 次版本号</a:t>
            </a:r>
            <a:endParaRPr dirty="0"/>
          </a:p>
          <a:p>
            <a:r>
              <a:rPr dirty="0"/>
              <a:t>        u2 major_version;  // 主版本号</a:t>
            </a:r>
            <a:endParaRPr dirty="0"/>
          </a:p>
          <a:p>
            <a:r>
              <a:rPr dirty="0"/>
              <a:t>        u2 constant_pool_count; // 常量池数量</a:t>
            </a:r>
            <a:endParaRPr dirty="0"/>
          </a:p>
          <a:p>
            <a:r>
              <a:rPr dirty="0"/>
              <a:t>        cp_info constant_pool[constant_pool_count-1]; // 具体常量池信息</a:t>
            </a:r>
            <a:endParaRPr dirty="0"/>
          </a:p>
          <a:p>
            <a:r>
              <a:rPr dirty="0"/>
              <a:t>        u2 access_flags; // 访问标志</a:t>
            </a:r>
            <a:endParaRPr dirty="0"/>
          </a:p>
          <a:p>
            <a:r>
              <a:rPr dirty="0"/>
              <a:t>        u2 this_class;  // 类索引</a:t>
            </a:r>
            <a:endParaRPr dirty="0"/>
          </a:p>
          <a:p>
            <a:r>
              <a:rPr dirty="0"/>
              <a:t>        u2 super_class;  // 当前类索引</a:t>
            </a:r>
            <a:endParaRPr dirty="0"/>
          </a:p>
          <a:p>
            <a:r>
              <a:rPr dirty="0"/>
              <a:t>        u2 interfaces_count; //接口数量</a:t>
            </a:r>
            <a:endParaRPr dirty="0"/>
          </a:p>
          <a:p>
            <a:r>
              <a:rPr dirty="0"/>
              <a:t>        u2 interfaces[interfaces_count]; //接口索引</a:t>
            </a:r>
            <a:endParaRPr dirty="0"/>
          </a:p>
          <a:p>
            <a:r>
              <a:rPr dirty="0"/>
              <a:t>        u2 fields_count; // 字段数量</a:t>
            </a:r>
            <a:endParaRPr dirty="0"/>
          </a:p>
          <a:p>
            <a:r>
              <a:rPr dirty="0"/>
              <a:t>        field_info fields[fields_count]; // 字段表</a:t>
            </a:r>
            <a:endParaRPr dirty="0"/>
          </a:p>
          <a:p>
            <a:r>
              <a:rPr dirty="0"/>
              <a:t>        u2 methods_count; // 方法数量</a:t>
            </a:r>
            <a:endParaRPr dirty="0"/>
          </a:p>
          <a:p>
            <a:r>
              <a:rPr dirty="0"/>
              <a:t>        method_info methods[methods_count]; // 方法表</a:t>
            </a:r>
            <a:endParaRPr dirty="0"/>
          </a:p>
          <a:p>
            <a:r>
              <a:rPr dirty="0"/>
              <a:t>        u2 attributes_count; // 属性数量</a:t>
            </a:r>
            <a:endParaRPr dirty="0"/>
          </a:p>
          <a:p>
            <a:r>
              <a:rPr dirty="0"/>
              <a:t>        attribute_info attributes[attributes_count]; // 属性表</a:t>
            </a:r>
            <a:endParaRPr dirty="0"/>
          </a:p>
          <a:p>
            <a:r>
              <a:rPr dirty="0"/>
              <a:t>    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虚拟机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虚拟机常见的实现方式有两种：Stack based 的和 Register based。比如基于 Stack 的虚拟机有Hotspot JVM、.net CLR，这种基于 Stack 实现虚拟机是一种广泛的实现方法。而基于 Register 的虚拟机有 Lua 语言虚拟机 LuaVM 和 Google 开发的安卓虚拟机 DalvikVM。</a:t>
            </a:r>
            <a:endParaRPr lang="en-US" altLang="zh-CN" sz="2000" dirty="0"/>
          </a:p>
          <a:p>
            <a:endParaRPr dirty="0"/>
          </a:p>
          <a:p>
            <a:r>
              <a:rPr dirty="0"/>
              <a:t>    * 基于栈</a:t>
            </a:r>
            <a:endParaRPr dirty="0"/>
          </a:p>
          <a:p>
            <a:r>
              <a:rPr dirty="0"/>
              <a:t>        一个基于栈的虚拟机会通过IP来获取操作数，其操作数都是保存在栈数据结构中，从栈</a:t>
            </a:r>
            <a:endParaRPr dirty="0"/>
          </a:p>
          <a:p>
            <a:r>
              <a:rPr dirty="0"/>
              <a:t>        中取出数据、计算然后再将结果存入栈中（LIFO，Last in first out）</a:t>
            </a:r>
            <a:endParaRPr dirty="0"/>
          </a:p>
          <a:p>
            <a:endParaRPr dirty="0"/>
          </a:p>
          <a:p>
            <a:r>
              <a:rPr dirty="0"/>
              <a:t>    * 基于寄存器</a:t>
            </a:r>
            <a:endParaRPr dirty="0"/>
          </a:p>
          <a:p>
            <a:r>
              <a:rPr dirty="0"/>
              <a:t>        基于寄存器的虚拟机，它们的操作数是存放在CPU的寄存器的。没有入栈和出栈的操作和概念。但是执行的指令就需要包含操作数的地址了，也就是说，指令必须明确的包含操作数的地址，这不像栈可以用栈指针去操作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字节码指令：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72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将字节码指令按照功能分类，指令主要可以分为如下几类：</a:t>
            </a:r>
            <a:endParaRPr lang="en-US" altLang="zh-CN" sz="2000" dirty="0"/>
          </a:p>
          <a:p>
            <a:r>
              <a:rPr dirty="0"/>
              <a:t>      1. 存储和加载类指令：主要包括load系列指令、store系列指令和ldc、push系列指令，主要用于在局部变量表、操作数栈和常量池三者之间进行数据调度；</a:t>
            </a:r>
            <a:endParaRPr dirty="0"/>
          </a:p>
          <a:p>
            <a:r>
              <a:rPr dirty="0"/>
              <a:t>      2. 对象操作指令（创建与读写访问）：比如putfield和getfield就属于读写访问的指令，此外还有putstatic/getstatic，还有new系列指令，以及instanceof等指令。</a:t>
            </a:r>
            <a:endParaRPr dirty="0"/>
          </a:p>
          <a:p>
            <a:r>
              <a:rPr dirty="0"/>
              <a:t>      3. 操作数栈管理指令：如pop和dup，他们只对操作数栈进行操作。</a:t>
            </a:r>
            <a:endParaRPr dirty="0"/>
          </a:p>
          <a:p>
            <a:r>
              <a:rPr dirty="0"/>
              <a:t>      4. 类型转换指令和运算指令：如add/div/l2i等系列指令，实际上这类指令一般也只对操作数栈进行操作。</a:t>
            </a:r>
            <a:endParaRPr dirty="0"/>
          </a:p>
          <a:p>
            <a:r>
              <a:rPr dirty="0"/>
              <a:t>      5. 控制跳转指令：这类里包含常用的if系列指令以及goto类指令。</a:t>
            </a:r>
            <a:endParaRPr dirty="0"/>
          </a:p>
          <a:p>
            <a:r>
              <a:rPr dirty="0"/>
              <a:t>      6. 方法调用和返回指令：主要包括invoke系列指令和return系列指令。这类指令也意味这一个方法空间的开辟和结束，即invoke会唤醒一个新的java方法空间（新的栈和局部变量表），而return则意味着这个空间的结束回收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590" y="664845"/>
            <a:ext cx="2729865" cy="509905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740162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查看字节码指令</a:t>
            </a:r>
            <a:r>
              <a:rPr lang="zh-CN" altLang="en-US" dirty="0"/>
              <a:t>的方式：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1. javap</a:t>
            </a:r>
            <a:endParaRPr dirty="0"/>
          </a:p>
          <a:p>
            <a:r>
              <a:rPr dirty="0"/>
              <a:t>    查看字节码可以用jdk自带的工具 javap，他自带的使用说明如下</a:t>
            </a:r>
            <a:endParaRPr dirty="0"/>
          </a:p>
          <a:p>
            <a:r>
              <a:rPr dirty="0"/>
              <a:t>    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258695"/>
            <a:ext cx="6219825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3425</Words>
  <Application>WPS 演示</Application>
  <PresentationFormat>宽屏</PresentationFormat>
  <Paragraphs>163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Segoe UI Light</vt:lpstr>
      <vt:lpstr>Segoe UI Light</vt:lpstr>
      <vt:lpstr>微软雅黑</vt:lpstr>
      <vt:lpstr>Segoe UI</vt:lpstr>
      <vt:lpstr>Arial Unicode MS</vt:lpstr>
      <vt:lpstr>等线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Administrator</cp:lastModifiedBy>
  <cp:revision>98</cp:revision>
  <dcterms:created xsi:type="dcterms:W3CDTF">2015-08-18T02:51:00Z</dcterms:created>
  <dcterms:modified xsi:type="dcterms:W3CDTF">2019-08-20T05:19:59Z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