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5"/>
  </p:normalViewPr>
  <p:slideViewPr>
    <p:cSldViewPr>
      <p:cViewPr>
        <p:scale>
          <a:sx n="75" d="100"/>
          <a:sy n="75" d="100"/>
        </p:scale>
        <p:origin x="2144" y="10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2285998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小程序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成都需求圈（企业版）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480" y="928676"/>
            <a:ext cx="607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：主页（列表展示，有分类）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：单需求详情页；（可留言）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：发布账号主页；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14612" y="71420"/>
            <a:ext cx="3786214" cy="5000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714612" y="714344"/>
            <a:ext cx="3786214" cy="4357718"/>
            <a:chOff x="2714612" y="357172"/>
            <a:chExt cx="3000396" cy="4357718"/>
          </a:xfrm>
        </p:grpSpPr>
        <p:sp>
          <p:nvSpPr>
            <p:cNvPr id="5" name="矩形 4"/>
            <p:cNvSpPr/>
            <p:nvPr/>
          </p:nvSpPr>
          <p:spPr>
            <a:xfrm>
              <a:off x="2714612" y="357172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714744" y="357172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714876" y="357172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714612" y="1000114"/>
              <a:ext cx="3000396" cy="1071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714612" y="2285998"/>
              <a:ext cx="3000396" cy="1071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14612" y="3643320"/>
              <a:ext cx="3000396" cy="1071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71868" y="857218"/>
            <a:ext cx="2857520" cy="142878"/>
            <a:chOff x="3412665" y="714359"/>
            <a:chExt cx="3184092" cy="214317"/>
          </a:xfrm>
        </p:grpSpPr>
        <p:sp>
          <p:nvSpPr>
            <p:cNvPr id="12" name="等腰三角形 11"/>
            <p:cNvSpPr/>
            <p:nvPr/>
          </p:nvSpPr>
          <p:spPr>
            <a:xfrm rot="10800000">
              <a:off x="3412665" y="714362"/>
              <a:ext cx="285752" cy="21431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4878163" y="714359"/>
              <a:ext cx="285752" cy="21431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6311005" y="714362"/>
              <a:ext cx="285752" cy="21431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2928926" y="214278"/>
            <a:ext cx="3357586" cy="35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需求搜索框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57488" y="1428742"/>
            <a:ext cx="1071570" cy="9286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发布人信息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000496" y="1428742"/>
            <a:ext cx="2357454" cy="9286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需求简要信息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86050" y="794553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按行业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071934" y="785800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需求种类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286380" y="794553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排序方式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929454" y="571486"/>
            <a:ext cx="85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排序方式：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按热点</a:t>
            </a:r>
            <a:endParaRPr lang="en-US" altLang="zh-CN" sz="1200" dirty="0" smtClean="0"/>
          </a:p>
          <a:p>
            <a:r>
              <a:rPr lang="zh-CN" altLang="en-US" sz="1200" dirty="0" smtClean="0"/>
              <a:t>按时间</a:t>
            </a:r>
            <a:endParaRPr lang="en-US" altLang="zh-CN" sz="1200" dirty="0" smtClean="0"/>
          </a:p>
          <a:p>
            <a:r>
              <a:rPr lang="zh-CN" altLang="en-US" sz="1200" dirty="0" smtClean="0"/>
              <a:t>按点击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14282" y="794553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行业和需求的分类后面在给</a:t>
            </a:r>
            <a:endParaRPr lang="zh-CN" altLang="en-US" sz="1200" dirty="0"/>
          </a:p>
        </p:txBody>
      </p:sp>
      <p:sp>
        <p:nvSpPr>
          <p:cNvPr id="24" name="下箭头 23"/>
          <p:cNvSpPr/>
          <p:nvPr/>
        </p:nvSpPr>
        <p:spPr>
          <a:xfrm>
            <a:off x="6715140" y="4214824"/>
            <a:ext cx="714380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不断下滑</a:t>
            </a:r>
            <a:endParaRPr lang="zh-CN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282" y="142858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迷你简汉真广标" pitchFamily="49" charset="-122"/>
                <a:ea typeface="迷你简汉真广标" pitchFamily="49" charset="-122"/>
              </a:rPr>
              <a:t>主页</a:t>
            </a:r>
            <a:endParaRPr lang="zh-CN" altLang="en-US" sz="2800" dirty="0">
              <a:solidFill>
                <a:srgbClr val="C00000"/>
              </a:solidFill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071802" y="4214824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 rot="10800000">
            <a:off x="1643042" y="4572014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224" y="4214824"/>
            <a:ext cx="171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需求发布按钮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8"/>
            <a:ext cx="928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迷你简汉真广标" pitchFamily="49" charset="-122"/>
                <a:ea typeface="迷你简汉真广标" pitchFamily="49" charset="-122"/>
              </a:rPr>
              <a:t>需求详情</a:t>
            </a:r>
            <a:endParaRPr lang="zh-CN" altLang="en-US" sz="2800" dirty="0">
              <a:solidFill>
                <a:srgbClr val="C00000"/>
              </a:solidFill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0364" y="0"/>
            <a:ext cx="3571900" cy="5214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86116" y="357190"/>
            <a:ext cx="300039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（头像、昵称、公司等）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86116" y="1357322"/>
            <a:ext cx="3000396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（文本格式）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86116" y="4143404"/>
            <a:ext cx="3000396" cy="8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讨论回复区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8" idx="3"/>
          </p:cNvCxnSpPr>
          <p:nvPr/>
        </p:nvCxnSpPr>
        <p:spPr>
          <a:xfrm flipV="1">
            <a:off x="6286512" y="4572014"/>
            <a:ext cx="1214446" cy="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0958" y="4214824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可私密留言私密回复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6"/>
            <a:ext cx="928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迷你简汉真广标" pitchFamily="49" charset="-122"/>
                <a:ea typeface="迷你简汉真广标" pitchFamily="49" charset="-122"/>
              </a:rPr>
              <a:t>个人主页</a:t>
            </a:r>
            <a:endParaRPr lang="zh-CN" altLang="en-US" sz="2800" dirty="0">
              <a:solidFill>
                <a:srgbClr val="C00000"/>
              </a:solidFill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6050" y="142858"/>
            <a:ext cx="350046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86050" y="1428742"/>
            <a:ext cx="350046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公司信息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86050" y="2857502"/>
            <a:ext cx="3500462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发布过的信息信息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08" y="1000114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另外三个画面：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 </a:t>
            </a:r>
            <a:r>
              <a:rPr lang="zh-CN" altLang="en-US" dirty="0" smtClean="0"/>
              <a:t>注册页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当需要回复或查看更多需求时候，需要注册信息（信息跟个人主页内容一致）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需求发布页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点击发布需求后，发布填写需求页相关信息；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后台管理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可编辑、可管理、可审核、可创建。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117</Words>
  <Application>Microsoft Macintosh PowerPoint</Application>
  <PresentationFormat>全屏显示(16:9)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Calibri</vt:lpstr>
      <vt:lpstr>Wingdings</vt:lpstr>
      <vt:lpstr>迷你简汉真广标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wub</dc:creator>
  <cp:lastModifiedBy>Microsoft Office 用户</cp:lastModifiedBy>
  <cp:revision>3</cp:revision>
  <dcterms:created xsi:type="dcterms:W3CDTF">2017-09-11T06:37:31Z</dcterms:created>
  <dcterms:modified xsi:type="dcterms:W3CDTF">2017-09-12T05:29:02Z</dcterms:modified>
</cp:coreProperties>
</file>