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7.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9.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0.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 id="2147483728" r:id="rId2"/>
    <p:sldMasterId id="2147483742" r:id="rId3"/>
    <p:sldMasterId id="2147483752" r:id="rId4"/>
    <p:sldMasterId id="2147483767" r:id="rId5"/>
    <p:sldMasterId id="2147483777" r:id="rId6"/>
    <p:sldMasterId id="2147483787" r:id="rId7"/>
    <p:sldMasterId id="2147483797" r:id="rId8"/>
    <p:sldMasterId id="2147483809" r:id="rId9"/>
    <p:sldMasterId id="2147483826" r:id="rId10"/>
    <p:sldMasterId id="2147483853" r:id="rId11"/>
  </p:sldMasterIdLst>
  <p:notesMasterIdLst>
    <p:notesMasterId r:id="rId33"/>
  </p:notesMasterIdLst>
  <p:handoutMasterIdLst>
    <p:handoutMasterId r:id="rId34"/>
  </p:handoutMasterIdLst>
  <p:sldIdLst>
    <p:sldId id="291" r:id="rId12"/>
    <p:sldId id="412" r:id="rId13"/>
    <p:sldId id="383" r:id="rId14"/>
    <p:sldId id="384" r:id="rId15"/>
    <p:sldId id="397" r:id="rId16"/>
    <p:sldId id="409" r:id="rId17"/>
    <p:sldId id="398" r:id="rId18"/>
    <p:sldId id="399" r:id="rId19"/>
    <p:sldId id="410" r:id="rId20"/>
    <p:sldId id="386" r:id="rId21"/>
    <p:sldId id="411" r:id="rId22"/>
    <p:sldId id="401" r:id="rId23"/>
    <p:sldId id="413" r:id="rId24"/>
    <p:sldId id="414" r:id="rId25"/>
    <p:sldId id="415" r:id="rId26"/>
    <p:sldId id="390" r:id="rId27"/>
    <p:sldId id="403" r:id="rId28"/>
    <p:sldId id="416" r:id="rId29"/>
    <p:sldId id="387" r:id="rId30"/>
    <p:sldId id="405" r:id="rId31"/>
    <p:sldId id="407" r:id="rId32"/>
  </p:sldIdLst>
  <p:sldSz cx="9144000" cy="6858000" type="screen4x3"/>
  <p:notesSz cx="6754813" cy="9842500"/>
  <p:defaultTextStyle>
    <a:defPPr>
      <a:defRPr lang="en-GB"/>
    </a:defPPr>
    <a:lvl1pPr algn="ctr" rtl="0" fontAlgn="base">
      <a:spcBef>
        <a:spcPct val="50000"/>
      </a:spcBef>
      <a:spcAft>
        <a:spcPct val="0"/>
      </a:spcAft>
      <a:defRPr sz="1600" kern="1200">
        <a:solidFill>
          <a:schemeClr val="tx1"/>
        </a:solidFill>
        <a:latin typeface="Times New Roman" pitchFamily="18" charset="0"/>
        <a:ea typeface="+mn-ea"/>
        <a:cs typeface="+mn-cs"/>
      </a:defRPr>
    </a:lvl1pPr>
    <a:lvl2pPr marL="457200" algn="ctr" rtl="0" fontAlgn="base">
      <a:spcBef>
        <a:spcPct val="50000"/>
      </a:spcBef>
      <a:spcAft>
        <a:spcPct val="0"/>
      </a:spcAft>
      <a:defRPr sz="1600" kern="1200">
        <a:solidFill>
          <a:schemeClr val="tx1"/>
        </a:solidFill>
        <a:latin typeface="Times New Roman" pitchFamily="18" charset="0"/>
        <a:ea typeface="+mn-ea"/>
        <a:cs typeface="+mn-cs"/>
      </a:defRPr>
    </a:lvl2pPr>
    <a:lvl3pPr marL="914400" algn="ctr" rtl="0" fontAlgn="base">
      <a:spcBef>
        <a:spcPct val="50000"/>
      </a:spcBef>
      <a:spcAft>
        <a:spcPct val="0"/>
      </a:spcAft>
      <a:defRPr sz="1600" kern="1200">
        <a:solidFill>
          <a:schemeClr val="tx1"/>
        </a:solidFill>
        <a:latin typeface="Times New Roman" pitchFamily="18" charset="0"/>
        <a:ea typeface="+mn-ea"/>
        <a:cs typeface="+mn-cs"/>
      </a:defRPr>
    </a:lvl3pPr>
    <a:lvl4pPr marL="1371600" algn="ctr" rtl="0" fontAlgn="base">
      <a:spcBef>
        <a:spcPct val="50000"/>
      </a:spcBef>
      <a:spcAft>
        <a:spcPct val="0"/>
      </a:spcAft>
      <a:defRPr sz="1600" kern="1200">
        <a:solidFill>
          <a:schemeClr val="tx1"/>
        </a:solidFill>
        <a:latin typeface="Times New Roman" pitchFamily="18" charset="0"/>
        <a:ea typeface="+mn-ea"/>
        <a:cs typeface="+mn-cs"/>
      </a:defRPr>
    </a:lvl4pPr>
    <a:lvl5pPr marL="1828800" algn="ctr" rtl="0" fontAlgn="base">
      <a:spcBef>
        <a:spcPct val="5000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0">
          <p15:clr>
            <a:srgbClr val="A4A3A4"/>
          </p15:clr>
        </p15:guide>
        <p15:guide id="2" pos="212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sm0002" initials="b" lastIdx="0" clrIdx="0"/>
  <p:cmAuthor id="1" name="M.A.L. Omran" initials="MO" lastIdx="1" clrIdx="1">
    <p:extLst>
      <p:ext uri="{19B8F6BF-5375-455C-9EA6-DF929625EA0E}">
        <p15:presenceInfo xmlns:p15="http://schemas.microsoft.com/office/powerpoint/2012/main" userId="S-1-5-21-2460750629-677076624-3224607421-461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F94F"/>
    <a:srgbClr val="FFFF81"/>
    <a:srgbClr val="B5FCAE"/>
    <a:srgbClr val="FAC55C"/>
    <a:srgbClr val="F8F8A4"/>
    <a:srgbClr val="59EDFD"/>
    <a:srgbClr val="FFFFCC"/>
    <a:srgbClr val="FF3300"/>
    <a:srgbClr val="25F7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2787"/>
    <p:restoredTop sz="81833" autoAdjust="0"/>
  </p:normalViewPr>
  <p:slideViewPr>
    <p:cSldViewPr snapToObjects="1">
      <p:cViewPr varScale="1">
        <p:scale>
          <a:sx n="60" d="100"/>
          <a:sy n="60" d="100"/>
        </p:scale>
        <p:origin x="208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2"/>
    </p:cViewPr>
  </p:sorterViewPr>
  <p:notesViewPr>
    <p:cSldViewPr snapToObjects="1">
      <p:cViewPr varScale="1">
        <p:scale>
          <a:sx n="58" d="100"/>
          <a:sy n="58" d="100"/>
        </p:scale>
        <p:origin x="-1812" y="-72"/>
      </p:cViewPr>
      <p:guideLst>
        <p:guide orient="horz" pos="3100"/>
        <p:guide pos="2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tableStyles" Target="tableStyles.xml"/><Relationship Id="rId21" Type="http://schemas.openxmlformats.org/officeDocument/2006/relationships/slide" Target="slides/slide10.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commentAuthors" Target="commentAuthor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1602" name="Rectangle 2"/>
          <p:cNvSpPr>
            <a:spLocks noGrp="1" noChangeArrowheads="1"/>
          </p:cNvSpPr>
          <p:nvPr>
            <p:ph type="hdr" sz="quarter"/>
          </p:nvPr>
        </p:nvSpPr>
        <p:spPr bwMode="auto">
          <a:xfrm>
            <a:off x="0" y="0"/>
            <a:ext cx="2927350"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charset="0"/>
              </a:defRPr>
            </a:lvl1pPr>
          </a:lstStyle>
          <a:p>
            <a:pPr>
              <a:defRPr/>
            </a:pPr>
            <a:endParaRPr lang="en-GB"/>
          </a:p>
        </p:txBody>
      </p:sp>
      <p:sp>
        <p:nvSpPr>
          <p:cNvPr id="281603" name="Rectangle 3"/>
          <p:cNvSpPr>
            <a:spLocks noGrp="1" noChangeArrowheads="1"/>
          </p:cNvSpPr>
          <p:nvPr>
            <p:ph type="dt" sz="quarter" idx="1"/>
          </p:nvPr>
        </p:nvSpPr>
        <p:spPr bwMode="auto">
          <a:xfrm>
            <a:off x="3827463" y="0"/>
            <a:ext cx="2927350"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GB"/>
          </a:p>
        </p:txBody>
      </p:sp>
      <p:sp>
        <p:nvSpPr>
          <p:cNvPr id="281604" name="Rectangle 4"/>
          <p:cNvSpPr>
            <a:spLocks noGrp="1" noChangeArrowheads="1"/>
          </p:cNvSpPr>
          <p:nvPr>
            <p:ph type="ftr" sz="quarter" idx="2"/>
          </p:nvPr>
        </p:nvSpPr>
        <p:spPr bwMode="auto">
          <a:xfrm>
            <a:off x="0" y="9350375"/>
            <a:ext cx="2927350"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charset="0"/>
              </a:defRPr>
            </a:lvl1pPr>
          </a:lstStyle>
          <a:p>
            <a:pPr>
              <a:defRPr/>
            </a:pPr>
            <a:endParaRPr lang="en-GB"/>
          </a:p>
        </p:txBody>
      </p:sp>
      <p:sp>
        <p:nvSpPr>
          <p:cNvPr id="281605" name="Rectangle 5"/>
          <p:cNvSpPr>
            <a:spLocks noGrp="1" noChangeArrowheads="1"/>
          </p:cNvSpPr>
          <p:nvPr>
            <p:ph type="sldNum" sz="quarter" idx="3"/>
          </p:nvPr>
        </p:nvSpPr>
        <p:spPr bwMode="auto">
          <a:xfrm>
            <a:off x="3827463" y="9350375"/>
            <a:ext cx="2927350"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B5FFD598-C4F0-45D7-ACF4-98676298E3BC}" type="slidenum">
              <a:rPr lang="en-GB"/>
              <a:pPr>
                <a:defRPr/>
              </a:pPr>
              <a:t>‹#›</a:t>
            </a:fld>
            <a:endParaRPr lang="en-GB"/>
          </a:p>
        </p:txBody>
      </p:sp>
    </p:spTree>
    <p:extLst>
      <p:ext uri="{BB962C8B-B14F-4D97-AF65-F5344CB8AC3E}">
        <p14:creationId xmlns:p14="http://schemas.microsoft.com/office/powerpoint/2010/main" val="2201835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27350"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atin typeface="Times New Roman" charset="0"/>
              </a:defRPr>
            </a:lvl1pPr>
          </a:lstStyle>
          <a:p>
            <a:pPr>
              <a:defRPr/>
            </a:pPr>
            <a:endParaRPr lang="en-GB"/>
          </a:p>
        </p:txBody>
      </p:sp>
      <p:sp>
        <p:nvSpPr>
          <p:cNvPr id="43011" name="Rectangle 3"/>
          <p:cNvSpPr>
            <a:spLocks noGrp="1" noChangeArrowheads="1"/>
          </p:cNvSpPr>
          <p:nvPr>
            <p:ph type="dt" idx="1"/>
          </p:nvPr>
        </p:nvSpPr>
        <p:spPr bwMode="auto">
          <a:xfrm>
            <a:off x="3827463" y="0"/>
            <a:ext cx="2927350" cy="492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New Roman" charset="0"/>
              </a:defRPr>
            </a:lvl1pPr>
          </a:lstStyle>
          <a:p>
            <a:pPr>
              <a:defRPr/>
            </a:pPr>
            <a:endParaRPr lang="en-GB"/>
          </a:p>
        </p:txBody>
      </p:sp>
      <p:sp>
        <p:nvSpPr>
          <p:cNvPr id="21508" name="Rectangle 4"/>
          <p:cNvSpPr>
            <a:spLocks noGrp="1" noRot="1" noChangeAspect="1" noChangeArrowheads="1" noTextEdit="1"/>
          </p:cNvSpPr>
          <p:nvPr>
            <p:ph type="sldImg" idx="2"/>
          </p:nvPr>
        </p:nvSpPr>
        <p:spPr bwMode="auto">
          <a:xfrm>
            <a:off x="917575" y="738188"/>
            <a:ext cx="4921250" cy="3690937"/>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0113" y="4675188"/>
            <a:ext cx="4954587" cy="4429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3014" name="Rectangle 6"/>
          <p:cNvSpPr>
            <a:spLocks noGrp="1" noChangeArrowheads="1"/>
          </p:cNvSpPr>
          <p:nvPr>
            <p:ph type="ftr" sz="quarter" idx="4"/>
          </p:nvPr>
        </p:nvSpPr>
        <p:spPr bwMode="auto">
          <a:xfrm>
            <a:off x="0" y="9350375"/>
            <a:ext cx="2927350"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atin typeface="Times New Roman" charset="0"/>
              </a:defRPr>
            </a:lvl1pPr>
          </a:lstStyle>
          <a:p>
            <a:pPr>
              <a:defRPr/>
            </a:pPr>
            <a:endParaRPr lang="en-GB"/>
          </a:p>
        </p:txBody>
      </p:sp>
      <p:sp>
        <p:nvSpPr>
          <p:cNvPr id="43015" name="Rectangle 7"/>
          <p:cNvSpPr>
            <a:spLocks noGrp="1" noChangeArrowheads="1"/>
          </p:cNvSpPr>
          <p:nvPr>
            <p:ph type="sldNum" sz="quarter" idx="5"/>
          </p:nvPr>
        </p:nvSpPr>
        <p:spPr bwMode="auto">
          <a:xfrm>
            <a:off x="3827463" y="9350375"/>
            <a:ext cx="2927350"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New Roman" charset="0"/>
              </a:defRPr>
            </a:lvl1pPr>
          </a:lstStyle>
          <a:p>
            <a:pPr>
              <a:defRPr/>
            </a:pPr>
            <a:fld id="{083D874D-6D65-47E5-A3E9-A6BCEAE8743B}" type="slidenum">
              <a:rPr lang="en-GB"/>
              <a:pPr>
                <a:defRPr/>
              </a:pPr>
              <a:t>‹#›</a:t>
            </a:fld>
            <a:endParaRPr lang="en-GB"/>
          </a:p>
        </p:txBody>
      </p:sp>
    </p:spTree>
    <p:extLst>
      <p:ext uri="{BB962C8B-B14F-4D97-AF65-F5344CB8AC3E}">
        <p14:creationId xmlns:p14="http://schemas.microsoft.com/office/powerpoint/2010/main" val="26251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1</a:t>
            </a:fld>
            <a:endParaRPr lang="en-GB"/>
          </a:p>
        </p:txBody>
      </p:sp>
    </p:spTree>
    <p:extLst>
      <p:ext uri="{BB962C8B-B14F-4D97-AF65-F5344CB8AC3E}">
        <p14:creationId xmlns:p14="http://schemas.microsoft.com/office/powerpoint/2010/main" val="2612480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19</a:t>
            </a:fld>
            <a:endParaRPr lang="en-GB"/>
          </a:p>
        </p:txBody>
      </p:sp>
    </p:spTree>
    <p:extLst>
      <p:ext uri="{BB962C8B-B14F-4D97-AF65-F5344CB8AC3E}">
        <p14:creationId xmlns:p14="http://schemas.microsoft.com/office/powerpoint/2010/main" val="3712966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20</a:t>
            </a:fld>
            <a:endParaRPr lang="en-GB"/>
          </a:p>
        </p:txBody>
      </p:sp>
    </p:spTree>
    <p:extLst>
      <p:ext uri="{BB962C8B-B14F-4D97-AF65-F5344CB8AC3E}">
        <p14:creationId xmlns:p14="http://schemas.microsoft.com/office/powerpoint/2010/main" val="252818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21</a:t>
            </a:fld>
            <a:endParaRPr lang="en-GB"/>
          </a:p>
        </p:txBody>
      </p:sp>
    </p:spTree>
    <p:extLst>
      <p:ext uri="{BB962C8B-B14F-4D97-AF65-F5344CB8AC3E}">
        <p14:creationId xmlns:p14="http://schemas.microsoft.com/office/powerpoint/2010/main" val="733937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2</a:t>
            </a:fld>
            <a:endParaRPr lang="en-GB"/>
          </a:p>
        </p:txBody>
      </p:sp>
    </p:spTree>
    <p:extLst>
      <p:ext uri="{BB962C8B-B14F-4D97-AF65-F5344CB8AC3E}">
        <p14:creationId xmlns:p14="http://schemas.microsoft.com/office/powerpoint/2010/main" val="2787461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4</a:t>
            </a:fld>
            <a:endParaRPr lang="en-GB"/>
          </a:p>
        </p:txBody>
      </p:sp>
    </p:spTree>
    <p:extLst>
      <p:ext uri="{BB962C8B-B14F-4D97-AF65-F5344CB8AC3E}">
        <p14:creationId xmlns:p14="http://schemas.microsoft.com/office/powerpoint/2010/main" val="1251681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5</a:t>
            </a:fld>
            <a:endParaRPr lang="en-GB"/>
          </a:p>
        </p:txBody>
      </p:sp>
    </p:spTree>
    <p:extLst>
      <p:ext uri="{BB962C8B-B14F-4D97-AF65-F5344CB8AC3E}">
        <p14:creationId xmlns:p14="http://schemas.microsoft.com/office/powerpoint/2010/main" val="100244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6</a:t>
            </a:fld>
            <a:endParaRPr lang="en-GB"/>
          </a:p>
        </p:txBody>
      </p:sp>
    </p:spTree>
    <p:extLst>
      <p:ext uri="{BB962C8B-B14F-4D97-AF65-F5344CB8AC3E}">
        <p14:creationId xmlns:p14="http://schemas.microsoft.com/office/powerpoint/2010/main" val="174541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10</a:t>
            </a:fld>
            <a:endParaRPr lang="en-GB"/>
          </a:p>
        </p:txBody>
      </p:sp>
    </p:spTree>
    <p:extLst>
      <p:ext uri="{BB962C8B-B14F-4D97-AF65-F5344CB8AC3E}">
        <p14:creationId xmlns:p14="http://schemas.microsoft.com/office/powerpoint/2010/main" val="388569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11</a:t>
            </a:fld>
            <a:endParaRPr lang="en-GB"/>
          </a:p>
        </p:txBody>
      </p:sp>
    </p:spTree>
    <p:extLst>
      <p:ext uri="{BB962C8B-B14F-4D97-AF65-F5344CB8AC3E}">
        <p14:creationId xmlns:p14="http://schemas.microsoft.com/office/powerpoint/2010/main" val="3916634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17</a:t>
            </a:fld>
            <a:endParaRPr lang="en-GB"/>
          </a:p>
        </p:txBody>
      </p:sp>
    </p:spTree>
    <p:extLst>
      <p:ext uri="{BB962C8B-B14F-4D97-AF65-F5344CB8AC3E}">
        <p14:creationId xmlns:p14="http://schemas.microsoft.com/office/powerpoint/2010/main" val="1794624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pPr>
              <a:defRPr/>
            </a:pPr>
            <a:fld id="{083D874D-6D65-47E5-A3E9-A6BCEAE8743B}" type="slidenum">
              <a:rPr lang="en-GB" smtClean="0"/>
              <a:pPr>
                <a:defRPr/>
              </a:pPr>
              <a:t>18</a:t>
            </a:fld>
            <a:endParaRPr lang="en-GB"/>
          </a:p>
        </p:txBody>
      </p:sp>
    </p:spTree>
    <p:extLst>
      <p:ext uri="{BB962C8B-B14F-4D97-AF65-F5344CB8AC3E}">
        <p14:creationId xmlns:p14="http://schemas.microsoft.com/office/powerpoint/2010/main" val="3053802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van de presentatie -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6" name="Tijdelijke aanduiding voor tekst 3"/>
          <p:cNvSpPr>
            <a:spLocks noGrp="1"/>
          </p:cNvSpPr>
          <p:nvPr>
            <p:ph type="body" sz="quarter" idx="12" hasCustomPrompt="1"/>
          </p:nvPr>
        </p:nvSpPr>
        <p:spPr>
          <a:xfrm>
            <a:off x="5148064" y="3672000"/>
            <a:ext cx="3383936" cy="288032"/>
          </a:xfrm>
          <a:prstGeom prst="rect">
            <a:avLst/>
          </a:prstGeom>
        </p:spPr>
        <p:txBody>
          <a:bodyPr lIns="36000" tIns="0" rIns="0" bIns="0"/>
          <a:lstStyle>
            <a:lvl1pPr marL="0" indent="0" algn="r">
              <a:buNone/>
              <a:defRPr sz="1800" b="1" i="0" cap="all" spc="50" baseline="0">
                <a:solidFill>
                  <a:schemeClr val="bg1"/>
                </a:solidFill>
              </a:defRPr>
            </a:lvl1pPr>
          </a:lstStyle>
          <a:p>
            <a:pPr lvl="0"/>
            <a:r>
              <a:rPr lang="nl-NL" dirty="0" smtClean="0"/>
              <a:t>naam presentator | functie</a:t>
            </a:r>
            <a:endParaRPr lang="nl-NL" dirty="0"/>
          </a:p>
        </p:txBody>
      </p:sp>
      <p:sp>
        <p:nvSpPr>
          <p:cNvPr id="7" name="Tijdelijke aanduiding voor datum 1"/>
          <p:cNvSpPr>
            <a:spLocks noGrp="1"/>
          </p:cNvSpPr>
          <p:nvPr>
            <p:ph type="dt" sz="half" idx="13"/>
          </p:nvPr>
        </p:nvSpPr>
        <p:spPr>
          <a:xfrm>
            <a:off x="3275856" y="3672000"/>
            <a:ext cx="1800200" cy="288032"/>
          </a:xfrm>
          <a:prstGeom prst="rect">
            <a:avLst/>
          </a:prstGeom>
        </p:spPr>
        <p:txBody>
          <a:bodyPr lIns="0" tIns="0" rIns="0" bIns="0"/>
          <a:lstStyle>
            <a:lvl1pPr>
              <a:defRPr sz="1800" b="1" i="0" cap="all" baseline="0">
                <a:solidFill>
                  <a:schemeClr val="bg1"/>
                </a:solidFill>
              </a:defRPr>
            </a:lvl1pPr>
          </a:lstStyle>
          <a:p>
            <a:pPr>
              <a:defRPr/>
            </a:pPr>
            <a:r>
              <a:rPr lang="en-US" smtClean="0"/>
              <a:t>Dec 2013</a:t>
            </a:r>
            <a:endParaRPr lang="en-GB"/>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en-US" smtClean="0"/>
              <a:t>Titel van de presentatie</a:t>
            </a:r>
            <a:endParaRPr lang="en-US" dirty="0" smtClean="0"/>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en-US" smtClean="0"/>
              <a:t>00 Januari 2012 | naam presentator | functie</a:t>
            </a:r>
            <a:endParaRPr lang="en-US" dirty="0"/>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lotpagina Internation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134065"/>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35706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en-US" smtClean="0"/>
              <a:t>Titel van de presentatie</a:t>
            </a:r>
            <a:endParaRPr lang="en-US" dirty="0" smtClean="0"/>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en-US" smtClean="0"/>
              <a:t>00 Januari 2012 | naam presentator | functie</a:t>
            </a:r>
            <a:endParaRPr lang="en-US" dirty="0"/>
          </a:p>
        </p:txBody>
      </p:sp>
    </p:spTree>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Tree>
    <p:extLst>
      <p:ext uri="{BB962C8B-B14F-4D97-AF65-F5344CB8AC3E}">
        <p14:creationId xmlns:p14="http://schemas.microsoft.com/office/powerpoint/2010/main" val="650168654"/>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Tree>
    <p:extLst>
      <p:ext uri="{BB962C8B-B14F-4D97-AF65-F5344CB8AC3E}">
        <p14:creationId xmlns:p14="http://schemas.microsoft.com/office/powerpoint/2010/main" val="1571862099"/>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74608924"/>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321944"/>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Tree>
    <p:extLst>
      <p:ext uri="{BB962C8B-B14F-4D97-AF65-F5344CB8AC3E}">
        <p14:creationId xmlns:p14="http://schemas.microsoft.com/office/powerpoint/2010/main" val="1007804412"/>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654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57186209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Algemeen-Blauw-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36096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lgemeen-Blauw-Opsomm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296294"/>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4066370087"/>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1_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1168860124"/>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373019155"/>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4_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194062570"/>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Afbeelding link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419474" y="466944"/>
            <a:ext cx="4176713" cy="1090394"/>
          </a:xfrm>
          <a:prstGeom prst="rect">
            <a:avLst/>
          </a:prstGeom>
        </p:spPr>
        <p:txBody>
          <a:bodyPr/>
          <a:lstStyle>
            <a:lvl1pPr>
              <a:defRPr/>
            </a:lvl1pPr>
          </a:lstStyle>
          <a:p>
            <a:r>
              <a:rPr lang="nl-NL" dirty="0" smtClean="0"/>
              <a:t>HEADING</a:t>
            </a:r>
            <a:endParaRPr lang="nl-NL" dirty="0"/>
          </a:p>
        </p:txBody>
      </p:sp>
      <p:sp>
        <p:nvSpPr>
          <p:cNvPr id="4" name="Tijdelijke aanduiding voor datum 3"/>
          <p:cNvSpPr>
            <a:spLocks noGrp="1"/>
          </p:cNvSpPr>
          <p:nvPr>
            <p:ph type="dt" sz="half" idx="10"/>
          </p:nvPr>
        </p:nvSpPr>
        <p:spPr>
          <a:xfrm>
            <a:off x="457200" y="6414718"/>
            <a:ext cx="2133600" cy="365125"/>
          </a:xfrm>
          <a:prstGeom prst="rect">
            <a:avLst/>
          </a:prstGeom>
        </p:spPr>
        <p:txBody>
          <a:bodyPr/>
          <a:lstStyle/>
          <a:p>
            <a:r>
              <a:rPr lang="en-US" smtClean="0"/>
              <a:t>Dec 2013</a:t>
            </a:r>
            <a:endParaRPr lang="nl-NL"/>
          </a:p>
        </p:txBody>
      </p:sp>
      <p:sp>
        <p:nvSpPr>
          <p:cNvPr id="5" name="Tijdelijke aanduiding voor voettekst 4"/>
          <p:cNvSpPr>
            <a:spLocks noGrp="1"/>
          </p:cNvSpPr>
          <p:nvPr>
            <p:ph type="ftr" sz="quarter" idx="11"/>
          </p:nvPr>
        </p:nvSpPr>
        <p:spPr>
          <a:xfrm>
            <a:off x="3124200" y="6414718"/>
            <a:ext cx="2895600" cy="365125"/>
          </a:xfrm>
          <a:prstGeom prst="rect">
            <a:avLst/>
          </a:prstGeom>
        </p:spPr>
        <p:txBody>
          <a:bodyPr/>
          <a:lstStyle/>
          <a:p>
            <a:r>
              <a:rPr lang="nl-NL" smtClean="0"/>
              <a:t>Business &amp; Information Systems</a:t>
            </a:r>
            <a:endParaRPr lang="nl-NL"/>
          </a:p>
        </p:txBody>
      </p:sp>
      <p:sp>
        <p:nvSpPr>
          <p:cNvPr id="6" name="Tijdelijke aanduiding voor dianummer 5"/>
          <p:cNvSpPr>
            <a:spLocks noGrp="1"/>
          </p:cNvSpPr>
          <p:nvPr>
            <p:ph type="sldNum" sz="quarter" idx="12"/>
          </p:nvPr>
        </p:nvSpPr>
        <p:spPr>
          <a:xfrm>
            <a:off x="6553200" y="6414718"/>
            <a:ext cx="2133600" cy="365125"/>
          </a:xfrm>
          <a:prstGeom prst="rect">
            <a:avLst/>
          </a:prstGeom>
        </p:spPr>
        <p:txBody>
          <a:bodyPr/>
          <a:lstStyle/>
          <a:p>
            <a:fld id="{BF7C68DF-BD67-4C9B-8FD9-8F7A3C9D6D36}" type="slidenum">
              <a:rPr lang="nl-NL" smtClean="0"/>
              <a:pPr/>
              <a:t>‹#›</a:t>
            </a:fld>
            <a:endParaRPr lang="nl-NL"/>
          </a:p>
        </p:txBody>
      </p:sp>
      <p:sp>
        <p:nvSpPr>
          <p:cNvPr id="8" name="Tijdelijke aanduiding voor tekst 7"/>
          <p:cNvSpPr>
            <a:spLocks noGrp="1"/>
          </p:cNvSpPr>
          <p:nvPr>
            <p:ph type="body" sz="quarter" idx="13"/>
          </p:nvPr>
        </p:nvSpPr>
        <p:spPr>
          <a:xfrm>
            <a:off x="3419476" y="1773239"/>
            <a:ext cx="4176712" cy="4392612"/>
          </a:xfrm>
          <a:prstGeom prst="rect">
            <a:avLst/>
          </a:prstGeom>
        </p:spPr>
        <p:txBody>
          <a:bodyPr/>
          <a:lstStyle>
            <a:lvl1pPr>
              <a:lnSpc>
                <a:spcPts val="2000"/>
              </a:lnSpc>
              <a:buSzPct val="120000"/>
              <a:defRPr sz="1400"/>
            </a:lvl1pPr>
            <a:lvl2pPr marL="447675" indent="-273050">
              <a:lnSpc>
                <a:spcPts val="2000"/>
              </a:lnSpc>
              <a:defRPr sz="1400"/>
            </a:lvl2pPr>
            <a:lvl3pPr>
              <a:lnSpc>
                <a:spcPts val="2000"/>
              </a:lnSpc>
              <a:defRPr/>
            </a:lvl3pPr>
            <a:lvl4pPr>
              <a:lnSpc>
                <a:spcPts val="2000"/>
              </a:lnSpc>
              <a:defRPr/>
            </a:lvl4pPr>
            <a:lvl5pPr>
              <a:lnSpc>
                <a:spcPts val="2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9" name="Tijdelijke aanduiding voor afbeelding 8"/>
          <p:cNvSpPr>
            <a:spLocks noGrp="1"/>
          </p:cNvSpPr>
          <p:nvPr>
            <p:ph type="pic" sz="quarter" idx="14"/>
          </p:nvPr>
        </p:nvSpPr>
        <p:spPr>
          <a:xfrm>
            <a:off x="395288" y="476250"/>
            <a:ext cx="3024187" cy="5905500"/>
          </a:xfrm>
          <a:prstGeom prst="rect">
            <a:avLst/>
          </a:prstGeom>
        </p:spPr>
        <p:txBody>
          <a:bodyPr/>
          <a:lstStyle/>
          <a:p>
            <a:r>
              <a:rPr lang="en-US" smtClean="0"/>
              <a:t>Click icon to add picture</a:t>
            </a:r>
            <a:endParaRPr lang="nl-NL"/>
          </a:p>
        </p:txBody>
      </p:sp>
    </p:spTree>
    <p:extLst>
      <p:ext uri="{BB962C8B-B14F-4D97-AF65-F5344CB8AC3E}">
        <p14:creationId xmlns:p14="http://schemas.microsoft.com/office/powerpoint/2010/main" val="1585580818"/>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el van de presentatie -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6" name="Tijdelijke aanduiding voor tekst 3"/>
          <p:cNvSpPr>
            <a:spLocks noGrp="1"/>
          </p:cNvSpPr>
          <p:nvPr>
            <p:ph type="body" sz="quarter" idx="12" hasCustomPrompt="1"/>
          </p:nvPr>
        </p:nvSpPr>
        <p:spPr>
          <a:xfrm>
            <a:off x="5148064" y="3672000"/>
            <a:ext cx="3383936" cy="288032"/>
          </a:xfrm>
          <a:prstGeom prst="rect">
            <a:avLst/>
          </a:prstGeom>
        </p:spPr>
        <p:txBody>
          <a:bodyPr lIns="36000" tIns="0" rIns="0" bIns="0"/>
          <a:lstStyle>
            <a:lvl1pPr marL="0" indent="0" algn="r">
              <a:buNone/>
              <a:defRPr sz="1800" b="1" i="0" cap="all" spc="50" baseline="0">
                <a:solidFill>
                  <a:schemeClr val="bg1"/>
                </a:solidFill>
              </a:defRPr>
            </a:lvl1pPr>
          </a:lstStyle>
          <a:p>
            <a:pPr lvl="0"/>
            <a:r>
              <a:rPr lang="nl-NL" dirty="0" smtClean="0"/>
              <a:t>naam presentator | functie</a:t>
            </a:r>
            <a:endParaRPr lang="nl-NL" dirty="0"/>
          </a:p>
        </p:txBody>
      </p:sp>
      <p:sp>
        <p:nvSpPr>
          <p:cNvPr id="7" name="Tijdelijke aanduiding voor datum 1"/>
          <p:cNvSpPr>
            <a:spLocks noGrp="1"/>
          </p:cNvSpPr>
          <p:nvPr>
            <p:ph type="dt" sz="half" idx="13"/>
          </p:nvPr>
        </p:nvSpPr>
        <p:spPr>
          <a:xfrm>
            <a:off x="3275856" y="3672000"/>
            <a:ext cx="1800200" cy="288032"/>
          </a:xfrm>
          <a:prstGeom prst="rect">
            <a:avLst/>
          </a:prstGeom>
        </p:spPr>
        <p:txBody>
          <a:bodyPr lIns="0" tIns="0" rIns="0" bIns="0"/>
          <a:lstStyle>
            <a:lvl1pPr>
              <a:defRPr sz="1800" b="1" i="0" cap="all" baseline="0">
                <a:solidFill>
                  <a:schemeClr val="bg1"/>
                </a:solidFill>
              </a:defRPr>
            </a:lvl1pPr>
          </a:lstStyle>
          <a:p>
            <a:pPr>
              <a:defRPr/>
            </a:pPr>
            <a:r>
              <a:rPr lang="en-US" smtClean="0">
                <a:solidFill>
                  <a:srgbClr val="FFFFFF"/>
                </a:solidFill>
              </a:rPr>
              <a:t>Dec 2013</a:t>
            </a:r>
            <a:endParaRPr lang="en-GB">
              <a:solidFill>
                <a:srgbClr val="FFFFFF"/>
              </a:solidFill>
            </a:endParaRPr>
          </a:p>
        </p:txBody>
      </p:sp>
    </p:spTree>
    <p:extLst>
      <p:ext uri="{BB962C8B-B14F-4D97-AF65-F5344CB8AC3E}">
        <p14:creationId xmlns:p14="http://schemas.microsoft.com/office/powerpoint/2010/main" val="1932906911"/>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ia met kop - Blau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14" name="Tijdelijke aanduiding voor datum 8"/>
          <p:cNvSpPr>
            <a:spLocks noGrp="1"/>
          </p:cNvSpPr>
          <p:nvPr>
            <p:ph type="dt" sz="half" idx="11"/>
          </p:nvPr>
        </p:nvSpPr>
        <p:spPr>
          <a:xfrm>
            <a:off x="1691680" y="6489360"/>
            <a:ext cx="1368152" cy="180000"/>
          </a:xfrm>
          <a:prstGeom prst="rect">
            <a:avLst/>
          </a:prstGeom>
        </p:spPr>
        <p:txBody>
          <a:bodyPr lIns="0" tIns="0" rIns="0" bIns="0"/>
          <a:lstStyle>
            <a:lvl1pPr>
              <a:defRPr sz="1100" cap="all" baseline="0">
                <a:solidFill>
                  <a:schemeClr val="bg1"/>
                </a:solidFill>
              </a:defRPr>
            </a:lvl1pPr>
          </a:lstStyle>
          <a:p>
            <a:pPr>
              <a:defRPr/>
            </a:pPr>
            <a:r>
              <a:rPr lang="en-US" smtClean="0">
                <a:solidFill>
                  <a:srgbClr val="FFFFFF"/>
                </a:solidFill>
              </a:rPr>
              <a:t>Dec 2013</a:t>
            </a:r>
            <a:endParaRPr lang="en-GB">
              <a:solidFill>
                <a:srgbClr val="FFFFFF"/>
              </a:solidFill>
            </a:endParaRPr>
          </a:p>
        </p:txBody>
      </p:sp>
      <p:sp>
        <p:nvSpPr>
          <p:cNvPr id="15"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chemeClr val="bg1"/>
                </a:solidFill>
              </a:defRPr>
            </a:lvl1pPr>
          </a:lstStyle>
          <a:p>
            <a:pPr>
              <a:defRPr/>
            </a:pPr>
            <a:fld id="{71162050-DA6B-4836-B245-8DFFBD3C3E67}" type="slidenum">
              <a:rPr lang="en-GB" smtClean="0">
                <a:solidFill>
                  <a:srgbClr val="FFFFFF"/>
                </a:solidFill>
              </a:rPr>
              <a:pPr>
                <a:defRPr/>
              </a:pPr>
              <a:t>‹#›</a:t>
            </a:fld>
            <a:endParaRPr lang="en-GB">
              <a:solidFill>
                <a:srgbClr val="FFFFFF"/>
              </a:solidFill>
            </a:endParaRPr>
          </a:p>
        </p:txBody>
      </p:sp>
      <p:sp>
        <p:nvSpPr>
          <p:cNvPr id="16" name="Tijdelijke aanduiding voor voettekst 9"/>
          <p:cNvSpPr>
            <a:spLocks noGrp="1"/>
          </p:cNvSpPr>
          <p:nvPr>
            <p:ph type="ftr" sz="quarter" idx="12"/>
          </p:nvPr>
        </p:nvSpPr>
        <p:spPr>
          <a:xfrm>
            <a:off x="3131839" y="6489360"/>
            <a:ext cx="4594421" cy="180000"/>
          </a:xfrm>
          <a:prstGeom prst="rect">
            <a:avLst/>
          </a:prstGeom>
        </p:spPr>
        <p:txBody>
          <a:bodyPr lIns="0" tIns="0" rIns="0" bIns="0"/>
          <a:lstStyle>
            <a:lvl1pPr algn="ctr">
              <a:defRPr sz="1100" cap="all" baseline="0">
                <a:solidFill>
                  <a:schemeClr val="bg1"/>
                </a:solidFill>
              </a:defRPr>
            </a:lvl1pPr>
          </a:lstStyle>
          <a:p>
            <a:pPr>
              <a:defRPr/>
            </a:pPr>
            <a:r>
              <a:rPr lang="en-GB" smtClean="0">
                <a:solidFill>
                  <a:srgbClr val="FFFFFF"/>
                </a:solidFill>
              </a:rPr>
              <a:t>Business &amp; Information Systems</a:t>
            </a:r>
            <a:endParaRPr lang="en-GB">
              <a:solidFill>
                <a:srgbClr val="FFFFFF"/>
              </a:solidFill>
            </a:endParaRPr>
          </a:p>
        </p:txBody>
      </p:sp>
    </p:spTree>
    <p:extLst>
      <p:ext uri="{BB962C8B-B14F-4D97-AF65-F5344CB8AC3E}">
        <p14:creationId xmlns:p14="http://schemas.microsoft.com/office/powerpoint/2010/main" val="603789678"/>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a met kop - Wit">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10" name="Tijdelijke aanduiding voor datum 8"/>
          <p:cNvSpPr>
            <a:spLocks noGrp="1"/>
          </p:cNvSpPr>
          <p:nvPr>
            <p:ph type="dt" sz="half" idx="11"/>
          </p:nvPr>
        </p:nvSpPr>
        <p:spPr>
          <a:xfrm>
            <a:off x="1691680" y="6489360"/>
            <a:ext cx="1368152" cy="180000"/>
          </a:xfrm>
          <a:prstGeom prst="rect">
            <a:avLst/>
          </a:prstGeom>
        </p:spPr>
        <p:txBody>
          <a:bodyPr lIns="0" tIns="0" rIns="0" bIns="0"/>
          <a:lstStyle>
            <a:lvl1pPr>
              <a:defRPr sz="1100" cap="all" baseline="0">
                <a:solidFill>
                  <a:srgbClr val="808080"/>
                </a:solidFill>
              </a:defRPr>
            </a:lvl1pPr>
          </a:lstStyle>
          <a:p>
            <a:pPr>
              <a:defRPr/>
            </a:pPr>
            <a:r>
              <a:rPr lang="en-US" smtClean="0"/>
              <a:t>Dec 2013</a:t>
            </a:r>
            <a:endParaRPr lang="en-GB"/>
          </a:p>
        </p:txBody>
      </p:sp>
      <p:sp>
        <p:nvSpPr>
          <p:cNvPr id="11"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rgbClr val="808080"/>
                </a:solidFill>
              </a:defRPr>
            </a:lvl1pPr>
          </a:lstStyle>
          <a:p>
            <a:pPr>
              <a:defRPr/>
            </a:pPr>
            <a:fld id="{71162050-DA6B-4836-B245-8DFFBD3C3E67}" type="slidenum">
              <a:rPr lang="en-GB" smtClean="0"/>
              <a:pPr>
                <a:defRPr/>
              </a:pPr>
              <a:t>‹#›</a:t>
            </a:fld>
            <a:endParaRPr lang="en-GB"/>
          </a:p>
        </p:txBody>
      </p:sp>
      <p:sp>
        <p:nvSpPr>
          <p:cNvPr id="12" name="Tijdelijke aanduiding voor voettekst 9"/>
          <p:cNvSpPr>
            <a:spLocks noGrp="1"/>
          </p:cNvSpPr>
          <p:nvPr>
            <p:ph type="ftr" sz="quarter" idx="12"/>
          </p:nvPr>
        </p:nvSpPr>
        <p:spPr>
          <a:xfrm>
            <a:off x="3131839" y="6489360"/>
            <a:ext cx="4594421" cy="180000"/>
          </a:xfrm>
          <a:prstGeom prst="rect">
            <a:avLst/>
          </a:prstGeom>
        </p:spPr>
        <p:txBody>
          <a:bodyPr lIns="0" tIns="0" rIns="0" bIns="0"/>
          <a:lstStyle>
            <a:lvl1pPr algn="ctr">
              <a:defRPr sz="1100" cap="all" baseline="0">
                <a:solidFill>
                  <a:srgbClr val="808080"/>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29075742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007804412"/>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ekst met foto - verticaal">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
        <p:nvSpPr>
          <p:cNvPr id="14" name="Tijdelijke aanduiding voor voettekst 9"/>
          <p:cNvSpPr>
            <a:spLocks noGrp="1"/>
          </p:cNvSpPr>
          <p:nvPr>
            <p:ph type="ftr" sz="quarter" idx="15"/>
          </p:nvPr>
        </p:nvSpPr>
        <p:spPr>
          <a:xfrm>
            <a:off x="4067944" y="6489360"/>
            <a:ext cx="3888037" cy="180000"/>
          </a:xfrm>
          <a:prstGeom prst="rect">
            <a:avLst/>
          </a:prstGeom>
        </p:spPr>
        <p:txBody>
          <a:bodyPr lIns="0" tIns="0" rIns="0" bIns="0"/>
          <a:lstStyle>
            <a:lvl1pPr algn="l">
              <a:defRPr sz="1100" cap="all" baseline="0">
                <a:solidFill>
                  <a:srgbClr val="808080"/>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1969456215"/>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kst met foto - horizontaal">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8"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485713157"/>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Foto met titel">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2741571890"/>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rgbClr val="0099B9"/>
                </a:solidFill>
              </a:defRPr>
            </a:lvl1pPr>
          </a:lstStyle>
          <a:p>
            <a:r>
              <a:rPr lang="en-US" smtClean="0"/>
              <a:t>Click icon to add chart</a:t>
            </a:r>
            <a:endParaRPr lang="nl-NL" dirty="0"/>
          </a:p>
        </p:txBody>
      </p:sp>
      <p:sp>
        <p:nvSpPr>
          <p:cNvPr id="7" name="Tijdelijke aanduiding voor datum 8"/>
          <p:cNvSpPr>
            <a:spLocks noGrp="1"/>
          </p:cNvSpPr>
          <p:nvPr>
            <p:ph type="dt" sz="half" idx="11"/>
          </p:nvPr>
        </p:nvSpPr>
        <p:spPr>
          <a:xfrm>
            <a:off x="1763688" y="6489360"/>
            <a:ext cx="1296000" cy="180000"/>
          </a:xfrm>
          <a:prstGeom prst="rect">
            <a:avLst/>
          </a:prstGeom>
        </p:spPr>
        <p:txBody>
          <a:bodyPr lIns="0" tIns="0" rIns="0" bIns="0"/>
          <a:lstStyle>
            <a:lvl1pPr>
              <a:defRPr sz="1100" cap="all" baseline="0">
                <a:solidFill>
                  <a:schemeClr val="bg1"/>
                </a:solidFill>
              </a:defRPr>
            </a:lvl1pPr>
          </a:lstStyle>
          <a:p>
            <a:pPr>
              <a:defRPr/>
            </a:pPr>
            <a:r>
              <a:rPr lang="en-US" smtClean="0">
                <a:solidFill>
                  <a:srgbClr val="FFFFFF"/>
                </a:solidFill>
              </a:rPr>
              <a:t>Dec 2013</a:t>
            </a:r>
            <a:endParaRPr lang="en-GB">
              <a:solidFill>
                <a:srgbClr val="FFFFFF"/>
              </a:solidFill>
            </a:endParaRPr>
          </a:p>
        </p:txBody>
      </p:sp>
      <p:sp>
        <p:nvSpPr>
          <p:cNvPr id="8"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chemeClr val="bg1"/>
                </a:solidFill>
              </a:defRPr>
            </a:lvl1pPr>
          </a:lstStyle>
          <a:p>
            <a:pPr>
              <a:defRPr/>
            </a:pPr>
            <a:fld id="{71162050-DA6B-4836-B245-8DFFBD3C3E67}" type="slidenum">
              <a:rPr lang="en-GB" smtClean="0">
                <a:solidFill>
                  <a:srgbClr val="FFFFFF"/>
                </a:solidFill>
              </a:rPr>
              <a:pPr>
                <a:defRPr/>
              </a:pPr>
              <a:t>‹#›</a:t>
            </a:fld>
            <a:endParaRPr lang="en-GB">
              <a:solidFill>
                <a:srgbClr val="FFFFFF"/>
              </a:solidFill>
            </a:endParaRPr>
          </a:p>
        </p:txBody>
      </p:sp>
      <p:sp>
        <p:nvSpPr>
          <p:cNvPr id="11" name="Tijdelijke aanduiding voor voettekst 9"/>
          <p:cNvSpPr>
            <a:spLocks noGrp="1"/>
          </p:cNvSpPr>
          <p:nvPr>
            <p:ph type="ftr" sz="quarter" idx="14"/>
          </p:nvPr>
        </p:nvSpPr>
        <p:spPr>
          <a:xfrm>
            <a:off x="3131839" y="6489360"/>
            <a:ext cx="4594421" cy="180000"/>
          </a:xfrm>
          <a:prstGeom prst="rect">
            <a:avLst/>
          </a:prstGeom>
        </p:spPr>
        <p:txBody>
          <a:bodyPr lIns="0" tIns="0" rIns="0" bIns="0"/>
          <a:lstStyle>
            <a:lvl1pPr algn="ctr">
              <a:defRPr sz="1100" cap="all" baseline="0">
                <a:solidFill>
                  <a:schemeClr val="bg1"/>
                </a:solidFill>
              </a:defRPr>
            </a:lvl1pPr>
          </a:lstStyle>
          <a:p>
            <a:pPr>
              <a:defRPr/>
            </a:pPr>
            <a:r>
              <a:rPr lang="en-GB" smtClean="0">
                <a:solidFill>
                  <a:srgbClr val="FFFFFF"/>
                </a:solidFill>
              </a:rPr>
              <a:t>Business &amp; Information Systems</a:t>
            </a:r>
            <a:endParaRPr lang="en-GB">
              <a:solidFill>
                <a:srgbClr val="FFFFFF"/>
              </a:solidFill>
            </a:endParaRPr>
          </a:p>
        </p:txBody>
      </p:sp>
    </p:spTree>
    <p:extLst>
      <p:ext uri="{BB962C8B-B14F-4D97-AF65-F5344CB8AC3E}">
        <p14:creationId xmlns:p14="http://schemas.microsoft.com/office/powerpoint/2010/main" val="767956403"/>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8998"/>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68919"/>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en-US" smtClean="0"/>
              <a:t>Titel van de presentatie</a:t>
            </a:r>
            <a:endParaRPr lang="en-US" dirty="0" smtClean="0"/>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en-US" smtClean="0"/>
              <a:t>00 Januari 2012 | naam presentator | functie</a:t>
            </a:r>
            <a:endParaRPr lang="en-US" dirty="0"/>
          </a:p>
        </p:txBody>
      </p:sp>
    </p:spTree>
    <p:extLst>
      <p:ext uri="{BB962C8B-B14F-4D97-AF65-F5344CB8AC3E}">
        <p14:creationId xmlns:p14="http://schemas.microsoft.com/office/powerpoint/2010/main" val="3288580786"/>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54934200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1_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347505795"/>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1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38219120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2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99021968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3360045873"/>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cSld name="3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84968129"/>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cSld name="4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1124559555"/>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cSld name="2_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nl-NL" dirty="0"/>
          </a:p>
        </p:txBody>
      </p:sp>
      <p:sp>
        <p:nvSpPr>
          <p:cNvPr id="9"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10"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222899293"/>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685800" y="6248400"/>
            <a:ext cx="1905000" cy="457200"/>
          </a:xfrm>
          <a:prstGeom prst="rect">
            <a:avLst/>
          </a:prstGeom>
        </p:spPr>
        <p:txBody>
          <a:bodyPr/>
          <a:lstStyle>
            <a:lvl1pPr>
              <a:defRPr/>
            </a:lvl1pPr>
          </a:lstStyle>
          <a:p>
            <a:pPr>
              <a:defRPr/>
            </a:pPr>
            <a:r>
              <a:rPr lang="en-US" smtClean="0">
                <a:solidFill>
                  <a:srgbClr val="0093D7"/>
                </a:solidFill>
              </a:rPr>
              <a:t>Dec 2013</a:t>
            </a:r>
            <a:endParaRPr lang="en-GB">
              <a:solidFill>
                <a:srgbClr val="0093D7"/>
              </a:solidFill>
            </a:endParaRPr>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en-GB" smtClean="0">
                <a:solidFill>
                  <a:srgbClr val="0093D7"/>
                </a:solidFill>
              </a:rPr>
              <a:t>Business &amp; Information Systems</a:t>
            </a:r>
            <a:endParaRPr lang="en-GB">
              <a:solidFill>
                <a:srgbClr val="0093D7"/>
              </a:solidFill>
            </a:endParaRPr>
          </a:p>
        </p:txBody>
      </p:sp>
      <p:sp>
        <p:nvSpPr>
          <p:cNvPr id="5" name="Slide Number Placeholder 4"/>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FDC68FEF-5621-4E56-86E6-4D6D8B830E81}" type="slidenum">
              <a:rPr lang="en-GB" smtClean="0">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290904276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pPr>
              <a:defRPr/>
            </a:pPr>
            <a:r>
              <a:rPr lang="en-US" smtClean="0">
                <a:solidFill>
                  <a:srgbClr val="0093D7"/>
                </a:solidFill>
              </a:rPr>
              <a:t>Dec 2013</a:t>
            </a:r>
            <a:endParaRPr lang="en-GB">
              <a:solidFill>
                <a:srgbClr val="0093D7"/>
              </a:solidFill>
            </a:endParaRPr>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en-GB" smtClean="0">
                <a:solidFill>
                  <a:srgbClr val="0093D7"/>
                </a:solidFill>
              </a:rPr>
              <a:t>Business &amp; Information Systems</a:t>
            </a:r>
            <a:endParaRPr lang="en-GB">
              <a:solidFill>
                <a:srgbClr val="0093D7"/>
              </a:solidFill>
            </a:endParaRPr>
          </a:p>
        </p:txBody>
      </p:sp>
      <p:sp>
        <p:nvSpPr>
          <p:cNvPr id="4" name="Slide Number Placeholder 3"/>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08DFC8FA-A4F8-4DFA-BA40-FCF89622C732}" type="slidenum">
              <a:rPr lang="en-GB" smtClean="0">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397215277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cSld name="1_Algemeen-Groen-Opsomming-Groot">
    <p:spTree>
      <p:nvGrpSpPr>
        <p:cNvPr id="1" name=""/>
        <p:cNvGrpSpPr/>
        <p:nvPr/>
      </p:nvGrpSpPr>
      <p:grpSpPr>
        <a:xfrm>
          <a:off x="0" y="0"/>
          <a:ext cx="0" cy="0"/>
          <a:chOff x="0" y="0"/>
          <a:chExt cx="0" cy="0"/>
        </a:xfrm>
      </p:grpSpPr>
      <p:sp>
        <p:nvSpPr>
          <p:cNvPr id="3" name="Tijdelijke aanduiding voor tekst 7"/>
          <p:cNvSpPr>
            <a:spLocks noGrp="1"/>
          </p:cNvSpPr>
          <p:nvPr>
            <p:ph type="body" sz="quarter" idx="10" hasCustomPrompt="1"/>
          </p:nvPr>
        </p:nvSpPr>
        <p:spPr>
          <a:xfrm>
            <a:off x="500089" y="357171"/>
            <a:ext cx="7858125" cy="785813"/>
          </a:xfrm>
          <a:prstGeom prst="rect">
            <a:avLst/>
          </a:prstGeom>
        </p:spPr>
        <p:txBody>
          <a:bodyPr/>
          <a:lstStyle>
            <a:lvl1pPr>
              <a:buNone/>
              <a:defRPr sz="3000" b="1">
                <a:solidFill>
                  <a:schemeClr val="bg1"/>
                </a:solidFill>
                <a:latin typeface="Trebuchet MS" pitchFamily="34" charset="0"/>
              </a:defRPr>
            </a:lvl1pPr>
            <a:lvl5pPr>
              <a:defRPr/>
            </a:lvl5pPr>
          </a:lstStyle>
          <a:p>
            <a:pPr lvl="0"/>
            <a:r>
              <a:rPr lang="nl-NL" dirty="0" smtClean="0"/>
              <a:t>Titel</a:t>
            </a:r>
          </a:p>
        </p:txBody>
      </p:sp>
      <p:sp>
        <p:nvSpPr>
          <p:cNvPr id="4" name="Ondertitel 2"/>
          <p:cNvSpPr>
            <a:spLocks noGrp="1"/>
          </p:cNvSpPr>
          <p:nvPr>
            <p:ph type="subTitle" idx="1"/>
          </p:nvPr>
        </p:nvSpPr>
        <p:spPr>
          <a:xfrm>
            <a:off x="571472" y="1571612"/>
            <a:ext cx="7786742" cy="4714908"/>
          </a:xfrm>
          <a:prstGeom prst="rect">
            <a:avLst/>
          </a:prstGeom>
        </p:spPr>
        <p:txBody>
          <a:bodyPr/>
          <a:lstStyle>
            <a:lvl1pPr marL="457200" indent="-457200" algn="l">
              <a:buFont typeface="Arial" pitchFamily="34" charset="0"/>
              <a:buChar char="•"/>
              <a:defRPr sz="4000" b="0" baseline="0">
                <a:solidFill>
                  <a:schemeClr val="tx1"/>
                </a:solidFill>
                <a:latin typeface="Trebuchet M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92224663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pPr>
              <a:defRPr/>
            </a:pPr>
            <a:r>
              <a:rPr lang="en-US" smtClean="0">
                <a:solidFill>
                  <a:srgbClr val="0093D7"/>
                </a:solidFill>
              </a:rPr>
              <a:t>Dec 2013</a:t>
            </a:r>
            <a:endParaRPr lang="en-GB">
              <a:solidFill>
                <a:srgbClr val="0093D7"/>
              </a:solidFill>
            </a:endParaRPr>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pPr>
              <a:defRPr/>
            </a:pPr>
            <a:r>
              <a:rPr lang="en-GB" smtClean="0">
                <a:solidFill>
                  <a:srgbClr val="0093D7"/>
                </a:solidFill>
              </a:rPr>
              <a:t>Business &amp; Information Systems</a:t>
            </a:r>
            <a:endParaRPr lang="en-GB">
              <a:solidFill>
                <a:srgbClr val="0093D7"/>
              </a:solidFill>
            </a:endParaRPr>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pPr>
              <a:defRPr/>
            </a:pPr>
            <a:fld id="{954DFD54-201C-4177-BE80-1CC158774F18}" type="slidenum">
              <a:rPr lang="en-GB" smtClean="0">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275984910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cSld name="5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32425382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cSld name="6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36778667"/>
      </p:ext>
    </p:extLst>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ext Box 20"/>
          <p:cNvSpPr txBox="1">
            <a:spLocks noChangeArrowheads="1"/>
          </p:cNvSpPr>
          <p:nvPr userDrawn="1"/>
        </p:nvSpPr>
        <p:spPr bwMode="auto">
          <a:xfrm>
            <a:off x="228600" y="0"/>
            <a:ext cx="3505200" cy="336550"/>
          </a:xfrm>
          <a:prstGeom prst="rect">
            <a:avLst/>
          </a:prstGeom>
          <a:noFill/>
          <a:ln w="9525">
            <a:noFill/>
            <a:miter lim="800000"/>
            <a:headEnd/>
            <a:tailEnd/>
          </a:ln>
          <a:effectLst/>
        </p:spPr>
        <p:txBody>
          <a:bodyPr>
            <a:spAutoFit/>
          </a:bodyPr>
          <a:lstStyle/>
          <a:p>
            <a:pPr algn="l">
              <a:defRPr/>
            </a:pPr>
            <a:r>
              <a:rPr lang="nl-NL" sz="1000">
                <a:solidFill>
                  <a:srgbClr val="FFFFFF"/>
                </a:solidFill>
                <a:latin typeface="Times New Roman" charset="0"/>
              </a:rPr>
              <a:t>Hogeschool </a:t>
            </a:r>
            <a:r>
              <a:rPr lang="nl-NL" b="1">
                <a:solidFill>
                  <a:srgbClr val="FFFFFF"/>
                </a:solidFill>
                <a:latin typeface="Times New Roman" charset="0"/>
              </a:rPr>
              <a:t>HZ</a:t>
            </a:r>
            <a:r>
              <a:rPr lang="nl-NL" sz="1000">
                <a:solidFill>
                  <a:srgbClr val="FFFFFF"/>
                </a:solidFill>
                <a:latin typeface="Times New Roman" charset="0"/>
              </a:rPr>
              <a:t> Zeeland</a:t>
            </a:r>
            <a:endParaRPr lang="en-GB" sz="1000">
              <a:solidFill>
                <a:srgbClr val="FFFFFF"/>
              </a:solidFill>
              <a:latin typeface="Times New Roman" charset="0"/>
            </a:endParaRPr>
          </a:p>
        </p:txBody>
      </p:sp>
      <p:sp>
        <p:nvSpPr>
          <p:cNvPr id="8197" name="Rectangle 5"/>
          <p:cNvSpPr>
            <a:spLocks noGrp="1" noChangeArrowheads="1"/>
          </p:cNvSpPr>
          <p:nvPr>
            <p:ph type="subTitle" idx="1"/>
          </p:nvPr>
        </p:nvSpPr>
        <p:spPr>
          <a:xfrm>
            <a:off x="4673600" y="2927350"/>
            <a:ext cx="3657600" cy="1822450"/>
          </a:xfrm>
          <a:prstGeom prst="rect">
            <a:avLst/>
          </a:prstGeom>
        </p:spPr>
        <p:txBody>
          <a:bodyPr anchor="b"/>
          <a:lstStyle>
            <a:lvl1pPr marL="0" indent="0">
              <a:buFont typeface="Wingdings" pitchFamily="2" charset="2"/>
              <a:buNone/>
              <a:defRPr>
                <a:solidFill>
                  <a:schemeClr val="tx2"/>
                </a:solidFill>
              </a:defRPr>
            </a:lvl1pPr>
          </a:lstStyle>
          <a:p>
            <a:r>
              <a:rPr lang="en-GB"/>
              <a:t>Click to edit Master subtitle style</a:t>
            </a:r>
          </a:p>
        </p:txBody>
      </p:sp>
      <p:sp>
        <p:nvSpPr>
          <p:cNvPr id="8211" name="Rectangle 19"/>
          <p:cNvSpPr>
            <a:spLocks noGrp="1" noChangeArrowheads="1"/>
          </p:cNvSpPr>
          <p:nvPr>
            <p:ph type="ctrTitle" sz="quarter"/>
          </p:nvPr>
        </p:nvSpPr>
        <p:spPr>
          <a:xfrm>
            <a:off x="990600" y="1143000"/>
            <a:ext cx="7772400" cy="1143000"/>
          </a:xfrm>
          <a:prstGeom prst="rect">
            <a:avLst/>
          </a:prstGeom>
        </p:spPr>
        <p:txBody>
          <a:bodyPr anchor="ctr"/>
          <a:lstStyle>
            <a:lvl1pPr algn="ctr">
              <a:defRPr sz="2400">
                <a:solidFill>
                  <a:schemeClr val="tx1"/>
                </a:solidFill>
              </a:defRPr>
            </a:lvl1pPr>
          </a:lstStyle>
          <a:p>
            <a:r>
              <a:rPr lang="en-GB"/>
              <a:t>Click to edit Master title style</a:t>
            </a:r>
          </a:p>
        </p:txBody>
      </p:sp>
      <p:sp>
        <p:nvSpPr>
          <p:cNvPr id="10" name="Rectangle 14"/>
          <p:cNvSpPr>
            <a:spLocks noGrp="1" noChangeArrowheads="1"/>
          </p:cNvSpPr>
          <p:nvPr>
            <p:ph type="dt" sz="quarter" idx="10"/>
          </p:nvPr>
        </p:nvSpPr>
        <p:spPr>
          <a:xfrm>
            <a:off x="7010400" y="6127750"/>
            <a:ext cx="1905000" cy="730250"/>
          </a:xfrm>
          <a:prstGeom prst="rect">
            <a:avLst/>
          </a:prstGeom>
        </p:spPr>
        <p:txBody>
          <a:bodyPr/>
          <a:lstStyle>
            <a:lvl1pPr>
              <a:defRPr sz="1400">
                <a:solidFill>
                  <a:schemeClr val="bg1"/>
                </a:solidFill>
              </a:defRPr>
            </a:lvl1pPr>
          </a:lstStyle>
          <a:p>
            <a:pPr>
              <a:defRPr/>
            </a:pPr>
            <a:r>
              <a:rPr lang="en-US" smtClean="0">
                <a:solidFill>
                  <a:srgbClr val="FFFFFF"/>
                </a:solidFill>
              </a:rPr>
              <a:t>Dec 2013</a:t>
            </a:r>
            <a:endParaRPr lang="nl-NL">
              <a:solidFill>
                <a:srgbClr val="FFFFFF"/>
              </a:solidFill>
            </a:endParaRPr>
          </a:p>
        </p:txBody>
      </p:sp>
      <p:sp>
        <p:nvSpPr>
          <p:cNvPr id="11" name="Rectangle 17"/>
          <p:cNvSpPr>
            <a:spLocks noGrp="1" noChangeArrowheads="1"/>
          </p:cNvSpPr>
          <p:nvPr>
            <p:ph type="sldNum" sz="quarter" idx="11"/>
          </p:nvPr>
        </p:nvSpPr>
        <p:spPr>
          <a:xfrm>
            <a:off x="9525" y="6543675"/>
            <a:ext cx="587375" cy="304800"/>
          </a:xfrm>
          <a:prstGeom prst="rect">
            <a:avLst/>
          </a:prstGeom>
        </p:spPr>
        <p:txBody>
          <a:bodyPr anchorCtr="0"/>
          <a:lstStyle>
            <a:lvl1pPr>
              <a:defRPr sz="1400"/>
            </a:lvl1pPr>
          </a:lstStyle>
          <a:p>
            <a:pPr>
              <a:defRPr/>
            </a:pPr>
            <a:fld id="{4D4DB02F-6BBD-4E49-B5D4-FB254F03A4F8}" type="slidenum">
              <a:rPr lang="en-GB">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65815391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el van de presentatie - afbeel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6" name="Tijdelijke aanduiding voor tekst 3"/>
          <p:cNvSpPr>
            <a:spLocks noGrp="1"/>
          </p:cNvSpPr>
          <p:nvPr>
            <p:ph type="body" sz="quarter" idx="12" hasCustomPrompt="1"/>
          </p:nvPr>
        </p:nvSpPr>
        <p:spPr>
          <a:xfrm>
            <a:off x="5148064" y="3672000"/>
            <a:ext cx="3383936" cy="288032"/>
          </a:xfrm>
          <a:prstGeom prst="rect">
            <a:avLst/>
          </a:prstGeom>
        </p:spPr>
        <p:txBody>
          <a:bodyPr lIns="36000" tIns="0" rIns="0" bIns="0"/>
          <a:lstStyle>
            <a:lvl1pPr marL="0" indent="0" algn="r">
              <a:buNone/>
              <a:defRPr sz="1800" b="1" i="0" cap="all" spc="50" baseline="0">
                <a:solidFill>
                  <a:schemeClr val="bg1"/>
                </a:solidFill>
              </a:defRPr>
            </a:lvl1pPr>
          </a:lstStyle>
          <a:p>
            <a:pPr lvl="0"/>
            <a:r>
              <a:rPr lang="nl-NL" dirty="0" smtClean="0"/>
              <a:t>naam presentator | functie</a:t>
            </a:r>
            <a:endParaRPr lang="nl-NL" dirty="0"/>
          </a:p>
        </p:txBody>
      </p:sp>
      <p:sp>
        <p:nvSpPr>
          <p:cNvPr id="7" name="Tijdelijke aanduiding voor datum 1"/>
          <p:cNvSpPr>
            <a:spLocks noGrp="1"/>
          </p:cNvSpPr>
          <p:nvPr>
            <p:ph type="dt" sz="half" idx="13"/>
          </p:nvPr>
        </p:nvSpPr>
        <p:spPr>
          <a:xfrm>
            <a:off x="3275856" y="3672000"/>
            <a:ext cx="1800200" cy="288032"/>
          </a:xfrm>
          <a:prstGeom prst="rect">
            <a:avLst/>
          </a:prstGeom>
        </p:spPr>
        <p:txBody>
          <a:bodyPr lIns="0" tIns="0" rIns="0" bIns="0"/>
          <a:lstStyle>
            <a:lvl1pPr>
              <a:defRPr sz="1800" b="1" i="0" cap="all" baseline="0">
                <a:solidFill>
                  <a:schemeClr val="bg1"/>
                </a:solidFill>
              </a:defRPr>
            </a:lvl1pPr>
          </a:lstStyle>
          <a:p>
            <a:pPr>
              <a:defRPr/>
            </a:pPr>
            <a:r>
              <a:rPr lang="en-US" smtClean="0">
                <a:solidFill>
                  <a:srgbClr val="FFFFFF"/>
                </a:solidFill>
              </a:rPr>
              <a:t>Dec 2013</a:t>
            </a:r>
            <a:endParaRPr lang="en-GB">
              <a:solidFill>
                <a:srgbClr val="FFFFFF"/>
              </a:solidFill>
            </a:endParaRPr>
          </a:p>
        </p:txBody>
      </p:sp>
    </p:spTree>
    <p:extLst>
      <p:ext uri="{BB962C8B-B14F-4D97-AF65-F5344CB8AC3E}">
        <p14:creationId xmlns:p14="http://schemas.microsoft.com/office/powerpoint/2010/main" val="1932906911"/>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Dia met kop - Blau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14" name="Tijdelijke aanduiding voor datum 8"/>
          <p:cNvSpPr>
            <a:spLocks noGrp="1"/>
          </p:cNvSpPr>
          <p:nvPr>
            <p:ph type="dt" sz="half" idx="11"/>
          </p:nvPr>
        </p:nvSpPr>
        <p:spPr>
          <a:xfrm>
            <a:off x="1691680" y="6489360"/>
            <a:ext cx="1368152" cy="180000"/>
          </a:xfrm>
          <a:prstGeom prst="rect">
            <a:avLst/>
          </a:prstGeom>
        </p:spPr>
        <p:txBody>
          <a:bodyPr lIns="0" tIns="0" rIns="0" bIns="0"/>
          <a:lstStyle>
            <a:lvl1pPr>
              <a:defRPr sz="1100" cap="all" baseline="0">
                <a:solidFill>
                  <a:schemeClr val="bg1"/>
                </a:solidFill>
              </a:defRPr>
            </a:lvl1pPr>
          </a:lstStyle>
          <a:p>
            <a:pPr>
              <a:defRPr/>
            </a:pPr>
            <a:r>
              <a:rPr lang="en-US" smtClean="0">
                <a:solidFill>
                  <a:srgbClr val="FFFFFF"/>
                </a:solidFill>
              </a:rPr>
              <a:t>Dec 2013</a:t>
            </a:r>
            <a:endParaRPr lang="en-GB">
              <a:solidFill>
                <a:srgbClr val="FFFFFF"/>
              </a:solidFill>
            </a:endParaRPr>
          </a:p>
        </p:txBody>
      </p:sp>
      <p:sp>
        <p:nvSpPr>
          <p:cNvPr id="15"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chemeClr val="bg1"/>
                </a:solidFill>
              </a:defRPr>
            </a:lvl1pPr>
          </a:lstStyle>
          <a:p>
            <a:pPr>
              <a:defRPr/>
            </a:pPr>
            <a:fld id="{71162050-DA6B-4836-B245-8DFFBD3C3E67}" type="slidenum">
              <a:rPr lang="en-GB" smtClean="0">
                <a:solidFill>
                  <a:srgbClr val="FFFFFF"/>
                </a:solidFill>
              </a:rPr>
              <a:pPr>
                <a:defRPr/>
              </a:pPr>
              <a:t>‹#›</a:t>
            </a:fld>
            <a:endParaRPr lang="en-GB">
              <a:solidFill>
                <a:srgbClr val="FFFFFF"/>
              </a:solidFill>
            </a:endParaRPr>
          </a:p>
        </p:txBody>
      </p:sp>
      <p:sp>
        <p:nvSpPr>
          <p:cNvPr id="16" name="Tijdelijke aanduiding voor voettekst 9"/>
          <p:cNvSpPr>
            <a:spLocks noGrp="1"/>
          </p:cNvSpPr>
          <p:nvPr>
            <p:ph type="ftr" sz="quarter" idx="12"/>
          </p:nvPr>
        </p:nvSpPr>
        <p:spPr>
          <a:xfrm>
            <a:off x="3131839" y="6489360"/>
            <a:ext cx="4594421" cy="180000"/>
          </a:xfrm>
          <a:prstGeom prst="rect">
            <a:avLst/>
          </a:prstGeom>
        </p:spPr>
        <p:txBody>
          <a:bodyPr lIns="0" tIns="0" rIns="0" bIns="0"/>
          <a:lstStyle>
            <a:lvl1pPr algn="ctr">
              <a:defRPr sz="1100" cap="all" baseline="0">
                <a:solidFill>
                  <a:schemeClr val="bg1"/>
                </a:solidFill>
              </a:defRPr>
            </a:lvl1pPr>
          </a:lstStyle>
          <a:p>
            <a:pPr>
              <a:defRPr/>
            </a:pPr>
            <a:r>
              <a:rPr lang="en-GB" smtClean="0">
                <a:solidFill>
                  <a:srgbClr val="FFFFFF"/>
                </a:solidFill>
              </a:rPr>
              <a:t>Business &amp; Information Systems</a:t>
            </a:r>
            <a:endParaRPr lang="en-GB">
              <a:solidFill>
                <a:srgbClr val="FFFFFF"/>
              </a:solidFill>
            </a:endParaRPr>
          </a:p>
        </p:txBody>
      </p:sp>
    </p:spTree>
    <p:extLst>
      <p:ext uri="{BB962C8B-B14F-4D97-AF65-F5344CB8AC3E}">
        <p14:creationId xmlns:p14="http://schemas.microsoft.com/office/powerpoint/2010/main" val="603789678"/>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ia met kop - Wit">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10" name="Tijdelijke aanduiding voor datum 8"/>
          <p:cNvSpPr>
            <a:spLocks noGrp="1"/>
          </p:cNvSpPr>
          <p:nvPr>
            <p:ph type="dt" sz="half" idx="11"/>
          </p:nvPr>
        </p:nvSpPr>
        <p:spPr>
          <a:xfrm>
            <a:off x="1691680" y="6489360"/>
            <a:ext cx="1368152" cy="180000"/>
          </a:xfrm>
          <a:prstGeom prst="rect">
            <a:avLst/>
          </a:prstGeom>
        </p:spPr>
        <p:txBody>
          <a:bodyPr lIns="0" tIns="0" rIns="0" bIns="0"/>
          <a:lstStyle>
            <a:lvl1pPr>
              <a:defRPr sz="1100" cap="all" baseline="0">
                <a:solidFill>
                  <a:srgbClr val="808080"/>
                </a:solidFill>
              </a:defRPr>
            </a:lvl1pPr>
          </a:lstStyle>
          <a:p>
            <a:pPr>
              <a:defRPr/>
            </a:pPr>
            <a:r>
              <a:rPr lang="en-US" smtClean="0"/>
              <a:t>Dec 2013</a:t>
            </a:r>
            <a:endParaRPr lang="en-GB"/>
          </a:p>
        </p:txBody>
      </p:sp>
      <p:sp>
        <p:nvSpPr>
          <p:cNvPr id="11"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rgbClr val="808080"/>
                </a:solidFill>
              </a:defRPr>
            </a:lvl1pPr>
          </a:lstStyle>
          <a:p>
            <a:pPr>
              <a:defRPr/>
            </a:pPr>
            <a:fld id="{71162050-DA6B-4836-B245-8DFFBD3C3E67}" type="slidenum">
              <a:rPr lang="en-GB" smtClean="0"/>
              <a:pPr>
                <a:defRPr/>
              </a:pPr>
              <a:t>‹#›</a:t>
            </a:fld>
            <a:endParaRPr lang="en-GB"/>
          </a:p>
        </p:txBody>
      </p:sp>
      <p:sp>
        <p:nvSpPr>
          <p:cNvPr id="12" name="Tijdelijke aanduiding voor voettekst 9"/>
          <p:cNvSpPr>
            <a:spLocks noGrp="1"/>
          </p:cNvSpPr>
          <p:nvPr>
            <p:ph type="ftr" sz="quarter" idx="12"/>
          </p:nvPr>
        </p:nvSpPr>
        <p:spPr>
          <a:xfrm>
            <a:off x="3131839" y="6489360"/>
            <a:ext cx="4594421" cy="180000"/>
          </a:xfrm>
          <a:prstGeom prst="rect">
            <a:avLst/>
          </a:prstGeom>
        </p:spPr>
        <p:txBody>
          <a:bodyPr lIns="0" tIns="0" rIns="0" bIns="0"/>
          <a:lstStyle>
            <a:lvl1pPr algn="ctr">
              <a:defRPr sz="1100" cap="all" baseline="0">
                <a:solidFill>
                  <a:srgbClr val="808080"/>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2907574245"/>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ekst met foto - verticaal">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
        <p:nvSpPr>
          <p:cNvPr id="14" name="Tijdelijke aanduiding voor voettekst 9"/>
          <p:cNvSpPr>
            <a:spLocks noGrp="1"/>
          </p:cNvSpPr>
          <p:nvPr>
            <p:ph type="ftr" sz="quarter" idx="15"/>
          </p:nvPr>
        </p:nvSpPr>
        <p:spPr>
          <a:xfrm>
            <a:off x="4067944" y="6489360"/>
            <a:ext cx="3888037" cy="180000"/>
          </a:xfrm>
          <a:prstGeom prst="rect">
            <a:avLst/>
          </a:prstGeom>
        </p:spPr>
        <p:txBody>
          <a:bodyPr lIns="0" tIns="0" rIns="0" bIns="0"/>
          <a:lstStyle>
            <a:lvl1pPr algn="l">
              <a:defRPr sz="1100" cap="all" baseline="0">
                <a:solidFill>
                  <a:srgbClr val="808080"/>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1969456215"/>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kst met foto - horizontaal">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8"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485713157"/>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Foto met titel">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2741571890"/>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rgbClr val="0099B9"/>
                </a:solidFill>
              </a:defRPr>
            </a:lvl1pPr>
          </a:lstStyle>
          <a:p>
            <a:r>
              <a:rPr lang="en-US" smtClean="0"/>
              <a:t>Click icon to add chart</a:t>
            </a:r>
            <a:endParaRPr lang="nl-NL" dirty="0"/>
          </a:p>
        </p:txBody>
      </p:sp>
      <p:sp>
        <p:nvSpPr>
          <p:cNvPr id="7" name="Tijdelijke aanduiding voor datum 8"/>
          <p:cNvSpPr>
            <a:spLocks noGrp="1"/>
          </p:cNvSpPr>
          <p:nvPr>
            <p:ph type="dt" sz="half" idx="11"/>
          </p:nvPr>
        </p:nvSpPr>
        <p:spPr>
          <a:xfrm>
            <a:off x="1763688" y="6489360"/>
            <a:ext cx="1296000" cy="180000"/>
          </a:xfrm>
          <a:prstGeom prst="rect">
            <a:avLst/>
          </a:prstGeom>
        </p:spPr>
        <p:txBody>
          <a:bodyPr lIns="0" tIns="0" rIns="0" bIns="0"/>
          <a:lstStyle>
            <a:lvl1pPr>
              <a:defRPr sz="1100" cap="all" baseline="0">
                <a:solidFill>
                  <a:schemeClr val="bg1"/>
                </a:solidFill>
              </a:defRPr>
            </a:lvl1pPr>
          </a:lstStyle>
          <a:p>
            <a:pPr>
              <a:defRPr/>
            </a:pPr>
            <a:r>
              <a:rPr lang="en-US" smtClean="0">
                <a:solidFill>
                  <a:srgbClr val="FFFFFF"/>
                </a:solidFill>
              </a:rPr>
              <a:t>Dec 2013</a:t>
            </a:r>
            <a:endParaRPr lang="en-GB">
              <a:solidFill>
                <a:srgbClr val="FFFFFF"/>
              </a:solidFill>
            </a:endParaRPr>
          </a:p>
        </p:txBody>
      </p:sp>
      <p:sp>
        <p:nvSpPr>
          <p:cNvPr id="8"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chemeClr val="bg1"/>
                </a:solidFill>
              </a:defRPr>
            </a:lvl1pPr>
          </a:lstStyle>
          <a:p>
            <a:pPr>
              <a:defRPr/>
            </a:pPr>
            <a:fld id="{71162050-DA6B-4836-B245-8DFFBD3C3E67}" type="slidenum">
              <a:rPr lang="en-GB" smtClean="0">
                <a:solidFill>
                  <a:srgbClr val="FFFFFF"/>
                </a:solidFill>
              </a:rPr>
              <a:pPr>
                <a:defRPr/>
              </a:pPr>
              <a:t>‹#›</a:t>
            </a:fld>
            <a:endParaRPr lang="en-GB">
              <a:solidFill>
                <a:srgbClr val="FFFFFF"/>
              </a:solidFill>
            </a:endParaRPr>
          </a:p>
        </p:txBody>
      </p:sp>
      <p:sp>
        <p:nvSpPr>
          <p:cNvPr id="11" name="Tijdelijke aanduiding voor voettekst 9"/>
          <p:cNvSpPr>
            <a:spLocks noGrp="1"/>
          </p:cNvSpPr>
          <p:nvPr>
            <p:ph type="ftr" sz="quarter" idx="14"/>
          </p:nvPr>
        </p:nvSpPr>
        <p:spPr>
          <a:xfrm>
            <a:off x="3131839" y="6489360"/>
            <a:ext cx="4594421" cy="180000"/>
          </a:xfrm>
          <a:prstGeom prst="rect">
            <a:avLst/>
          </a:prstGeom>
        </p:spPr>
        <p:txBody>
          <a:bodyPr lIns="0" tIns="0" rIns="0" bIns="0"/>
          <a:lstStyle>
            <a:lvl1pPr algn="ctr">
              <a:defRPr sz="1100" cap="all" baseline="0">
                <a:solidFill>
                  <a:schemeClr val="bg1"/>
                </a:solidFill>
              </a:defRPr>
            </a:lvl1pPr>
          </a:lstStyle>
          <a:p>
            <a:pPr>
              <a:defRPr/>
            </a:pPr>
            <a:r>
              <a:rPr lang="en-GB" smtClean="0">
                <a:solidFill>
                  <a:srgbClr val="FFFFFF"/>
                </a:solidFill>
              </a:rPr>
              <a:t>Business &amp; Information Systems</a:t>
            </a:r>
            <a:endParaRPr lang="en-GB">
              <a:solidFill>
                <a:srgbClr val="FFFFFF"/>
              </a:solidFill>
            </a:endParaRPr>
          </a:p>
        </p:txBody>
      </p:sp>
    </p:spTree>
    <p:extLst>
      <p:ext uri="{BB962C8B-B14F-4D97-AF65-F5344CB8AC3E}">
        <p14:creationId xmlns:p14="http://schemas.microsoft.com/office/powerpoint/2010/main" val="767956403"/>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289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650168654"/>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968919"/>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en-US" smtClean="0"/>
              <a:t>Titel van de presentatie</a:t>
            </a:r>
            <a:endParaRPr lang="en-US" dirty="0" smtClean="0"/>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en-US" smtClean="0"/>
              <a:t>00 Januari 2012 | naam presentator | functie</a:t>
            </a:r>
            <a:endParaRPr lang="en-US" dirty="0"/>
          </a:p>
        </p:txBody>
      </p:sp>
    </p:spTree>
    <p:extLst>
      <p:ext uri="{BB962C8B-B14F-4D97-AF65-F5344CB8AC3E}">
        <p14:creationId xmlns:p14="http://schemas.microsoft.com/office/powerpoint/2010/main" val="3288580786"/>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54934200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347505795"/>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1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3821912088"/>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2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99021968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336004587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cSld name="3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8496812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4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1124559555"/>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cSld name="2_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nl-NL" dirty="0"/>
          </a:p>
        </p:txBody>
      </p:sp>
      <p:sp>
        <p:nvSpPr>
          <p:cNvPr id="9"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10"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2228992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766385288"/>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685800" y="6248400"/>
            <a:ext cx="1905000" cy="457200"/>
          </a:xfrm>
          <a:prstGeom prst="rect">
            <a:avLst/>
          </a:prstGeom>
        </p:spPr>
        <p:txBody>
          <a:bodyPr/>
          <a:lstStyle>
            <a:lvl1pPr>
              <a:defRPr/>
            </a:lvl1pPr>
          </a:lstStyle>
          <a:p>
            <a:pPr>
              <a:defRPr/>
            </a:pPr>
            <a:r>
              <a:rPr lang="en-US" smtClean="0">
                <a:solidFill>
                  <a:srgbClr val="0093D7"/>
                </a:solidFill>
              </a:rPr>
              <a:t>Dec 2013</a:t>
            </a:r>
            <a:endParaRPr lang="en-GB">
              <a:solidFill>
                <a:srgbClr val="0093D7"/>
              </a:solidFill>
            </a:endParaRPr>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en-GB" smtClean="0">
                <a:solidFill>
                  <a:srgbClr val="0093D7"/>
                </a:solidFill>
              </a:rPr>
              <a:t>Business &amp; Information Systems</a:t>
            </a:r>
            <a:endParaRPr lang="en-GB">
              <a:solidFill>
                <a:srgbClr val="0093D7"/>
              </a:solidFill>
            </a:endParaRPr>
          </a:p>
        </p:txBody>
      </p:sp>
      <p:sp>
        <p:nvSpPr>
          <p:cNvPr id="5" name="Slide Number Placeholder 4"/>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FDC68FEF-5621-4E56-86E6-4D6D8B830E81}" type="slidenum">
              <a:rPr lang="en-GB" smtClean="0">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290904276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pPr>
              <a:defRPr/>
            </a:pPr>
            <a:r>
              <a:rPr lang="en-US" smtClean="0">
                <a:solidFill>
                  <a:srgbClr val="0093D7"/>
                </a:solidFill>
              </a:rPr>
              <a:t>Dec 2013</a:t>
            </a:r>
            <a:endParaRPr lang="en-GB">
              <a:solidFill>
                <a:srgbClr val="0093D7"/>
              </a:solidFill>
            </a:endParaRPr>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en-GB" smtClean="0">
                <a:solidFill>
                  <a:srgbClr val="0093D7"/>
                </a:solidFill>
              </a:rPr>
              <a:t>Business &amp; Information Systems</a:t>
            </a:r>
            <a:endParaRPr lang="en-GB">
              <a:solidFill>
                <a:srgbClr val="0093D7"/>
              </a:solidFill>
            </a:endParaRPr>
          </a:p>
        </p:txBody>
      </p:sp>
      <p:sp>
        <p:nvSpPr>
          <p:cNvPr id="4" name="Slide Number Placeholder 3"/>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08DFC8FA-A4F8-4DFA-BA40-FCF89622C732}" type="slidenum">
              <a:rPr lang="en-GB" smtClean="0">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397215277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1_Algemeen-Groen-Opsomming-Groot">
    <p:spTree>
      <p:nvGrpSpPr>
        <p:cNvPr id="1" name=""/>
        <p:cNvGrpSpPr/>
        <p:nvPr/>
      </p:nvGrpSpPr>
      <p:grpSpPr>
        <a:xfrm>
          <a:off x="0" y="0"/>
          <a:ext cx="0" cy="0"/>
          <a:chOff x="0" y="0"/>
          <a:chExt cx="0" cy="0"/>
        </a:xfrm>
      </p:grpSpPr>
      <p:sp>
        <p:nvSpPr>
          <p:cNvPr id="3" name="Tijdelijke aanduiding voor tekst 7"/>
          <p:cNvSpPr>
            <a:spLocks noGrp="1"/>
          </p:cNvSpPr>
          <p:nvPr>
            <p:ph type="body" sz="quarter" idx="10" hasCustomPrompt="1"/>
          </p:nvPr>
        </p:nvSpPr>
        <p:spPr>
          <a:xfrm>
            <a:off x="500089" y="357171"/>
            <a:ext cx="7858125" cy="785813"/>
          </a:xfrm>
          <a:prstGeom prst="rect">
            <a:avLst/>
          </a:prstGeom>
        </p:spPr>
        <p:txBody>
          <a:bodyPr/>
          <a:lstStyle>
            <a:lvl1pPr>
              <a:buNone/>
              <a:defRPr sz="3000" b="1">
                <a:solidFill>
                  <a:schemeClr val="bg1"/>
                </a:solidFill>
                <a:latin typeface="Trebuchet MS" pitchFamily="34" charset="0"/>
              </a:defRPr>
            </a:lvl1pPr>
            <a:lvl5pPr>
              <a:defRPr/>
            </a:lvl5pPr>
          </a:lstStyle>
          <a:p>
            <a:pPr lvl="0"/>
            <a:r>
              <a:rPr lang="nl-NL" dirty="0" smtClean="0"/>
              <a:t>Titel</a:t>
            </a:r>
          </a:p>
        </p:txBody>
      </p:sp>
      <p:sp>
        <p:nvSpPr>
          <p:cNvPr id="4" name="Ondertitel 2"/>
          <p:cNvSpPr>
            <a:spLocks noGrp="1"/>
          </p:cNvSpPr>
          <p:nvPr>
            <p:ph type="subTitle" idx="1"/>
          </p:nvPr>
        </p:nvSpPr>
        <p:spPr>
          <a:xfrm>
            <a:off x="571472" y="1571612"/>
            <a:ext cx="7786742" cy="4714908"/>
          </a:xfrm>
          <a:prstGeom prst="rect">
            <a:avLst/>
          </a:prstGeom>
        </p:spPr>
        <p:txBody>
          <a:bodyPr/>
          <a:lstStyle>
            <a:lvl1pPr marL="457200" indent="-457200" algn="l">
              <a:buFont typeface="Arial" pitchFamily="34" charset="0"/>
              <a:buChar char="•"/>
              <a:defRPr sz="4000" b="0" baseline="0">
                <a:solidFill>
                  <a:schemeClr val="tx1"/>
                </a:solidFill>
                <a:latin typeface="Trebuchet M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92224663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pPr>
              <a:defRPr/>
            </a:pPr>
            <a:r>
              <a:rPr lang="en-US" smtClean="0">
                <a:solidFill>
                  <a:srgbClr val="0093D7"/>
                </a:solidFill>
              </a:rPr>
              <a:t>Dec 2013</a:t>
            </a:r>
            <a:endParaRPr lang="en-GB">
              <a:solidFill>
                <a:srgbClr val="0093D7"/>
              </a:solidFill>
            </a:endParaRPr>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pPr>
              <a:defRPr/>
            </a:pPr>
            <a:r>
              <a:rPr lang="en-GB" smtClean="0">
                <a:solidFill>
                  <a:srgbClr val="0093D7"/>
                </a:solidFill>
              </a:rPr>
              <a:t>Business &amp; Information Systems</a:t>
            </a:r>
            <a:endParaRPr lang="en-GB">
              <a:solidFill>
                <a:srgbClr val="0093D7"/>
              </a:solidFill>
            </a:endParaRPr>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pPr>
              <a:defRPr/>
            </a:pPr>
            <a:fld id="{954DFD54-201C-4177-BE80-1CC158774F18}" type="slidenum">
              <a:rPr lang="en-GB" smtClean="0">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275984910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cSld name="5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3242538266"/>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cSld name="6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36778667"/>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ext Box 20"/>
          <p:cNvSpPr txBox="1">
            <a:spLocks noChangeArrowheads="1"/>
          </p:cNvSpPr>
          <p:nvPr userDrawn="1"/>
        </p:nvSpPr>
        <p:spPr bwMode="auto">
          <a:xfrm>
            <a:off x="228600" y="0"/>
            <a:ext cx="3505200" cy="336550"/>
          </a:xfrm>
          <a:prstGeom prst="rect">
            <a:avLst/>
          </a:prstGeom>
          <a:noFill/>
          <a:ln w="9525">
            <a:noFill/>
            <a:miter lim="800000"/>
            <a:headEnd/>
            <a:tailEnd/>
          </a:ln>
          <a:effectLst/>
        </p:spPr>
        <p:txBody>
          <a:bodyPr>
            <a:spAutoFit/>
          </a:bodyPr>
          <a:lstStyle/>
          <a:p>
            <a:pPr algn="l">
              <a:defRPr/>
            </a:pPr>
            <a:r>
              <a:rPr lang="nl-NL" sz="1000">
                <a:solidFill>
                  <a:srgbClr val="FFFFFF"/>
                </a:solidFill>
                <a:latin typeface="Times New Roman" charset="0"/>
              </a:rPr>
              <a:t>Hogeschool </a:t>
            </a:r>
            <a:r>
              <a:rPr lang="nl-NL" b="1">
                <a:solidFill>
                  <a:srgbClr val="FFFFFF"/>
                </a:solidFill>
                <a:latin typeface="Times New Roman" charset="0"/>
              </a:rPr>
              <a:t>HZ</a:t>
            </a:r>
            <a:r>
              <a:rPr lang="nl-NL" sz="1000">
                <a:solidFill>
                  <a:srgbClr val="FFFFFF"/>
                </a:solidFill>
                <a:latin typeface="Times New Roman" charset="0"/>
              </a:rPr>
              <a:t> Zeeland</a:t>
            </a:r>
            <a:endParaRPr lang="en-GB" sz="1000">
              <a:solidFill>
                <a:srgbClr val="FFFFFF"/>
              </a:solidFill>
              <a:latin typeface="Times New Roman" charset="0"/>
            </a:endParaRPr>
          </a:p>
        </p:txBody>
      </p:sp>
      <p:sp>
        <p:nvSpPr>
          <p:cNvPr id="8197" name="Rectangle 5"/>
          <p:cNvSpPr>
            <a:spLocks noGrp="1" noChangeArrowheads="1"/>
          </p:cNvSpPr>
          <p:nvPr>
            <p:ph type="subTitle" idx="1"/>
          </p:nvPr>
        </p:nvSpPr>
        <p:spPr>
          <a:xfrm>
            <a:off x="4673600" y="2927350"/>
            <a:ext cx="3657600" cy="1822450"/>
          </a:xfrm>
          <a:prstGeom prst="rect">
            <a:avLst/>
          </a:prstGeom>
        </p:spPr>
        <p:txBody>
          <a:bodyPr anchor="b"/>
          <a:lstStyle>
            <a:lvl1pPr marL="0" indent="0">
              <a:buFont typeface="Wingdings" pitchFamily="2" charset="2"/>
              <a:buNone/>
              <a:defRPr>
                <a:solidFill>
                  <a:schemeClr val="tx2"/>
                </a:solidFill>
              </a:defRPr>
            </a:lvl1pPr>
          </a:lstStyle>
          <a:p>
            <a:r>
              <a:rPr lang="en-GB"/>
              <a:t>Click to edit Master subtitle style</a:t>
            </a:r>
          </a:p>
        </p:txBody>
      </p:sp>
      <p:sp>
        <p:nvSpPr>
          <p:cNvPr id="8211" name="Rectangle 19"/>
          <p:cNvSpPr>
            <a:spLocks noGrp="1" noChangeArrowheads="1"/>
          </p:cNvSpPr>
          <p:nvPr>
            <p:ph type="ctrTitle" sz="quarter"/>
          </p:nvPr>
        </p:nvSpPr>
        <p:spPr>
          <a:xfrm>
            <a:off x="990600" y="1143000"/>
            <a:ext cx="7772400" cy="1143000"/>
          </a:xfrm>
          <a:prstGeom prst="rect">
            <a:avLst/>
          </a:prstGeom>
        </p:spPr>
        <p:txBody>
          <a:bodyPr anchor="ctr"/>
          <a:lstStyle>
            <a:lvl1pPr algn="ctr">
              <a:defRPr sz="2400">
                <a:solidFill>
                  <a:schemeClr val="tx1"/>
                </a:solidFill>
              </a:defRPr>
            </a:lvl1pPr>
          </a:lstStyle>
          <a:p>
            <a:r>
              <a:rPr lang="en-GB"/>
              <a:t>Click to edit Master title style</a:t>
            </a:r>
          </a:p>
        </p:txBody>
      </p:sp>
      <p:sp>
        <p:nvSpPr>
          <p:cNvPr id="10" name="Rectangle 14"/>
          <p:cNvSpPr>
            <a:spLocks noGrp="1" noChangeArrowheads="1"/>
          </p:cNvSpPr>
          <p:nvPr>
            <p:ph type="dt" sz="quarter" idx="10"/>
          </p:nvPr>
        </p:nvSpPr>
        <p:spPr>
          <a:xfrm>
            <a:off x="7010400" y="6127750"/>
            <a:ext cx="1905000" cy="730250"/>
          </a:xfrm>
          <a:prstGeom prst="rect">
            <a:avLst/>
          </a:prstGeom>
        </p:spPr>
        <p:txBody>
          <a:bodyPr/>
          <a:lstStyle>
            <a:lvl1pPr>
              <a:defRPr sz="1400">
                <a:solidFill>
                  <a:schemeClr val="bg1"/>
                </a:solidFill>
              </a:defRPr>
            </a:lvl1pPr>
          </a:lstStyle>
          <a:p>
            <a:pPr>
              <a:defRPr/>
            </a:pPr>
            <a:r>
              <a:rPr lang="en-US" smtClean="0">
                <a:solidFill>
                  <a:srgbClr val="FFFFFF"/>
                </a:solidFill>
              </a:rPr>
              <a:t>Dec 2013</a:t>
            </a:r>
            <a:endParaRPr lang="nl-NL">
              <a:solidFill>
                <a:srgbClr val="FFFFFF"/>
              </a:solidFill>
            </a:endParaRPr>
          </a:p>
        </p:txBody>
      </p:sp>
      <p:sp>
        <p:nvSpPr>
          <p:cNvPr id="11" name="Rectangle 17"/>
          <p:cNvSpPr>
            <a:spLocks noGrp="1" noChangeArrowheads="1"/>
          </p:cNvSpPr>
          <p:nvPr>
            <p:ph type="sldNum" sz="quarter" idx="11"/>
          </p:nvPr>
        </p:nvSpPr>
        <p:spPr>
          <a:xfrm>
            <a:off x="9525" y="6543675"/>
            <a:ext cx="587375" cy="304800"/>
          </a:xfrm>
          <a:prstGeom prst="rect">
            <a:avLst/>
          </a:prstGeom>
        </p:spPr>
        <p:txBody>
          <a:bodyPr anchorCtr="0"/>
          <a:lstStyle>
            <a:lvl1pPr>
              <a:defRPr sz="1400"/>
            </a:lvl1pPr>
          </a:lstStyle>
          <a:p>
            <a:pPr>
              <a:defRPr/>
            </a:pPr>
            <a:fld id="{4D4DB02F-6BBD-4E49-B5D4-FB254F03A4F8}" type="slidenum">
              <a:rPr lang="en-GB">
                <a:solidFill>
                  <a:srgbClr val="0093D7"/>
                </a:solidFill>
              </a:rPr>
              <a:pPr>
                <a:defRPr/>
              </a:pPr>
              <a:t>‹#›</a:t>
            </a:fld>
            <a:endParaRPr lang="en-GB">
              <a:solidFill>
                <a:srgbClr val="0093D7"/>
              </a:solidFill>
            </a:endParaRPr>
          </a:p>
        </p:txBody>
      </p:sp>
    </p:spTree>
    <p:extLst>
      <p:ext uri="{BB962C8B-B14F-4D97-AF65-F5344CB8AC3E}">
        <p14:creationId xmlns:p14="http://schemas.microsoft.com/office/powerpoint/2010/main" val="65815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98122818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nl-NL" dirty="0"/>
          </a:p>
        </p:txBody>
      </p:sp>
      <p:sp>
        <p:nvSpPr>
          <p:cNvPr id="9"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10"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9772798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685800" y="6248400"/>
            <a:ext cx="1905000" cy="457200"/>
          </a:xfrm>
          <a:prstGeom prst="rect">
            <a:avLst/>
          </a:prstGeom>
        </p:spPr>
        <p:txBody>
          <a:bodyPr/>
          <a:lstStyle>
            <a:lvl1pPr>
              <a:defRPr/>
            </a:lvl1pPr>
          </a:lstStyle>
          <a:p>
            <a:pPr>
              <a:defRPr/>
            </a:pPr>
            <a:r>
              <a:rPr lang="en-US" smtClean="0"/>
              <a:t>Dec 2013</a:t>
            </a:r>
            <a:endParaRPr lang="en-GB"/>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en-GB" smtClean="0"/>
              <a:t>Business &amp; Information Systems</a:t>
            </a:r>
            <a:endParaRPr lang="en-GB"/>
          </a:p>
        </p:txBody>
      </p:sp>
      <p:sp>
        <p:nvSpPr>
          <p:cNvPr id="5" name="Slide Number Placeholder 4"/>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FDC68FEF-5621-4E56-86E6-4D6D8B830E81}" type="slidenum">
              <a:rPr lang="en-GB" smtClean="0"/>
              <a:pPr>
                <a:defRPr/>
              </a:pPr>
              <a:t>‹#›</a:t>
            </a:fld>
            <a:endParaRPr lang="en-GB"/>
          </a:p>
        </p:txBody>
      </p:sp>
    </p:spTree>
    <p:extLst>
      <p:ext uri="{BB962C8B-B14F-4D97-AF65-F5344CB8AC3E}">
        <p14:creationId xmlns:p14="http://schemas.microsoft.com/office/powerpoint/2010/main" val="35364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 met kop - Blau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14" name="Tijdelijke aanduiding voor datum 8"/>
          <p:cNvSpPr>
            <a:spLocks noGrp="1"/>
          </p:cNvSpPr>
          <p:nvPr>
            <p:ph type="dt" sz="half" idx="11"/>
          </p:nvPr>
        </p:nvSpPr>
        <p:spPr>
          <a:xfrm>
            <a:off x="1691680" y="6489360"/>
            <a:ext cx="1368152" cy="180000"/>
          </a:xfrm>
          <a:prstGeom prst="rect">
            <a:avLst/>
          </a:prstGeom>
        </p:spPr>
        <p:txBody>
          <a:bodyPr lIns="0" tIns="0" rIns="0" bIns="0"/>
          <a:lstStyle>
            <a:lvl1pPr>
              <a:defRPr sz="1100" cap="all" baseline="0">
                <a:solidFill>
                  <a:schemeClr val="bg1"/>
                </a:solidFill>
              </a:defRPr>
            </a:lvl1pPr>
          </a:lstStyle>
          <a:p>
            <a:pPr>
              <a:defRPr/>
            </a:pPr>
            <a:r>
              <a:rPr lang="en-US" smtClean="0"/>
              <a:t>Dec 2013</a:t>
            </a:r>
            <a:endParaRPr lang="en-GB"/>
          </a:p>
        </p:txBody>
      </p:sp>
      <p:sp>
        <p:nvSpPr>
          <p:cNvPr id="15"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chemeClr val="bg1"/>
                </a:solidFill>
              </a:defRPr>
            </a:lvl1pPr>
          </a:lstStyle>
          <a:p>
            <a:pPr>
              <a:defRPr/>
            </a:pPr>
            <a:fld id="{71162050-DA6B-4836-B245-8DFFBD3C3E67}" type="slidenum">
              <a:rPr lang="en-GB" smtClean="0"/>
              <a:pPr>
                <a:defRPr/>
              </a:pPr>
              <a:t>‹#›</a:t>
            </a:fld>
            <a:endParaRPr lang="en-GB"/>
          </a:p>
        </p:txBody>
      </p:sp>
      <p:sp>
        <p:nvSpPr>
          <p:cNvPr id="16" name="Tijdelijke aanduiding voor voettekst 9"/>
          <p:cNvSpPr>
            <a:spLocks noGrp="1"/>
          </p:cNvSpPr>
          <p:nvPr>
            <p:ph type="ftr" sz="quarter" idx="12"/>
          </p:nvPr>
        </p:nvSpPr>
        <p:spPr>
          <a:xfrm>
            <a:off x="3131839" y="6489360"/>
            <a:ext cx="4594421" cy="180000"/>
          </a:xfrm>
          <a:prstGeom prst="rect">
            <a:avLst/>
          </a:prstGeom>
        </p:spPr>
        <p:txBody>
          <a:bodyPr lIns="0" tIns="0" rIns="0" bIns="0"/>
          <a:lstStyle>
            <a:lvl1pPr algn="ctr">
              <a:defRPr sz="1100" cap="all" baseline="0">
                <a:solidFill>
                  <a:schemeClr val="bg1"/>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6501686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pPr>
              <a:defRPr/>
            </a:pPr>
            <a:r>
              <a:rPr lang="en-US" smtClean="0"/>
              <a:t>Dec 2013</a:t>
            </a:r>
            <a:endParaRPr lang="en-GB"/>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pPr>
              <a:defRPr/>
            </a:pPr>
            <a:r>
              <a:rPr lang="en-GB" smtClean="0"/>
              <a:t>Business &amp; Information Systems</a:t>
            </a:r>
            <a:endParaRPr lang="en-GB"/>
          </a:p>
        </p:txBody>
      </p:sp>
      <p:sp>
        <p:nvSpPr>
          <p:cNvPr id="4" name="Slide Number Placeholder 3"/>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08DFC8FA-A4F8-4DFA-BA40-FCF89622C732}" type="slidenum">
              <a:rPr lang="en-GB" smtClean="0"/>
              <a:pPr>
                <a:defRPr/>
              </a:pPr>
              <a:t>‹#›</a:t>
            </a:fld>
            <a:endParaRPr lang="en-GB"/>
          </a:p>
        </p:txBody>
      </p:sp>
    </p:spTree>
    <p:extLst>
      <p:ext uri="{BB962C8B-B14F-4D97-AF65-F5344CB8AC3E}">
        <p14:creationId xmlns:p14="http://schemas.microsoft.com/office/powerpoint/2010/main" val="4167559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Algemeen-Groen-Opsomming-Groot">
    <p:spTree>
      <p:nvGrpSpPr>
        <p:cNvPr id="1" name=""/>
        <p:cNvGrpSpPr/>
        <p:nvPr/>
      </p:nvGrpSpPr>
      <p:grpSpPr>
        <a:xfrm>
          <a:off x="0" y="0"/>
          <a:ext cx="0" cy="0"/>
          <a:chOff x="0" y="0"/>
          <a:chExt cx="0" cy="0"/>
        </a:xfrm>
      </p:grpSpPr>
      <p:sp>
        <p:nvSpPr>
          <p:cNvPr id="3" name="Tijdelijke aanduiding voor tekst 7"/>
          <p:cNvSpPr>
            <a:spLocks noGrp="1"/>
          </p:cNvSpPr>
          <p:nvPr>
            <p:ph type="body" sz="quarter" idx="10" hasCustomPrompt="1"/>
          </p:nvPr>
        </p:nvSpPr>
        <p:spPr>
          <a:xfrm>
            <a:off x="500089" y="357171"/>
            <a:ext cx="7858125" cy="785813"/>
          </a:xfrm>
          <a:prstGeom prst="rect">
            <a:avLst/>
          </a:prstGeom>
        </p:spPr>
        <p:txBody>
          <a:bodyPr/>
          <a:lstStyle>
            <a:lvl1pPr>
              <a:buNone/>
              <a:defRPr sz="3000" b="1">
                <a:solidFill>
                  <a:schemeClr val="bg1"/>
                </a:solidFill>
                <a:latin typeface="Trebuchet MS" pitchFamily="34" charset="0"/>
              </a:defRPr>
            </a:lvl1pPr>
            <a:lvl5pPr>
              <a:defRPr/>
            </a:lvl5pPr>
          </a:lstStyle>
          <a:p>
            <a:pPr lvl="0"/>
            <a:r>
              <a:rPr lang="nl-NL" dirty="0" smtClean="0"/>
              <a:t>Titel</a:t>
            </a:r>
          </a:p>
        </p:txBody>
      </p:sp>
      <p:sp>
        <p:nvSpPr>
          <p:cNvPr id="4" name="Ondertitel 2"/>
          <p:cNvSpPr>
            <a:spLocks noGrp="1"/>
          </p:cNvSpPr>
          <p:nvPr>
            <p:ph type="subTitle" idx="1"/>
          </p:nvPr>
        </p:nvSpPr>
        <p:spPr>
          <a:xfrm>
            <a:off x="571472" y="1571612"/>
            <a:ext cx="7786742" cy="4714908"/>
          </a:xfrm>
          <a:prstGeom prst="rect">
            <a:avLst/>
          </a:prstGeom>
        </p:spPr>
        <p:txBody>
          <a:bodyPr/>
          <a:lstStyle>
            <a:lvl1pPr marL="457200" indent="-457200" algn="l">
              <a:buFont typeface="Arial" pitchFamily="34" charset="0"/>
              <a:buChar char="•"/>
              <a:defRPr sz="4000" b="0" baseline="0">
                <a:solidFill>
                  <a:schemeClr val="tx1"/>
                </a:solidFill>
                <a:latin typeface="Trebuchet M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Tree>
    <p:extLst>
      <p:ext uri="{BB962C8B-B14F-4D97-AF65-F5344CB8AC3E}">
        <p14:creationId xmlns:p14="http://schemas.microsoft.com/office/powerpoint/2010/main" val="1647633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pPr>
              <a:defRPr/>
            </a:pPr>
            <a:r>
              <a:rPr lang="en-US" smtClean="0"/>
              <a:t>Dec 2013</a:t>
            </a:r>
            <a:endParaRPr lang="en-GB"/>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pPr>
              <a:defRPr/>
            </a:pPr>
            <a:r>
              <a:rPr lang="en-GB" smtClean="0"/>
              <a:t>Business &amp; Information Systems</a:t>
            </a:r>
            <a:endParaRPr lang="en-GB"/>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pPr>
              <a:defRPr/>
            </a:pPr>
            <a:fld id="{954DFD54-201C-4177-BE80-1CC158774F18}" type="slidenum">
              <a:rPr lang="en-GB" smtClean="0"/>
              <a:pPr>
                <a:defRPr/>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85800"/>
          </a:xfrm>
          <a:prstGeom prst="rect">
            <a:avLst/>
          </a:prstGeom>
        </p:spPr>
        <p:txBody>
          <a:bodyPr/>
          <a:lstStyle/>
          <a:p>
            <a:r>
              <a:rPr lang="en-US" smtClean="0"/>
              <a:t>Click to edit Master title style</a:t>
            </a:r>
            <a:endParaRPr lang="nl-NL"/>
          </a:p>
        </p:txBody>
      </p:sp>
      <p:sp>
        <p:nvSpPr>
          <p:cNvPr id="3" name="Content Placeholder 2"/>
          <p:cNvSpPr>
            <a:spLocks noGrp="1"/>
          </p:cNvSpPr>
          <p:nvPr>
            <p:ph idx="1"/>
          </p:nvPr>
        </p:nvSpPr>
        <p:spPr>
          <a:xfrm>
            <a:off x="914400" y="1905000"/>
            <a:ext cx="80010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pPr>
              <a:defRPr/>
            </a:pPr>
            <a:r>
              <a:rPr lang="en-US" smtClean="0"/>
              <a:t>Dec 2013</a:t>
            </a:r>
            <a:endParaRPr lang="en-GB"/>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pPr>
              <a:defRPr/>
            </a:pPr>
            <a:r>
              <a:rPr lang="en-GB" smtClean="0"/>
              <a:t>Business &amp; Information Systems</a:t>
            </a:r>
            <a:endParaRPr lang="en-GB"/>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pPr>
              <a:defRPr/>
            </a:pPr>
            <a:fld id="{87FF9E15-6992-4F0D-82FF-19A1FFB51012}" type="slidenum">
              <a:rPr lang="en-GB" smtClean="0"/>
              <a:pPr>
                <a:defRPr/>
              </a:pPr>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_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9" name="Text Box 20"/>
          <p:cNvSpPr txBox="1">
            <a:spLocks noChangeArrowheads="1"/>
          </p:cNvSpPr>
          <p:nvPr userDrawn="1"/>
        </p:nvSpPr>
        <p:spPr bwMode="auto">
          <a:xfrm>
            <a:off x="228600" y="0"/>
            <a:ext cx="3505200" cy="336550"/>
          </a:xfrm>
          <a:prstGeom prst="rect">
            <a:avLst/>
          </a:prstGeom>
          <a:noFill/>
          <a:ln w="9525">
            <a:noFill/>
            <a:miter lim="800000"/>
            <a:headEnd/>
            <a:tailEnd/>
          </a:ln>
          <a:effectLst/>
        </p:spPr>
        <p:txBody>
          <a:bodyPr>
            <a:spAutoFit/>
          </a:bodyPr>
          <a:lstStyle/>
          <a:p>
            <a:pPr algn="l">
              <a:defRPr/>
            </a:pPr>
            <a:r>
              <a:rPr lang="nl-NL" sz="1000">
                <a:solidFill>
                  <a:schemeClr val="bg1"/>
                </a:solidFill>
                <a:latin typeface="Times New Roman" charset="0"/>
              </a:rPr>
              <a:t>Hogeschool </a:t>
            </a:r>
            <a:r>
              <a:rPr lang="nl-NL" b="1">
                <a:solidFill>
                  <a:schemeClr val="bg1"/>
                </a:solidFill>
                <a:latin typeface="Times New Roman" charset="0"/>
              </a:rPr>
              <a:t>HZ</a:t>
            </a:r>
            <a:r>
              <a:rPr lang="nl-NL" sz="1000">
                <a:solidFill>
                  <a:schemeClr val="bg1"/>
                </a:solidFill>
                <a:latin typeface="Times New Roman" charset="0"/>
              </a:rPr>
              <a:t> Zeeland</a:t>
            </a:r>
            <a:endParaRPr lang="en-GB" sz="1000">
              <a:solidFill>
                <a:schemeClr val="bg1"/>
              </a:solidFill>
              <a:latin typeface="Times New Roman" charset="0"/>
            </a:endParaRPr>
          </a:p>
        </p:txBody>
      </p:sp>
      <p:sp>
        <p:nvSpPr>
          <p:cNvPr id="8197" name="Rectangle 5"/>
          <p:cNvSpPr>
            <a:spLocks noGrp="1" noChangeArrowheads="1"/>
          </p:cNvSpPr>
          <p:nvPr>
            <p:ph type="subTitle" idx="1"/>
          </p:nvPr>
        </p:nvSpPr>
        <p:spPr>
          <a:xfrm>
            <a:off x="4673600" y="2927350"/>
            <a:ext cx="3657600" cy="1822450"/>
          </a:xfrm>
          <a:prstGeom prst="rect">
            <a:avLst/>
          </a:prstGeom>
        </p:spPr>
        <p:txBody>
          <a:bodyPr anchor="b"/>
          <a:lstStyle>
            <a:lvl1pPr marL="0" indent="0">
              <a:buFont typeface="Wingdings" pitchFamily="2" charset="2"/>
              <a:buNone/>
              <a:defRPr>
                <a:solidFill>
                  <a:schemeClr val="tx2"/>
                </a:solidFill>
              </a:defRPr>
            </a:lvl1pPr>
          </a:lstStyle>
          <a:p>
            <a:r>
              <a:rPr lang="en-GB"/>
              <a:t>Click to edit Master subtitle style</a:t>
            </a:r>
          </a:p>
        </p:txBody>
      </p:sp>
      <p:sp>
        <p:nvSpPr>
          <p:cNvPr id="8211" name="Rectangle 19"/>
          <p:cNvSpPr>
            <a:spLocks noGrp="1" noChangeArrowheads="1"/>
          </p:cNvSpPr>
          <p:nvPr>
            <p:ph type="ctrTitle" sz="quarter"/>
          </p:nvPr>
        </p:nvSpPr>
        <p:spPr>
          <a:xfrm>
            <a:off x="990600" y="1143000"/>
            <a:ext cx="7772400" cy="1143000"/>
          </a:xfrm>
          <a:prstGeom prst="rect">
            <a:avLst/>
          </a:prstGeom>
        </p:spPr>
        <p:txBody>
          <a:bodyPr anchor="ctr"/>
          <a:lstStyle>
            <a:lvl1pPr algn="ctr">
              <a:defRPr sz="2400">
                <a:solidFill>
                  <a:schemeClr val="tx1"/>
                </a:solidFill>
              </a:defRPr>
            </a:lvl1pPr>
          </a:lstStyle>
          <a:p>
            <a:r>
              <a:rPr lang="en-GB"/>
              <a:t>Click to edit Master title style</a:t>
            </a:r>
          </a:p>
        </p:txBody>
      </p:sp>
      <p:sp>
        <p:nvSpPr>
          <p:cNvPr id="10" name="Rectangle 14"/>
          <p:cNvSpPr>
            <a:spLocks noGrp="1" noChangeArrowheads="1"/>
          </p:cNvSpPr>
          <p:nvPr>
            <p:ph type="dt" sz="quarter" idx="10"/>
          </p:nvPr>
        </p:nvSpPr>
        <p:spPr>
          <a:xfrm>
            <a:off x="7010400" y="6127750"/>
            <a:ext cx="1905000" cy="730250"/>
          </a:xfrm>
          <a:prstGeom prst="rect">
            <a:avLst/>
          </a:prstGeom>
        </p:spPr>
        <p:txBody>
          <a:bodyPr/>
          <a:lstStyle>
            <a:lvl1pPr>
              <a:defRPr sz="1400">
                <a:solidFill>
                  <a:schemeClr val="bg1"/>
                </a:solidFill>
              </a:defRPr>
            </a:lvl1pPr>
          </a:lstStyle>
          <a:p>
            <a:pPr>
              <a:defRPr/>
            </a:pPr>
            <a:r>
              <a:rPr lang="en-US" smtClean="0"/>
              <a:t>Dec 2013</a:t>
            </a:r>
            <a:endParaRPr lang="nl-NL"/>
          </a:p>
        </p:txBody>
      </p:sp>
      <p:sp>
        <p:nvSpPr>
          <p:cNvPr id="11" name="Rectangle 17"/>
          <p:cNvSpPr>
            <a:spLocks noGrp="1" noChangeArrowheads="1"/>
          </p:cNvSpPr>
          <p:nvPr>
            <p:ph type="sldNum" sz="quarter" idx="11"/>
          </p:nvPr>
        </p:nvSpPr>
        <p:spPr>
          <a:xfrm>
            <a:off x="9525" y="6543675"/>
            <a:ext cx="587375" cy="304800"/>
          </a:xfrm>
          <a:prstGeom prst="rect">
            <a:avLst/>
          </a:prstGeom>
        </p:spPr>
        <p:txBody>
          <a:bodyPr anchorCtr="0"/>
          <a:lstStyle>
            <a:lvl1pPr>
              <a:defRPr sz="1400"/>
            </a:lvl1pPr>
          </a:lstStyle>
          <a:p>
            <a:pPr>
              <a:defRPr/>
            </a:pPr>
            <a:fld id="{4D4DB02F-6BBD-4E49-B5D4-FB254F03A4F8}" type="slidenum">
              <a:rPr lang="en-GB"/>
              <a:pPr>
                <a:defRPr/>
              </a:pPr>
              <a:t>‹#›</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35706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en-US" smtClean="0"/>
              <a:t>Titel van de presentatie</a:t>
            </a:r>
            <a:endParaRPr lang="en-US" dirty="0" smtClean="0"/>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en-US" smtClean="0"/>
              <a:t>00 Januari 2012 | naam presentator | functie</a:t>
            </a:r>
            <a:endParaRPr lang="en-US" dirty="0"/>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6501686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 met kop - Wit">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10" name="Tijdelijke aanduiding voor datum 8"/>
          <p:cNvSpPr>
            <a:spLocks noGrp="1"/>
          </p:cNvSpPr>
          <p:nvPr>
            <p:ph type="dt" sz="half" idx="11"/>
          </p:nvPr>
        </p:nvSpPr>
        <p:spPr>
          <a:xfrm>
            <a:off x="1691680" y="6489360"/>
            <a:ext cx="1368152" cy="180000"/>
          </a:xfrm>
          <a:prstGeom prst="rect">
            <a:avLst/>
          </a:prstGeom>
        </p:spPr>
        <p:txBody>
          <a:bodyPr lIns="0" tIns="0" rIns="0" bIns="0"/>
          <a:lstStyle>
            <a:lvl1pPr>
              <a:defRPr sz="1100" cap="all" baseline="0">
                <a:solidFill>
                  <a:srgbClr val="808080"/>
                </a:solidFill>
              </a:defRPr>
            </a:lvl1pPr>
          </a:lstStyle>
          <a:p>
            <a:pPr>
              <a:defRPr/>
            </a:pPr>
            <a:r>
              <a:rPr lang="en-US" smtClean="0"/>
              <a:t>Dec 2013</a:t>
            </a:r>
            <a:endParaRPr lang="en-GB"/>
          </a:p>
        </p:txBody>
      </p:sp>
      <p:sp>
        <p:nvSpPr>
          <p:cNvPr id="11"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rgbClr val="808080"/>
                </a:solidFill>
              </a:defRPr>
            </a:lvl1pPr>
          </a:lstStyle>
          <a:p>
            <a:pPr>
              <a:defRPr/>
            </a:pPr>
            <a:fld id="{71162050-DA6B-4836-B245-8DFFBD3C3E67}" type="slidenum">
              <a:rPr lang="en-GB" smtClean="0"/>
              <a:pPr>
                <a:defRPr/>
              </a:pPr>
              <a:t>‹#›</a:t>
            </a:fld>
            <a:endParaRPr lang="en-GB"/>
          </a:p>
        </p:txBody>
      </p:sp>
      <p:sp>
        <p:nvSpPr>
          <p:cNvPr id="12" name="Tijdelijke aanduiding voor voettekst 9"/>
          <p:cNvSpPr>
            <a:spLocks noGrp="1"/>
          </p:cNvSpPr>
          <p:nvPr>
            <p:ph type="ftr" sz="quarter" idx="12"/>
          </p:nvPr>
        </p:nvSpPr>
        <p:spPr>
          <a:xfrm>
            <a:off x="3131839" y="6489360"/>
            <a:ext cx="4594421" cy="180000"/>
          </a:xfrm>
          <a:prstGeom prst="rect">
            <a:avLst/>
          </a:prstGeom>
        </p:spPr>
        <p:txBody>
          <a:bodyPr lIns="0" tIns="0" rIns="0" bIns="0"/>
          <a:lstStyle>
            <a:lvl1pPr algn="ctr">
              <a:defRPr sz="1100" cap="all" baseline="0">
                <a:solidFill>
                  <a:srgbClr val="808080"/>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157186209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57186209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746089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32194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00780441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6544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7" name="Rectangle 5"/>
          <p:cNvSpPr>
            <a:spLocks noGrp="1" noChangeArrowheads="1"/>
          </p:cNvSpPr>
          <p:nvPr>
            <p:ph type="subTitle" idx="1"/>
          </p:nvPr>
        </p:nvSpPr>
        <p:spPr>
          <a:xfrm>
            <a:off x="4673600" y="2927350"/>
            <a:ext cx="3657600" cy="1822450"/>
          </a:xfrm>
          <a:prstGeom prst="rect">
            <a:avLst/>
          </a:prstGeo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GB"/>
          </a:p>
        </p:txBody>
      </p:sp>
      <p:sp>
        <p:nvSpPr>
          <p:cNvPr id="8206" name="Rectangle 14"/>
          <p:cNvSpPr>
            <a:spLocks noGrp="1" noChangeArrowheads="1"/>
          </p:cNvSpPr>
          <p:nvPr>
            <p:ph type="dt" sz="quarter" idx="2"/>
          </p:nvPr>
        </p:nvSpPr>
        <p:spPr>
          <a:xfrm>
            <a:off x="7010400" y="6127750"/>
            <a:ext cx="1905000" cy="730250"/>
          </a:xfrm>
          <a:prstGeom prst="rect">
            <a:avLst/>
          </a:prstGeom>
        </p:spPr>
        <p:txBody>
          <a:bodyPr/>
          <a:lstStyle>
            <a:lvl1pPr>
              <a:defRPr sz="1400">
                <a:solidFill>
                  <a:schemeClr val="bg1"/>
                </a:solidFill>
              </a:defRPr>
            </a:lvl1pPr>
          </a:lstStyle>
          <a:p>
            <a:r>
              <a:rPr lang="en-US" smtClean="0"/>
              <a:t>Dec 2013</a:t>
            </a:r>
            <a:endParaRPr lang="nl-NL"/>
          </a:p>
        </p:txBody>
      </p:sp>
      <p:sp>
        <p:nvSpPr>
          <p:cNvPr id="8209" name="Rectangle 17"/>
          <p:cNvSpPr>
            <a:spLocks noGrp="1" noChangeArrowheads="1"/>
          </p:cNvSpPr>
          <p:nvPr>
            <p:ph type="sldNum" sz="quarter" idx="4"/>
          </p:nvPr>
        </p:nvSpPr>
        <p:spPr>
          <a:xfrm>
            <a:off x="9525" y="6543675"/>
            <a:ext cx="587375" cy="304800"/>
          </a:xfrm>
          <a:prstGeom prst="rect">
            <a:avLst/>
          </a:prstGeom>
        </p:spPr>
        <p:txBody>
          <a:bodyPr anchorCtr="0"/>
          <a:lstStyle>
            <a:lvl1pPr>
              <a:defRPr sz="1400"/>
            </a:lvl1pPr>
          </a:lstStyle>
          <a:p>
            <a:fld id="{99968E0F-5F41-4AB2-A361-70B5BD93F945}" type="slidenum">
              <a:rPr lang="en-GB" smtClean="0"/>
              <a:pPr/>
              <a:t>‹#›</a:t>
            </a:fld>
            <a:endParaRPr lang="en-GB"/>
          </a:p>
        </p:txBody>
      </p:sp>
      <p:sp>
        <p:nvSpPr>
          <p:cNvPr id="8211" name="Rectangle 19"/>
          <p:cNvSpPr>
            <a:spLocks noGrp="1" noChangeArrowheads="1"/>
          </p:cNvSpPr>
          <p:nvPr>
            <p:ph type="ctrTitle" sz="quarter"/>
          </p:nvPr>
        </p:nvSpPr>
        <p:spPr>
          <a:xfrm>
            <a:off x="990600" y="1143000"/>
            <a:ext cx="7772400" cy="1143000"/>
          </a:xfrm>
          <a:prstGeom prst="rect">
            <a:avLst/>
          </a:prstGeom>
        </p:spPr>
        <p:txBody>
          <a:bodyPr anchor="ctr"/>
          <a:lstStyle>
            <a:lvl1pPr algn="ctr">
              <a:defRPr sz="2400">
                <a:solidFill>
                  <a:schemeClr val="tx1"/>
                </a:solidFill>
              </a:defRPr>
            </a:lvl1pPr>
          </a:lstStyle>
          <a:p>
            <a:r>
              <a:rPr lang="en-US" smtClean="0"/>
              <a:t>Click to edit Master title style</a:t>
            </a:r>
            <a:endParaRPr lang="en-GB"/>
          </a:p>
        </p:txBody>
      </p:sp>
      <p:sp>
        <p:nvSpPr>
          <p:cNvPr id="8212" name="Text Box 20"/>
          <p:cNvSpPr txBox="1">
            <a:spLocks noChangeArrowheads="1"/>
          </p:cNvSpPr>
          <p:nvPr/>
        </p:nvSpPr>
        <p:spPr bwMode="auto">
          <a:xfrm>
            <a:off x="228600" y="0"/>
            <a:ext cx="3505200" cy="336550"/>
          </a:xfrm>
          <a:prstGeom prst="rect">
            <a:avLst/>
          </a:prstGeom>
          <a:noFill/>
          <a:ln w="9525">
            <a:noFill/>
            <a:miter lim="800000"/>
            <a:headEnd/>
            <a:tailEnd/>
          </a:ln>
          <a:effectLst/>
        </p:spPr>
        <p:txBody>
          <a:bodyPr>
            <a:spAutoFit/>
          </a:bodyPr>
          <a:lstStyle/>
          <a:p>
            <a:pPr algn="l"/>
            <a:r>
              <a:rPr lang="nl-NL" sz="1000">
                <a:solidFill>
                  <a:schemeClr val="bg1"/>
                </a:solidFill>
              </a:rPr>
              <a:t>Hogeschool </a:t>
            </a:r>
            <a:r>
              <a:rPr lang="nl-NL" b="1">
                <a:solidFill>
                  <a:schemeClr val="bg1"/>
                </a:solidFill>
              </a:rPr>
              <a:t>HZ</a:t>
            </a:r>
            <a:r>
              <a:rPr lang="nl-NL" sz="1000">
                <a:solidFill>
                  <a:schemeClr val="bg1"/>
                </a:solidFill>
              </a:rPr>
              <a:t> Zeeland</a:t>
            </a:r>
            <a:endParaRPr lang="en-GB" sz="1000">
              <a:solidFill>
                <a:schemeClr val="bg1"/>
              </a:solidFill>
            </a:endParaRPr>
          </a:p>
        </p:txBody>
      </p:sp>
      <p:sp>
        <p:nvSpPr>
          <p:cNvPr id="7" name="Text Box 20"/>
          <p:cNvSpPr txBox="1">
            <a:spLocks noChangeArrowheads="1"/>
          </p:cNvSpPr>
          <p:nvPr userDrawn="1"/>
        </p:nvSpPr>
        <p:spPr bwMode="auto">
          <a:xfrm>
            <a:off x="228600" y="0"/>
            <a:ext cx="3505200" cy="336550"/>
          </a:xfrm>
          <a:prstGeom prst="rect">
            <a:avLst/>
          </a:prstGeom>
          <a:noFill/>
          <a:ln w="9525">
            <a:noFill/>
            <a:miter lim="800000"/>
            <a:headEnd/>
            <a:tailEnd/>
          </a:ln>
          <a:effectLst/>
        </p:spPr>
        <p:txBody>
          <a:bodyPr>
            <a:spAutoFit/>
          </a:bodyPr>
          <a:lstStyle/>
          <a:p>
            <a:pPr algn="l"/>
            <a:r>
              <a:rPr lang="nl-NL" sz="1000">
                <a:solidFill>
                  <a:schemeClr val="bg1"/>
                </a:solidFill>
              </a:rPr>
              <a:t>Hogeschool </a:t>
            </a:r>
            <a:r>
              <a:rPr lang="nl-NL" b="1">
                <a:solidFill>
                  <a:schemeClr val="bg1"/>
                </a:solidFill>
              </a:rPr>
              <a:t>HZ</a:t>
            </a:r>
            <a:r>
              <a:rPr lang="nl-NL" sz="1000">
                <a:solidFill>
                  <a:schemeClr val="bg1"/>
                </a:solidFill>
              </a:rPr>
              <a:t> Zeeland</a:t>
            </a:r>
            <a:endParaRPr lang="en-GB" sz="1000">
              <a:solidFill>
                <a:schemeClr val="bg1"/>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85800"/>
          </a:xfrm>
          <a:prstGeom prst="rect">
            <a:avLst/>
          </a:prstGeom>
        </p:spPr>
        <p:txBody>
          <a:bodyPr/>
          <a:lstStyle/>
          <a:p>
            <a:r>
              <a:rPr lang="en-US" smtClean="0"/>
              <a:t>Click to edit Master title style</a:t>
            </a:r>
            <a:endParaRPr lang="nl-NL"/>
          </a:p>
        </p:txBody>
      </p:sp>
      <p:sp>
        <p:nvSpPr>
          <p:cNvPr id="3" name="Content Placeholder 2"/>
          <p:cNvSpPr>
            <a:spLocks noGrp="1"/>
          </p:cNvSpPr>
          <p:nvPr>
            <p:ph idx="1"/>
          </p:nvPr>
        </p:nvSpPr>
        <p:spPr>
          <a:xfrm>
            <a:off x="914400" y="1905000"/>
            <a:ext cx="80010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r>
              <a:rPr lang="en-US" smtClean="0"/>
              <a:t>Dec 2013</a:t>
            </a:r>
            <a:endParaRPr lang="en-GB"/>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r>
              <a:rPr lang="en-US" smtClean="0"/>
              <a:t>Business &amp; Information Systems</a:t>
            </a:r>
            <a:endParaRPr lang="en-GB"/>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fld id="{50C8FFE8-6599-4983-AAE1-C48418867D29}" type="slidenum">
              <a:rPr lang="en-GB" smtClean="0"/>
              <a:pPr/>
              <a:t>‹#›</a:t>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85800"/>
          </a:xfrm>
          <a:prstGeom prst="rect">
            <a:avLst/>
          </a:prstGeom>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7010400" y="6613525"/>
            <a:ext cx="1905000" cy="244475"/>
          </a:xfrm>
          <a:prstGeom prst="rect">
            <a:avLst/>
          </a:prstGeom>
        </p:spPr>
        <p:txBody>
          <a:bodyPr/>
          <a:lstStyle>
            <a:lvl1pPr>
              <a:defRPr/>
            </a:lvl1pPr>
          </a:lstStyle>
          <a:p>
            <a:r>
              <a:rPr lang="en-US" smtClean="0"/>
              <a:t>Dec 2013</a:t>
            </a:r>
            <a:endParaRPr lang="en-GB"/>
          </a:p>
        </p:txBody>
      </p:sp>
      <p:sp>
        <p:nvSpPr>
          <p:cNvPr id="4" name="Footer Placeholder 3"/>
          <p:cNvSpPr>
            <a:spLocks noGrp="1"/>
          </p:cNvSpPr>
          <p:nvPr>
            <p:ph type="ftr" sz="quarter" idx="11"/>
          </p:nvPr>
        </p:nvSpPr>
        <p:spPr>
          <a:xfrm>
            <a:off x="2971800" y="6613525"/>
            <a:ext cx="2895600" cy="244475"/>
          </a:xfrm>
          <a:prstGeom prst="rect">
            <a:avLst/>
          </a:prstGeom>
        </p:spPr>
        <p:txBody>
          <a:bodyPr/>
          <a:lstStyle>
            <a:lvl1pPr>
              <a:defRPr/>
            </a:lvl1pPr>
          </a:lstStyle>
          <a:p>
            <a:r>
              <a:rPr lang="en-US" smtClean="0"/>
              <a:t>Business &amp; Information Systems</a:t>
            </a:r>
            <a:endParaRPr lang="en-GB"/>
          </a:p>
        </p:txBody>
      </p:sp>
      <p:sp>
        <p:nvSpPr>
          <p:cNvPr id="5" name="Slide Number Placeholder 4"/>
          <p:cNvSpPr>
            <a:spLocks noGrp="1"/>
          </p:cNvSpPr>
          <p:nvPr>
            <p:ph type="sldNum" sz="quarter" idx="12"/>
          </p:nvPr>
        </p:nvSpPr>
        <p:spPr>
          <a:xfrm>
            <a:off x="84138" y="6588125"/>
            <a:ext cx="587375" cy="244475"/>
          </a:xfrm>
          <a:prstGeom prst="rect">
            <a:avLst/>
          </a:prstGeom>
        </p:spPr>
        <p:txBody>
          <a:bodyPr/>
          <a:lstStyle>
            <a:lvl1pPr>
              <a:defRPr/>
            </a:lvl1pPr>
          </a:lstStyle>
          <a:p>
            <a:fld id="{2F7A4810-CD25-4B7A-881C-975B8938D137}" type="slidenum">
              <a:rPr lang="en-GB" smtClean="0"/>
              <a:pPr/>
              <a:t>‹#›</a:t>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85800"/>
          </a:xfrm>
          <a:prstGeom prst="rect">
            <a:avLst/>
          </a:prstGeom>
        </p:spPr>
        <p:txBody>
          <a:bodyPr/>
          <a:lstStyle/>
          <a:p>
            <a:r>
              <a:rPr lang="en-US" smtClean="0"/>
              <a:t>Click to edit Master title style</a:t>
            </a:r>
            <a:endParaRPr lang="nl-NL"/>
          </a:p>
        </p:txBody>
      </p:sp>
      <p:sp>
        <p:nvSpPr>
          <p:cNvPr id="3" name="Table Placeholder 2"/>
          <p:cNvSpPr>
            <a:spLocks noGrp="1"/>
          </p:cNvSpPr>
          <p:nvPr>
            <p:ph type="tbl" idx="1"/>
          </p:nvPr>
        </p:nvSpPr>
        <p:spPr>
          <a:xfrm>
            <a:off x="914400" y="1905000"/>
            <a:ext cx="8001000" cy="4648200"/>
          </a:xfrm>
          <a:prstGeom prst="rect">
            <a:avLst/>
          </a:prstGeom>
        </p:spPr>
        <p:txBody>
          <a:bodyPr/>
          <a:lstStyle/>
          <a:p>
            <a:r>
              <a:rPr lang="en-US" smtClean="0"/>
              <a:t>Click icon to add table</a:t>
            </a:r>
            <a:endParaRPr lang="nl-NL"/>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r>
              <a:rPr lang="en-US" smtClean="0"/>
              <a:t>Dec 2013</a:t>
            </a:r>
            <a:endParaRPr lang="en-GB"/>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r>
              <a:rPr lang="en-US" smtClean="0"/>
              <a:t>Business &amp; Information Systems</a:t>
            </a:r>
            <a:endParaRPr lang="en-GB"/>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fld id="{09EE6B9D-8CAC-4A8E-8382-F12E75F720F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ekst met foto - verticaal">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
        <p:nvSpPr>
          <p:cNvPr id="14" name="Tijdelijke aanduiding voor voettekst 9"/>
          <p:cNvSpPr>
            <a:spLocks noGrp="1"/>
          </p:cNvSpPr>
          <p:nvPr>
            <p:ph type="ftr" sz="quarter" idx="15"/>
          </p:nvPr>
        </p:nvSpPr>
        <p:spPr>
          <a:xfrm>
            <a:off x="4067944" y="6489360"/>
            <a:ext cx="3888037" cy="180000"/>
          </a:xfrm>
          <a:prstGeom prst="rect">
            <a:avLst/>
          </a:prstGeom>
        </p:spPr>
        <p:txBody>
          <a:bodyPr lIns="0" tIns="0" rIns="0" bIns="0"/>
          <a:lstStyle>
            <a:lvl1pPr algn="l">
              <a:defRPr sz="1100" cap="all" baseline="0">
                <a:solidFill>
                  <a:srgbClr val="808080"/>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03075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nl-NL" dirty="0" smtClean="0"/>
              <a:t>00 Januari 2012 | naam presentator | functie</a:t>
            </a:r>
            <a:endParaRPr lang="nl-NL" dirty="0"/>
          </a:p>
        </p:txBody>
      </p:sp>
    </p:spTree>
    <p:extLst>
      <p:ext uri="{BB962C8B-B14F-4D97-AF65-F5344CB8AC3E}">
        <p14:creationId xmlns:p14="http://schemas.microsoft.com/office/powerpoint/2010/main" val="382489047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127250982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33138577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76638528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29497606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350917712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nl-NL"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13933777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45227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35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kst met foto - horizontaal">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8"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157460892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en-US" smtClean="0"/>
              <a:t>Titel van de presentatie</a:t>
            </a:r>
            <a:endParaRPr lang="en-US" dirty="0" smtClean="0"/>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en-US" smtClean="0"/>
              <a:t>00 Januari 2012 | naam presentator | functie</a:t>
            </a:r>
            <a:endParaRPr lang="en-US" dirty="0"/>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65016865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571862099"/>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7460892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32194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00780441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6544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7" name="Rectangle 5"/>
          <p:cNvSpPr>
            <a:spLocks noGrp="1" noChangeArrowheads="1"/>
          </p:cNvSpPr>
          <p:nvPr>
            <p:ph type="subTitle" idx="1"/>
          </p:nvPr>
        </p:nvSpPr>
        <p:spPr>
          <a:xfrm>
            <a:off x="4673600" y="2927350"/>
            <a:ext cx="3657600" cy="1822450"/>
          </a:xfrm>
          <a:prstGeom prst="rect">
            <a:avLst/>
          </a:prstGeo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GB"/>
          </a:p>
        </p:txBody>
      </p:sp>
      <p:sp>
        <p:nvSpPr>
          <p:cNvPr id="8206" name="Rectangle 14"/>
          <p:cNvSpPr>
            <a:spLocks noGrp="1" noChangeArrowheads="1"/>
          </p:cNvSpPr>
          <p:nvPr>
            <p:ph type="dt" sz="quarter" idx="2"/>
          </p:nvPr>
        </p:nvSpPr>
        <p:spPr>
          <a:xfrm>
            <a:off x="7010400" y="6127750"/>
            <a:ext cx="1905000" cy="730250"/>
          </a:xfrm>
          <a:prstGeom prst="rect">
            <a:avLst/>
          </a:prstGeom>
        </p:spPr>
        <p:txBody>
          <a:bodyPr/>
          <a:lstStyle>
            <a:lvl1pPr>
              <a:defRPr sz="1400">
                <a:solidFill>
                  <a:schemeClr val="bg1"/>
                </a:solidFill>
              </a:defRPr>
            </a:lvl1pPr>
          </a:lstStyle>
          <a:p>
            <a:r>
              <a:rPr lang="en-US" smtClean="0"/>
              <a:t>Dec 2013</a:t>
            </a:r>
            <a:endParaRPr lang="nl-NL"/>
          </a:p>
        </p:txBody>
      </p:sp>
      <p:sp>
        <p:nvSpPr>
          <p:cNvPr id="8209" name="Rectangle 17"/>
          <p:cNvSpPr>
            <a:spLocks noGrp="1" noChangeArrowheads="1"/>
          </p:cNvSpPr>
          <p:nvPr>
            <p:ph type="sldNum" sz="quarter" idx="4"/>
          </p:nvPr>
        </p:nvSpPr>
        <p:spPr>
          <a:xfrm>
            <a:off x="9525" y="6543675"/>
            <a:ext cx="587375" cy="304800"/>
          </a:xfrm>
          <a:prstGeom prst="rect">
            <a:avLst/>
          </a:prstGeom>
        </p:spPr>
        <p:txBody>
          <a:bodyPr anchorCtr="0"/>
          <a:lstStyle>
            <a:lvl1pPr>
              <a:defRPr sz="1400"/>
            </a:lvl1pPr>
          </a:lstStyle>
          <a:p>
            <a:fld id="{2ECFDADD-5985-4BD2-BEAA-7026C6B09398}" type="slidenum">
              <a:rPr lang="en-GB" smtClean="0"/>
              <a:pPr/>
              <a:t>‹#›</a:t>
            </a:fld>
            <a:endParaRPr lang="en-GB"/>
          </a:p>
        </p:txBody>
      </p:sp>
      <p:sp>
        <p:nvSpPr>
          <p:cNvPr id="8211" name="Rectangle 19"/>
          <p:cNvSpPr>
            <a:spLocks noGrp="1" noChangeArrowheads="1"/>
          </p:cNvSpPr>
          <p:nvPr>
            <p:ph type="ctrTitle" sz="quarter"/>
          </p:nvPr>
        </p:nvSpPr>
        <p:spPr>
          <a:xfrm>
            <a:off x="990600" y="1143000"/>
            <a:ext cx="7772400" cy="1143000"/>
          </a:xfrm>
          <a:prstGeom prst="rect">
            <a:avLst/>
          </a:prstGeom>
        </p:spPr>
        <p:txBody>
          <a:bodyPr anchor="ctr"/>
          <a:lstStyle>
            <a:lvl1pPr algn="ctr">
              <a:defRPr sz="2400">
                <a:solidFill>
                  <a:schemeClr val="tx1"/>
                </a:solidFill>
              </a:defRPr>
            </a:lvl1pPr>
          </a:lstStyle>
          <a:p>
            <a:r>
              <a:rPr lang="en-US" smtClean="0"/>
              <a:t>Click to edit Master title style</a:t>
            </a:r>
            <a:endParaRPr lang="en-GB"/>
          </a:p>
        </p:txBody>
      </p:sp>
      <p:sp>
        <p:nvSpPr>
          <p:cNvPr id="8212" name="Text Box 20"/>
          <p:cNvSpPr txBox="1">
            <a:spLocks noChangeArrowheads="1"/>
          </p:cNvSpPr>
          <p:nvPr/>
        </p:nvSpPr>
        <p:spPr bwMode="auto">
          <a:xfrm>
            <a:off x="228600" y="0"/>
            <a:ext cx="3505200" cy="336550"/>
          </a:xfrm>
          <a:prstGeom prst="rect">
            <a:avLst/>
          </a:prstGeom>
          <a:noFill/>
          <a:ln w="9525">
            <a:noFill/>
            <a:miter lim="800000"/>
            <a:headEnd/>
            <a:tailEnd/>
          </a:ln>
          <a:effectLst/>
        </p:spPr>
        <p:txBody>
          <a:bodyPr>
            <a:spAutoFit/>
          </a:bodyPr>
          <a:lstStyle/>
          <a:p>
            <a:pPr algn="l"/>
            <a:r>
              <a:rPr lang="nl-NL" sz="1000">
                <a:solidFill>
                  <a:schemeClr val="bg1"/>
                </a:solidFill>
              </a:rPr>
              <a:t>Hogeschool </a:t>
            </a:r>
            <a:r>
              <a:rPr lang="nl-NL" b="1">
                <a:solidFill>
                  <a:schemeClr val="bg1"/>
                </a:solidFill>
              </a:rPr>
              <a:t>HZ</a:t>
            </a:r>
            <a:r>
              <a:rPr lang="nl-NL" sz="1000">
                <a:solidFill>
                  <a:schemeClr val="bg1"/>
                </a:solidFill>
              </a:rPr>
              <a:t> Zeeland</a:t>
            </a:r>
            <a:endParaRPr lang="en-GB" sz="1000">
              <a:solidFill>
                <a:schemeClr val="bg1"/>
              </a:solidFill>
            </a:endParaRPr>
          </a:p>
        </p:txBody>
      </p:sp>
      <p:sp>
        <p:nvSpPr>
          <p:cNvPr id="7" name="Text Box 20"/>
          <p:cNvSpPr txBox="1">
            <a:spLocks noChangeArrowheads="1"/>
          </p:cNvSpPr>
          <p:nvPr userDrawn="1"/>
        </p:nvSpPr>
        <p:spPr bwMode="auto">
          <a:xfrm>
            <a:off x="228600" y="0"/>
            <a:ext cx="3505200" cy="336550"/>
          </a:xfrm>
          <a:prstGeom prst="rect">
            <a:avLst/>
          </a:prstGeom>
          <a:noFill/>
          <a:ln w="9525">
            <a:noFill/>
            <a:miter lim="800000"/>
            <a:headEnd/>
            <a:tailEnd/>
          </a:ln>
          <a:effectLst/>
        </p:spPr>
        <p:txBody>
          <a:bodyPr>
            <a:spAutoFit/>
          </a:bodyPr>
          <a:lstStyle/>
          <a:p>
            <a:r>
              <a:rPr lang="nl-NL" sz="1000">
                <a:solidFill>
                  <a:schemeClr val="bg1"/>
                </a:solidFill>
              </a:rPr>
              <a:t>Hogeschool </a:t>
            </a:r>
            <a:r>
              <a:rPr lang="nl-NL" sz="1600" b="1">
                <a:solidFill>
                  <a:schemeClr val="bg1"/>
                </a:solidFill>
              </a:rPr>
              <a:t>HZ</a:t>
            </a:r>
            <a:r>
              <a:rPr lang="nl-NL" sz="1000">
                <a:solidFill>
                  <a:schemeClr val="bg1"/>
                </a:solidFill>
              </a:rPr>
              <a:t> Zeeland</a:t>
            </a:r>
            <a:endParaRPr lang="en-GB" sz="1000">
              <a:solidFill>
                <a:schemeClr val="bg1"/>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85800"/>
          </a:xfrm>
          <a:prstGeom prst="rect">
            <a:avLst/>
          </a:prstGeom>
        </p:spPr>
        <p:txBody>
          <a:bodyPr/>
          <a:lstStyle/>
          <a:p>
            <a:r>
              <a:rPr lang="en-US" smtClean="0"/>
              <a:t>Click to edit Master title style</a:t>
            </a:r>
            <a:endParaRPr lang="nl-NL"/>
          </a:p>
        </p:txBody>
      </p:sp>
      <p:sp>
        <p:nvSpPr>
          <p:cNvPr id="3" name="Content Placeholder 2"/>
          <p:cNvSpPr>
            <a:spLocks noGrp="1"/>
          </p:cNvSpPr>
          <p:nvPr>
            <p:ph idx="1"/>
          </p:nvPr>
        </p:nvSpPr>
        <p:spPr>
          <a:xfrm>
            <a:off x="914400" y="1905000"/>
            <a:ext cx="8001000" cy="4648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r>
              <a:rPr lang="en-US" smtClean="0"/>
              <a:t>Dec 2013</a:t>
            </a:r>
            <a:endParaRPr lang="en-GB"/>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r>
              <a:rPr lang="en-US" smtClean="0"/>
              <a:t>Business &amp; Information Systems</a:t>
            </a:r>
            <a:endParaRPr lang="en-GB"/>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fld id="{F782BA0D-7614-4135-AFF7-F7769E5F6BD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to met titel">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rgbClr val="0099B9"/>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506321944"/>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85800"/>
          </a:xfrm>
          <a:prstGeom prst="rect">
            <a:avLst/>
          </a:prstGeom>
        </p:spPr>
        <p:txBody>
          <a:bodyPr/>
          <a:lstStyle/>
          <a:p>
            <a:r>
              <a:rPr lang="en-US" smtClean="0"/>
              <a:t>Click to edit Master title style</a:t>
            </a:r>
            <a:endParaRPr lang="nl-NL"/>
          </a:p>
        </p:txBody>
      </p:sp>
      <p:sp>
        <p:nvSpPr>
          <p:cNvPr id="3" name="Date Placeholder 2"/>
          <p:cNvSpPr>
            <a:spLocks noGrp="1"/>
          </p:cNvSpPr>
          <p:nvPr>
            <p:ph type="dt" sz="half" idx="10"/>
          </p:nvPr>
        </p:nvSpPr>
        <p:spPr>
          <a:xfrm>
            <a:off x="7010400" y="6613525"/>
            <a:ext cx="1905000" cy="244475"/>
          </a:xfrm>
          <a:prstGeom prst="rect">
            <a:avLst/>
          </a:prstGeom>
        </p:spPr>
        <p:txBody>
          <a:bodyPr/>
          <a:lstStyle>
            <a:lvl1pPr>
              <a:defRPr/>
            </a:lvl1pPr>
          </a:lstStyle>
          <a:p>
            <a:r>
              <a:rPr lang="en-US" smtClean="0"/>
              <a:t>Dec 2013</a:t>
            </a:r>
            <a:endParaRPr lang="en-GB"/>
          </a:p>
        </p:txBody>
      </p:sp>
      <p:sp>
        <p:nvSpPr>
          <p:cNvPr id="4" name="Footer Placeholder 3"/>
          <p:cNvSpPr>
            <a:spLocks noGrp="1"/>
          </p:cNvSpPr>
          <p:nvPr>
            <p:ph type="ftr" sz="quarter" idx="11"/>
          </p:nvPr>
        </p:nvSpPr>
        <p:spPr>
          <a:xfrm>
            <a:off x="2971800" y="6613525"/>
            <a:ext cx="2895600" cy="244475"/>
          </a:xfrm>
          <a:prstGeom prst="rect">
            <a:avLst/>
          </a:prstGeom>
        </p:spPr>
        <p:txBody>
          <a:bodyPr/>
          <a:lstStyle>
            <a:lvl1pPr>
              <a:defRPr/>
            </a:lvl1pPr>
          </a:lstStyle>
          <a:p>
            <a:r>
              <a:rPr lang="en-US" smtClean="0"/>
              <a:t>Business &amp; Information Systems</a:t>
            </a:r>
            <a:endParaRPr lang="en-GB"/>
          </a:p>
        </p:txBody>
      </p:sp>
      <p:sp>
        <p:nvSpPr>
          <p:cNvPr id="5" name="Slide Number Placeholder 4"/>
          <p:cNvSpPr>
            <a:spLocks noGrp="1"/>
          </p:cNvSpPr>
          <p:nvPr>
            <p:ph type="sldNum" sz="quarter" idx="12"/>
          </p:nvPr>
        </p:nvSpPr>
        <p:spPr>
          <a:xfrm>
            <a:off x="84138" y="6588125"/>
            <a:ext cx="587375" cy="244475"/>
          </a:xfrm>
          <a:prstGeom prst="rect">
            <a:avLst/>
          </a:prstGeom>
        </p:spPr>
        <p:txBody>
          <a:bodyPr/>
          <a:lstStyle>
            <a:lvl1pPr>
              <a:defRPr/>
            </a:lvl1pPr>
          </a:lstStyle>
          <a:p>
            <a:fld id="{84DE82C8-04A9-4841-8931-7E20C6B0214A}" type="slidenum">
              <a:rPr lang="en-GB" smtClean="0"/>
              <a:pPr/>
              <a:t>‹#›</a:t>
            </a:fld>
            <a:endParaRPr lang="en-GB"/>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0"/>
            <a:ext cx="7772400" cy="685800"/>
          </a:xfrm>
          <a:prstGeom prst="rect">
            <a:avLst/>
          </a:prstGeom>
        </p:spPr>
        <p:txBody>
          <a:bodyPr/>
          <a:lstStyle/>
          <a:p>
            <a:r>
              <a:rPr lang="en-US" smtClean="0"/>
              <a:t>Click to edit Master title style</a:t>
            </a:r>
            <a:endParaRPr lang="nl-NL"/>
          </a:p>
        </p:txBody>
      </p:sp>
      <p:sp>
        <p:nvSpPr>
          <p:cNvPr id="3" name="Table Placeholder 2"/>
          <p:cNvSpPr>
            <a:spLocks noGrp="1"/>
          </p:cNvSpPr>
          <p:nvPr>
            <p:ph type="tbl" idx="1"/>
          </p:nvPr>
        </p:nvSpPr>
        <p:spPr>
          <a:xfrm>
            <a:off x="914400" y="1905000"/>
            <a:ext cx="8001000" cy="4648200"/>
          </a:xfrm>
          <a:prstGeom prst="rect">
            <a:avLst/>
          </a:prstGeom>
        </p:spPr>
        <p:txBody>
          <a:bodyPr/>
          <a:lstStyle/>
          <a:p>
            <a:r>
              <a:rPr lang="en-US" smtClean="0"/>
              <a:t>Click icon to add table</a:t>
            </a:r>
            <a:endParaRPr lang="nl-NL"/>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r>
              <a:rPr lang="en-US" smtClean="0"/>
              <a:t>Dec 2013</a:t>
            </a:r>
            <a:endParaRPr lang="en-GB"/>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r>
              <a:rPr lang="en-US" smtClean="0"/>
              <a:t>Business &amp; Information Systems</a:t>
            </a:r>
            <a:endParaRPr lang="en-GB"/>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fld id="{D13BDD15-06AD-48B3-89DA-3B621801C226}" type="slidenum">
              <a:rPr lang="en-GB" smtClean="0"/>
              <a:pPr/>
              <a:t>‹#›</a:t>
            </a:fld>
            <a:endParaRPr lang="en-GB"/>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a:xfrm>
            <a:off x="7010400" y="6613525"/>
            <a:ext cx="1905000" cy="244475"/>
          </a:xfrm>
          <a:prstGeom prst="rect">
            <a:avLst/>
          </a:prstGeom>
        </p:spPr>
        <p:txBody>
          <a:bodyPr/>
          <a:lstStyle>
            <a:lvl1pPr>
              <a:defRPr/>
            </a:lvl1pPr>
          </a:lstStyle>
          <a:p>
            <a:r>
              <a:rPr lang="en-US" smtClean="0"/>
              <a:t>Dec 2013</a:t>
            </a:r>
            <a:endParaRPr lang="en-GB"/>
          </a:p>
        </p:txBody>
      </p:sp>
      <p:sp>
        <p:nvSpPr>
          <p:cNvPr id="5" name="Footer Placeholder 4"/>
          <p:cNvSpPr>
            <a:spLocks noGrp="1"/>
          </p:cNvSpPr>
          <p:nvPr>
            <p:ph type="ftr" sz="quarter" idx="11"/>
          </p:nvPr>
        </p:nvSpPr>
        <p:spPr>
          <a:xfrm>
            <a:off x="2971800" y="6613525"/>
            <a:ext cx="2895600" cy="244475"/>
          </a:xfrm>
          <a:prstGeom prst="rect">
            <a:avLst/>
          </a:prstGeom>
        </p:spPr>
        <p:txBody>
          <a:bodyPr/>
          <a:lstStyle>
            <a:lvl1pPr>
              <a:defRPr/>
            </a:lvl1pPr>
          </a:lstStyle>
          <a:p>
            <a:r>
              <a:rPr lang="en-US" smtClean="0"/>
              <a:t>Business &amp; Information Systems</a:t>
            </a:r>
            <a:endParaRPr lang="en-GB"/>
          </a:p>
        </p:txBody>
      </p:sp>
      <p:sp>
        <p:nvSpPr>
          <p:cNvPr id="6" name="Slide Number Placeholder 5"/>
          <p:cNvSpPr>
            <a:spLocks noGrp="1"/>
          </p:cNvSpPr>
          <p:nvPr>
            <p:ph type="sldNum" sz="quarter" idx="12"/>
          </p:nvPr>
        </p:nvSpPr>
        <p:spPr>
          <a:xfrm>
            <a:off x="84138" y="6588125"/>
            <a:ext cx="587375" cy="244475"/>
          </a:xfrm>
          <a:prstGeom prst="rect">
            <a:avLst/>
          </a:prstGeom>
        </p:spPr>
        <p:txBody>
          <a:bodyPr/>
          <a:lstStyle>
            <a:lvl1pPr>
              <a:defRPr/>
            </a:lvl1pPr>
          </a:lstStyle>
          <a:p>
            <a:fld id="{E2569A0D-C5DC-4340-BDA5-EE731CCCD491}" type="slidenum">
              <a:rPr lang="en-GB"/>
              <a:pPr/>
              <a:t>‹#›</a:t>
            </a:fld>
            <a:endParaRPr lang="en-GB"/>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03075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nl-NL" dirty="0" smtClean="0"/>
              <a:t>00 Januari 2012 | naam presentator | functie</a:t>
            </a:r>
            <a:endParaRPr lang="nl-NL" dirty="0"/>
          </a:p>
        </p:txBody>
      </p:sp>
    </p:spTree>
    <p:extLst>
      <p:ext uri="{BB962C8B-B14F-4D97-AF65-F5344CB8AC3E}">
        <p14:creationId xmlns:p14="http://schemas.microsoft.com/office/powerpoint/2010/main" val="382489047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127250982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33138577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766385288"/>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294976060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350917712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rgbClr val="0099B9"/>
                </a:solidFill>
              </a:defRPr>
            </a:lvl1pPr>
          </a:lstStyle>
          <a:p>
            <a:r>
              <a:rPr lang="en-US" smtClean="0"/>
              <a:t>Click icon to add chart</a:t>
            </a:r>
            <a:endParaRPr lang="nl-NL" dirty="0"/>
          </a:p>
        </p:txBody>
      </p:sp>
      <p:sp>
        <p:nvSpPr>
          <p:cNvPr id="7" name="Tijdelijke aanduiding voor datum 8"/>
          <p:cNvSpPr>
            <a:spLocks noGrp="1"/>
          </p:cNvSpPr>
          <p:nvPr>
            <p:ph type="dt" sz="half" idx="11"/>
          </p:nvPr>
        </p:nvSpPr>
        <p:spPr>
          <a:xfrm>
            <a:off x="1763688" y="6489360"/>
            <a:ext cx="1296000" cy="180000"/>
          </a:xfrm>
          <a:prstGeom prst="rect">
            <a:avLst/>
          </a:prstGeom>
        </p:spPr>
        <p:txBody>
          <a:bodyPr lIns="0" tIns="0" rIns="0" bIns="0"/>
          <a:lstStyle>
            <a:lvl1pPr>
              <a:defRPr sz="1100" cap="all" baseline="0">
                <a:solidFill>
                  <a:schemeClr val="bg1"/>
                </a:solidFill>
              </a:defRPr>
            </a:lvl1pPr>
          </a:lstStyle>
          <a:p>
            <a:pPr>
              <a:defRPr/>
            </a:pPr>
            <a:r>
              <a:rPr lang="en-US" smtClean="0"/>
              <a:t>Dec 2013</a:t>
            </a:r>
            <a:endParaRPr lang="en-GB"/>
          </a:p>
        </p:txBody>
      </p:sp>
      <p:sp>
        <p:nvSpPr>
          <p:cNvPr id="8" name="Tijdelijke aanduiding voor dianummer 10"/>
          <p:cNvSpPr>
            <a:spLocks noGrp="1"/>
          </p:cNvSpPr>
          <p:nvPr>
            <p:ph type="sldNum" sz="quarter" idx="13"/>
          </p:nvPr>
        </p:nvSpPr>
        <p:spPr>
          <a:xfrm>
            <a:off x="7812360" y="6489360"/>
            <a:ext cx="1080120" cy="180000"/>
          </a:xfrm>
          <a:prstGeom prst="rect">
            <a:avLst/>
          </a:prstGeom>
        </p:spPr>
        <p:txBody>
          <a:bodyPr lIns="0" tIns="0" rIns="0" bIns="0"/>
          <a:lstStyle>
            <a:lvl1pPr algn="r">
              <a:defRPr sz="1100" cap="all" baseline="0">
                <a:solidFill>
                  <a:schemeClr val="bg1"/>
                </a:solidFill>
              </a:defRPr>
            </a:lvl1pPr>
          </a:lstStyle>
          <a:p>
            <a:pPr>
              <a:defRPr/>
            </a:pPr>
            <a:fld id="{71162050-DA6B-4836-B245-8DFFBD3C3E67}" type="slidenum">
              <a:rPr lang="en-GB" smtClean="0"/>
              <a:pPr>
                <a:defRPr/>
              </a:pPr>
              <a:t>‹#›</a:t>
            </a:fld>
            <a:endParaRPr lang="en-GB"/>
          </a:p>
        </p:txBody>
      </p:sp>
      <p:sp>
        <p:nvSpPr>
          <p:cNvPr id="11" name="Tijdelijke aanduiding voor voettekst 9"/>
          <p:cNvSpPr>
            <a:spLocks noGrp="1"/>
          </p:cNvSpPr>
          <p:nvPr>
            <p:ph type="ftr" sz="quarter" idx="14"/>
          </p:nvPr>
        </p:nvSpPr>
        <p:spPr>
          <a:xfrm>
            <a:off x="3131839" y="6489360"/>
            <a:ext cx="4594421" cy="180000"/>
          </a:xfrm>
          <a:prstGeom prst="rect">
            <a:avLst/>
          </a:prstGeom>
        </p:spPr>
        <p:txBody>
          <a:bodyPr lIns="0" tIns="0" rIns="0" bIns="0"/>
          <a:lstStyle>
            <a:lvl1pPr algn="ctr">
              <a:defRPr sz="1100" cap="all" baseline="0">
                <a:solidFill>
                  <a:schemeClr val="bg1"/>
                </a:solidFill>
              </a:defRPr>
            </a:lvl1pPr>
          </a:lstStyle>
          <a:p>
            <a:pPr>
              <a:defRPr/>
            </a:pPr>
            <a:r>
              <a:rPr lang="en-GB" smtClean="0"/>
              <a:t>Business &amp; Information Systems</a:t>
            </a:r>
            <a:endParaRPr lang="en-GB"/>
          </a:p>
        </p:txBody>
      </p:sp>
    </p:spTree>
    <p:extLst>
      <p:ext uri="{BB962C8B-B14F-4D97-AF65-F5344CB8AC3E}">
        <p14:creationId xmlns:p14="http://schemas.microsoft.com/office/powerpoint/2010/main" val="100780441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nl-NL"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139337771"/>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45227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35706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en-US" smtClean="0"/>
              <a:t>Titel van de presentatie</a:t>
            </a:r>
            <a:endParaRPr lang="en-US" dirty="0" smtClean="0"/>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en-US" smtClean="0"/>
              <a:t>00 Januari 2012 | naam presentator | functie</a:t>
            </a:r>
            <a:endParaRPr lang="en-US" dirty="0"/>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650168654"/>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57186209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70117677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74608924"/>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en-US" smtClean="0"/>
              <a:t>Presentatie titel | 00 januari 2012</a:t>
            </a:r>
            <a:endParaRPr lang="en-US"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en-US"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32194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en-US" smtClean="0"/>
              <a:t>tabel</a:t>
            </a:r>
            <a:endParaRPr lang="en-US"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en-US"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en-US" smtClean="0"/>
              <a:t>Presentatie titel | 00 januari 2012</a:t>
            </a:r>
            <a:endParaRPr lang="en-US"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en-US" smtClean="0"/>
              <a:t>‹nr.›</a:t>
            </a:fld>
            <a:endParaRPr lang="en-US" dirty="0"/>
          </a:p>
        </p:txBody>
      </p:sp>
    </p:spTree>
    <p:extLst>
      <p:ext uri="{BB962C8B-B14F-4D97-AF65-F5344CB8AC3E}">
        <p14:creationId xmlns:p14="http://schemas.microsoft.com/office/powerpoint/2010/main" val="10078044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65444"/>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65444"/>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03075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el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6"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nl-NL" dirty="0" smtClean="0"/>
              <a:t>00 Januari 2012 | naam presentator | functie</a:t>
            </a:r>
            <a:endParaRPr lang="nl-NL" dirty="0"/>
          </a:p>
        </p:txBody>
      </p:sp>
    </p:spTree>
    <p:extLst>
      <p:ext uri="{BB962C8B-B14F-4D97-AF65-F5344CB8AC3E}">
        <p14:creationId xmlns:p14="http://schemas.microsoft.com/office/powerpoint/2010/main" val="382489047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1272509823"/>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331385772"/>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766385288"/>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2949760608"/>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3509177122"/>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nl-NL" dirty="0"/>
          </a:p>
        </p:txBody>
      </p:sp>
      <p:sp>
        <p:nvSpPr>
          <p:cNvPr id="7"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139337771"/>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94522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357061"/>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Intropagin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82516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elblad -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9"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nl-NL" dirty="0" smtClean="0"/>
              <a:t>00 Januari 2012 | naam presentator | functie</a:t>
            </a:r>
            <a:endParaRPr lang="nl-NL" dirty="0"/>
          </a:p>
        </p:txBody>
      </p:sp>
    </p:spTree>
    <p:extLst>
      <p:ext uri="{BB962C8B-B14F-4D97-AF65-F5344CB8AC3E}">
        <p14:creationId xmlns:p14="http://schemas.microsoft.com/office/powerpoint/2010/main" val="333405097"/>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elblad - Internation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jdelijke aanduiding voor tekst 7"/>
          <p:cNvSpPr>
            <a:spLocks noGrp="1"/>
          </p:cNvSpPr>
          <p:nvPr>
            <p:ph type="body" sz="quarter" idx="10" hasCustomPrompt="1"/>
          </p:nvPr>
        </p:nvSpPr>
        <p:spPr>
          <a:xfrm>
            <a:off x="3276000" y="116632"/>
            <a:ext cx="5256000" cy="3240000"/>
          </a:xfrm>
          <a:prstGeom prst="rect">
            <a:avLst/>
          </a:prstGeom>
        </p:spPr>
        <p:txBody>
          <a:bodyPr lIns="0" tIns="0" rIns="0" bIns="0" anchor="b"/>
          <a:lstStyle>
            <a:lvl1pPr marL="0" indent="0" algn="l">
              <a:lnSpc>
                <a:spcPts val="6000"/>
              </a:lnSpc>
              <a:spcBef>
                <a:spcPts val="0"/>
              </a:spcBef>
              <a:buNone/>
              <a:defRPr sz="7100" b="1" cap="all" spc="150" baseline="0">
                <a:solidFill>
                  <a:schemeClr val="bg1"/>
                </a:solidFill>
                <a:latin typeface="+mj-lt"/>
              </a:defRPr>
            </a:lvl1pPr>
            <a:lvl5pPr>
              <a:defRPr/>
            </a:lvl5pPr>
          </a:lstStyle>
          <a:p>
            <a:pPr lvl="0"/>
            <a:r>
              <a:rPr lang="nl-NL" dirty="0" smtClean="0"/>
              <a:t>Titel van de presentatie</a:t>
            </a:r>
          </a:p>
        </p:txBody>
      </p:sp>
      <p:sp>
        <p:nvSpPr>
          <p:cNvPr id="9" name="Tijdelijke aanduiding voor tekst 3"/>
          <p:cNvSpPr>
            <a:spLocks noGrp="1"/>
          </p:cNvSpPr>
          <p:nvPr>
            <p:ph type="body" sz="quarter" idx="12" hasCustomPrompt="1"/>
          </p:nvPr>
        </p:nvSpPr>
        <p:spPr>
          <a:xfrm>
            <a:off x="3276000" y="3672000"/>
            <a:ext cx="5256000" cy="288032"/>
          </a:xfrm>
          <a:prstGeom prst="rect">
            <a:avLst/>
          </a:prstGeom>
        </p:spPr>
        <p:txBody>
          <a:bodyPr lIns="36000" tIns="0" rIns="0" bIns="0"/>
          <a:lstStyle>
            <a:lvl1pPr marL="0" indent="0" algn="l">
              <a:buNone/>
              <a:defRPr sz="1800" b="1" i="0" cap="all" spc="50" baseline="0">
                <a:solidFill>
                  <a:schemeClr val="bg1"/>
                </a:solidFill>
              </a:defRPr>
            </a:lvl1pPr>
          </a:lstStyle>
          <a:p>
            <a:pPr lvl="0"/>
            <a:r>
              <a:rPr lang="nl-NL" dirty="0" smtClean="0"/>
              <a:t>00 Januari 2012 | naam presentator | functie</a:t>
            </a:r>
            <a:endParaRPr lang="nl-NL" dirty="0"/>
          </a:p>
        </p:txBody>
      </p:sp>
    </p:spTree>
    <p:extLst>
      <p:ext uri="{BB962C8B-B14F-4D97-AF65-F5344CB8AC3E}">
        <p14:creationId xmlns:p14="http://schemas.microsoft.com/office/powerpoint/2010/main" val="2054606986"/>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ia met titel - kle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2000" y="504000"/>
            <a:ext cx="7200000" cy="648000"/>
          </a:xfrm>
          <a:prstGeom prst="rect">
            <a:avLst/>
          </a:prstGeom>
        </p:spPr>
        <p:txBody>
          <a:bodyPr lIns="0" tIns="0" rIns="0" bIns="0"/>
          <a:lstStyle>
            <a:lvl1pPr algn="l">
              <a:defRPr sz="4300" b="1" i="0" cap="all" spc="40" baseline="0">
                <a:solidFill>
                  <a:schemeClr val="bg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700808"/>
            <a:ext cx="7200925" cy="4680000"/>
          </a:xfrm>
          <a:prstGeom prst="rect">
            <a:avLst/>
          </a:prstGeom>
        </p:spPr>
        <p:txBody>
          <a:bodyPr lIns="0" tIns="0" rIns="0" bIns="0"/>
          <a:lstStyle>
            <a:lvl1pPr marL="0" indent="0">
              <a:lnSpc>
                <a:spcPct val="100000"/>
              </a:lnSpc>
              <a:spcBef>
                <a:spcPts val="0"/>
              </a:spcBef>
              <a:buNone/>
              <a:defRPr sz="2200" b="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r>
              <a:rPr lang="en-US" smtClean="0"/>
              <a:t>Click to edit Master text styles</a:t>
            </a:r>
          </a:p>
        </p:txBody>
      </p:sp>
      <p:sp>
        <p:nvSpPr>
          <p:cNvPr id="6"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377003159"/>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ia met titel - W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1691680" y="1692000"/>
            <a:ext cx="7200925" cy="4680000"/>
          </a:xfrm>
          <a:prstGeom prst="rect">
            <a:avLst/>
          </a:prstGeom>
        </p:spPr>
        <p:txBody>
          <a:bodyPr lIns="0" tIns="0" rIns="0" bIns="0"/>
          <a:lstStyle>
            <a:lvl1pPr marL="0" indent="0">
              <a:lnSpc>
                <a:spcPct val="100000"/>
              </a:lnSpc>
              <a:spcBef>
                <a:spcPts val="0"/>
              </a:spcBef>
              <a:buFont typeface="Arial" pitchFamily="34" charset="0"/>
              <a:buNone/>
              <a:defRPr sz="2200" b="0">
                <a:solidFill>
                  <a:srgbClr val="808080"/>
                </a:solidFill>
              </a:defRPr>
            </a:lvl1pPr>
            <a:lvl2pPr marL="809625" indent="-180975">
              <a:defRPr sz="2200">
                <a:solidFill>
                  <a:srgbClr val="808080"/>
                </a:solidFill>
              </a:defRPr>
            </a:lvl2pPr>
            <a:lvl3pPr>
              <a:defRPr sz="2200">
                <a:solidFill>
                  <a:srgbClr val="808080"/>
                </a:solidFill>
              </a:defRPr>
            </a:lvl3pPr>
            <a:lvl4pPr>
              <a:defRPr sz="2200">
                <a:solidFill>
                  <a:srgbClr val="808080"/>
                </a:solidFill>
              </a:defRPr>
            </a:lvl4pPr>
            <a:lvl5pPr marL="1828800" indent="0">
              <a:buNone/>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7" name="Tijdelijke aanduiding voor tekst 5"/>
          <p:cNvSpPr>
            <a:spLocks noGrp="1"/>
          </p:cNvSpPr>
          <p:nvPr>
            <p:ph type="body" sz="quarter" idx="12"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1336525127"/>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kst met foto - vertic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p:nvPr>
        </p:nvSpPr>
        <p:spPr>
          <a:xfrm>
            <a:off x="4067944" y="332656"/>
            <a:ext cx="4860000" cy="1080120"/>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
        <p:nvSpPr>
          <p:cNvPr id="4" name="Tijdelijke aanduiding voor tekst 3"/>
          <p:cNvSpPr>
            <a:spLocks noGrp="1"/>
          </p:cNvSpPr>
          <p:nvPr>
            <p:ph type="body" sz="quarter" idx="10"/>
          </p:nvPr>
        </p:nvSpPr>
        <p:spPr>
          <a:xfrm>
            <a:off x="4068000" y="1628800"/>
            <a:ext cx="4860000" cy="4536504"/>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7" name="Tijdelijke aanduiding voor afbeelding 6"/>
          <p:cNvSpPr>
            <a:spLocks noGrp="1"/>
          </p:cNvSpPr>
          <p:nvPr>
            <p:ph type="pic" sz="quarter" idx="12"/>
          </p:nvPr>
        </p:nvSpPr>
        <p:spPr>
          <a:xfrm>
            <a:off x="1058400" y="0"/>
            <a:ext cx="2646000" cy="6858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jdelijke aanduiding voor tekst 5"/>
          <p:cNvSpPr>
            <a:spLocks noGrp="1"/>
          </p:cNvSpPr>
          <p:nvPr>
            <p:ph type="body" sz="quarter" idx="11" hasCustomPrompt="1"/>
          </p:nvPr>
        </p:nvSpPr>
        <p:spPr>
          <a:xfrm>
            <a:off x="4067944" y="6480000"/>
            <a:ext cx="3888432" cy="189360"/>
          </a:xfrm>
          <a:prstGeom prst="rect">
            <a:avLst/>
          </a:prstGeom>
        </p:spPr>
        <p:txBody>
          <a:bodyPr lIns="0" tIns="0" rIns="0" bIns="0"/>
          <a:lstStyle>
            <a:lvl1pPr marL="0" indent="0">
              <a:buNone/>
              <a:defRPr sz="1100" cap="all" spc="30" baseline="0">
                <a:solidFill>
                  <a:srgbClr val="808080"/>
                </a:solidFill>
              </a:defRPr>
            </a:lvl1pPr>
          </a:lstStyle>
          <a:p>
            <a:pPr lvl="0"/>
            <a:r>
              <a:rPr lang="nl-NL" dirty="0" smtClean="0"/>
              <a:t>Presentatie titel | 00 januari 2012</a:t>
            </a:r>
            <a:endParaRPr lang="nl-NL" dirty="0"/>
          </a:p>
        </p:txBody>
      </p:sp>
      <p:sp>
        <p:nvSpPr>
          <p:cNvPr id="8"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accent6"/>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62866866"/>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kst met foto - horizonta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jdelijke aanduiding voor tekst 3"/>
          <p:cNvSpPr>
            <a:spLocks noGrp="1"/>
          </p:cNvSpPr>
          <p:nvPr>
            <p:ph type="body" sz="quarter" idx="10"/>
          </p:nvPr>
        </p:nvSpPr>
        <p:spPr>
          <a:xfrm>
            <a:off x="1691680" y="1656000"/>
            <a:ext cx="7272808" cy="1484968"/>
          </a:xfrm>
          <a:prstGeom prst="rect">
            <a:avLst/>
          </a:prstGeom>
        </p:spPr>
        <p:txBody>
          <a:bodyPr lIns="0" tIns="0" rIns="0" bIns="0"/>
          <a:lstStyle>
            <a:lvl1pPr marL="0" indent="0">
              <a:lnSpc>
                <a:spcPct val="100000"/>
              </a:lnSpc>
              <a:spcBef>
                <a:spcPts val="0"/>
              </a:spcBef>
              <a:buNone/>
              <a:defRPr sz="2200" b="0">
                <a:solidFill>
                  <a:srgbClr val="808080"/>
                </a:solidFill>
              </a:defRPr>
            </a:lvl1pPr>
            <a:lvl2pPr>
              <a:defRPr sz="2200">
                <a:solidFill>
                  <a:srgbClr val="808080"/>
                </a:solidFill>
              </a:defRPr>
            </a:lvl2pPr>
            <a:lvl3pPr>
              <a:defRPr sz="2200">
                <a:solidFill>
                  <a:srgbClr val="808080"/>
                </a:solidFill>
              </a:defRPr>
            </a:lvl3pPr>
            <a:lvl4pPr>
              <a:defRPr sz="2200">
                <a:solidFill>
                  <a:srgbClr val="808080"/>
                </a:solidFill>
              </a:defRPr>
            </a:lvl4pPr>
            <a:lvl5pPr>
              <a:defRPr sz="2200">
                <a:solidFill>
                  <a:srgbClr val="808080"/>
                </a:solidFill>
              </a:defRPr>
            </a:lvl5pPr>
          </a:lstStyle>
          <a:p>
            <a:pPr lvl="0"/>
            <a:r>
              <a:rPr lang="en-US" smtClean="0"/>
              <a:t>Click to edit Master text styles</a:t>
            </a:r>
          </a:p>
        </p:txBody>
      </p:sp>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3420000"/>
            <a:ext cx="8085600" cy="345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3169601498"/>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Foto met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jdelijke aanduiding voor tekst 5"/>
          <p:cNvSpPr>
            <a:spLocks noGrp="1"/>
          </p:cNvSpPr>
          <p:nvPr>
            <p:ph type="body" sz="quarter" idx="11" hasCustomPrompt="1"/>
          </p:nvPr>
        </p:nvSpPr>
        <p:spPr>
          <a:xfrm>
            <a:off x="4068000" y="6372000"/>
            <a:ext cx="4860000" cy="178532"/>
          </a:xfrm>
          <a:prstGeom prst="rect">
            <a:avLst/>
          </a:prstGeom>
        </p:spPr>
        <p:txBody>
          <a:bodyPr lIns="0" tIns="0" rIns="0" bIns="0"/>
          <a:lstStyle>
            <a:lvl1pPr marL="0" indent="0">
              <a:buNone/>
              <a:defRPr sz="1100" cap="all" spc="30" baseline="0">
                <a:solidFill>
                  <a:srgbClr val="999999"/>
                </a:solidFill>
              </a:defRPr>
            </a:lvl1pPr>
          </a:lstStyle>
          <a:p>
            <a:pPr lvl="0"/>
            <a:r>
              <a:rPr lang="nl-NL" dirty="0" smtClean="0"/>
              <a:t>Presentatie titel | 00 januari 2012</a:t>
            </a:r>
            <a:endParaRPr lang="nl-NL" dirty="0"/>
          </a:p>
        </p:txBody>
      </p:sp>
      <p:sp>
        <p:nvSpPr>
          <p:cNvPr id="7" name="Tijdelijke aanduiding voor afbeelding 6"/>
          <p:cNvSpPr>
            <a:spLocks noGrp="1"/>
          </p:cNvSpPr>
          <p:nvPr>
            <p:ph type="pic" sz="quarter" idx="12"/>
          </p:nvPr>
        </p:nvSpPr>
        <p:spPr>
          <a:xfrm>
            <a:off x="1058400" y="1332000"/>
            <a:ext cx="8085600" cy="5526000"/>
          </a:xfrm>
          <a:prstGeom prst="rect">
            <a:avLst/>
          </a:prstGeom>
          <a:solidFill>
            <a:schemeClr val="accent6"/>
          </a:solidFill>
        </p:spPr>
        <p:txBody>
          <a:bodyPr/>
          <a:lstStyle>
            <a:lvl1pPr>
              <a:defRPr>
                <a:solidFill>
                  <a:schemeClr val="bg1"/>
                </a:solidFill>
              </a:defRPr>
            </a:lvl1pPr>
          </a:lstStyle>
          <a:p>
            <a:r>
              <a:rPr lang="en-US" smtClean="0"/>
              <a:t>Click icon to add picture</a:t>
            </a:r>
            <a:endParaRPr lang="nl-NL" dirty="0"/>
          </a:p>
        </p:txBody>
      </p:sp>
      <p:sp>
        <p:nvSpPr>
          <p:cNvPr id="6" name="Titel 1"/>
          <p:cNvSpPr>
            <a:spLocks noGrp="1"/>
          </p:cNvSpPr>
          <p:nvPr>
            <p:ph type="title"/>
          </p:nvPr>
        </p:nvSpPr>
        <p:spPr>
          <a:xfrm>
            <a:off x="1691680" y="576008"/>
            <a:ext cx="7200000" cy="548736"/>
          </a:xfrm>
          <a:prstGeom prst="rect">
            <a:avLst/>
          </a:prstGeom>
        </p:spPr>
        <p:txBody>
          <a:bodyPr lIns="0" tIns="0" rIns="0" bIns="0"/>
          <a:lstStyle>
            <a:lvl1pPr algn="l">
              <a:lnSpc>
                <a:spcPts val="4300"/>
              </a:lnSpc>
              <a:defRPr sz="4300" b="1" i="0" cap="all" spc="30" baseline="0">
                <a:solidFill>
                  <a:schemeClr val="tx1"/>
                </a:solidFill>
              </a:defRPr>
            </a:lvl1pPr>
          </a:lstStyle>
          <a:p>
            <a:r>
              <a:rPr lang="en-US" smtClean="0"/>
              <a:t>Click to edit Master title style</a:t>
            </a:r>
            <a:endParaRPr lang="nl-NL" dirty="0"/>
          </a:p>
        </p:txBody>
      </p:sp>
    </p:spTree>
    <p:extLst>
      <p:ext uri="{BB962C8B-B14F-4D97-AF65-F5344CB8AC3E}">
        <p14:creationId xmlns:p14="http://schemas.microsoft.com/office/powerpoint/2010/main" val="334075196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ab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el 1"/>
          <p:cNvSpPr>
            <a:spLocks noGrp="1"/>
          </p:cNvSpPr>
          <p:nvPr>
            <p:ph type="title" hasCustomPrompt="1"/>
          </p:nvPr>
        </p:nvSpPr>
        <p:spPr>
          <a:xfrm>
            <a:off x="1728000" y="620688"/>
            <a:ext cx="7200800" cy="432048"/>
          </a:xfrm>
          <a:prstGeom prst="rect">
            <a:avLst/>
          </a:prstGeom>
        </p:spPr>
        <p:txBody>
          <a:bodyPr lIns="0" tIns="0" rIns="0" bIns="0"/>
          <a:lstStyle>
            <a:lvl1pPr algn="l">
              <a:lnSpc>
                <a:spcPts val="4300"/>
              </a:lnSpc>
              <a:defRPr sz="4300" b="1" i="0" cap="all" spc="30" baseline="0">
                <a:solidFill>
                  <a:schemeClr val="bg1"/>
                </a:solidFill>
              </a:defRPr>
            </a:lvl1pPr>
          </a:lstStyle>
          <a:p>
            <a:r>
              <a:rPr lang="nl-NL" dirty="0" smtClean="0"/>
              <a:t>tabel</a:t>
            </a:r>
            <a:endParaRPr lang="nl-NL" dirty="0"/>
          </a:p>
        </p:txBody>
      </p:sp>
      <p:sp>
        <p:nvSpPr>
          <p:cNvPr id="4" name="Tijdelijke aanduiding voor tekst 3"/>
          <p:cNvSpPr>
            <a:spLocks noGrp="1"/>
          </p:cNvSpPr>
          <p:nvPr>
            <p:ph type="body" sz="quarter" idx="10"/>
          </p:nvPr>
        </p:nvSpPr>
        <p:spPr>
          <a:xfrm>
            <a:off x="1728000" y="1332000"/>
            <a:ext cx="7200000" cy="360040"/>
          </a:xfrm>
          <a:prstGeom prst="rect">
            <a:avLst/>
          </a:prstGeom>
        </p:spPr>
        <p:txBody>
          <a:bodyPr lIns="0" tIns="0" rIns="0" bIns="0"/>
          <a:lstStyle>
            <a:lvl1pPr marL="0" indent="0">
              <a:lnSpc>
                <a:spcPts val="2300"/>
              </a:lnSpc>
              <a:spcBef>
                <a:spcPts val="0"/>
              </a:spcBef>
              <a:buNone/>
              <a:defRPr sz="2200" b="1" i="0" cap="all" spc="50" baseline="0">
                <a:solidFill>
                  <a:schemeClr val="bg1"/>
                </a:solidFill>
              </a:defRPr>
            </a:lvl1pPr>
          </a:lstStyle>
          <a:p>
            <a:pPr lvl="0"/>
            <a:r>
              <a:rPr lang="en-US" smtClean="0"/>
              <a:t>Click to edit Master text styles</a:t>
            </a:r>
          </a:p>
        </p:txBody>
      </p:sp>
      <p:sp>
        <p:nvSpPr>
          <p:cNvPr id="6" name="Tijdelijke aanduiding voor grafiek 5"/>
          <p:cNvSpPr>
            <a:spLocks noGrp="1"/>
          </p:cNvSpPr>
          <p:nvPr>
            <p:ph type="chart" sz="quarter" idx="12"/>
          </p:nvPr>
        </p:nvSpPr>
        <p:spPr>
          <a:xfrm>
            <a:off x="1728000" y="1988840"/>
            <a:ext cx="7200000" cy="4176464"/>
          </a:xfrm>
          <a:prstGeom prst="rect">
            <a:avLst/>
          </a:prstGeom>
          <a:solidFill>
            <a:schemeClr val="bg2"/>
          </a:solidFill>
        </p:spPr>
        <p:txBody>
          <a:bodyPr/>
          <a:lstStyle>
            <a:lvl1pPr>
              <a:defRPr>
                <a:solidFill>
                  <a:schemeClr val="tx1"/>
                </a:solidFill>
              </a:defRPr>
            </a:lvl1pPr>
          </a:lstStyle>
          <a:p>
            <a:r>
              <a:rPr lang="en-US" smtClean="0"/>
              <a:t>Click icon to add chart</a:t>
            </a:r>
            <a:endParaRPr lang="nl-NL" dirty="0"/>
          </a:p>
        </p:txBody>
      </p:sp>
      <p:sp>
        <p:nvSpPr>
          <p:cNvPr id="9" name="Tijdelijke aanduiding voor tekst 5"/>
          <p:cNvSpPr>
            <a:spLocks noGrp="1"/>
          </p:cNvSpPr>
          <p:nvPr>
            <p:ph type="body" sz="quarter" idx="11" hasCustomPrompt="1"/>
          </p:nvPr>
        </p:nvSpPr>
        <p:spPr>
          <a:xfrm>
            <a:off x="1692000" y="6480000"/>
            <a:ext cx="6264376" cy="189360"/>
          </a:xfrm>
          <a:prstGeom prst="rect">
            <a:avLst/>
          </a:prstGeom>
        </p:spPr>
        <p:txBody>
          <a:bodyPr lIns="0" tIns="0" rIns="0" bIns="0"/>
          <a:lstStyle>
            <a:lvl1pPr marL="0" indent="0">
              <a:buNone/>
              <a:defRPr sz="1100" cap="all" spc="30" baseline="0">
                <a:solidFill>
                  <a:schemeClr val="bg1"/>
                </a:solidFill>
              </a:defRPr>
            </a:lvl1pPr>
          </a:lstStyle>
          <a:p>
            <a:pPr lvl="0"/>
            <a:r>
              <a:rPr lang="nl-NL" dirty="0" smtClean="0"/>
              <a:t>Presentatie titel | 00 januari 2012</a:t>
            </a:r>
            <a:endParaRPr lang="nl-NL" dirty="0"/>
          </a:p>
        </p:txBody>
      </p:sp>
      <p:sp>
        <p:nvSpPr>
          <p:cNvPr id="10" name="Tijdelijke aanduiding voor tekst 5"/>
          <p:cNvSpPr>
            <a:spLocks noGrp="1"/>
          </p:cNvSpPr>
          <p:nvPr>
            <p:ph type="body" sz="quarter" idx="13" hasCustomPrompt="1"/>
          </p:nvPr>
        </p:nvSpPr>
        <p:spPr>
          <a:xfrm>
            <a:off x="8100392" y="6488384"/>
            <a:ext cx="792088" cy="180976"/>
          </a:xfrm>
          <a:prstGeom prst="rect">
            <a:avLst/>
          </a:prstGeom>
        </p:spPr>
        <p:txBody>
          <a:bodyPr lIns="0" tIns="0" rIns="0" bIns="0"/>
          <a:lstStyle>
            <a:lvl1pPr marL="0" indent="0" algn="r">
              <a:buNone/>
              <a:defRPr sz="1100" cap="all" spc="30" baseline="0">
                <a:solidFill>
                  <a:schemeClr val="bg1"/>
                </a:solidFill>
              </a:defRPr>
            </a:lvl1pPr>
          </a:lstStyle>
          <a:p>
            <a:pPr lvl="0"/>
            <a:fld id="{E5410E2C-EEB5-433C-A0E6-B2D2B8380643}" type="slidenum">
              <a:rPr lang="nl-NL" smtClean="0"/>
              <a:t>‹nr.›</a:t>
            </a:fld>
            <a:endParaRPr lang="nl-NL" dirty="0"/>
          </a:p>
        </p:txBody>
      </p:sp>
    </p:spTree>
    <p:extLst>
      <p:ext uri="{BB962C8B-B14F-4D97-AF65-F5344CB8AC3E}">
        <p14:creationId xmlns:p14="http://schemas.microsoft.com/office/powerpoint/2010/main" val="249962223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lotpagina N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534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theme" Target="../theme/theme10.xml"/><Relationship Id="rId3" Type="http://schemas.openxmlformats.org/officeDocument/2006/relationships/slideLayout" Target="../slideLayouts/slideLayout119.xml"/><Relationship Id="rId21" Type="http://schemas.openxmlformats.org/officeDocument/2006/relationships/slideLayout" Target="../slideLayouts/slideLayout137.xml"/><Relationship Id="rId7" Type="http://schemas.openxmlformats.org/officeDocument/2006/relationships/slideLayout" Target="../slideLayouts/slideLayout123.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9.xml"/><Relationship Id="rId13" Type="http://schemas.openxmlformats.org/officeDocument/2006/relationships/slideLayout" Target="../slideLayouts/slideLayout154.xml"/><Relationship Id="rId18" Type="http://schemas.openxmlformats.org/officeDocument/2006/relationships/slideLayout" Target="../slideLayouts/slideLayout159.xml"/><Relationship Id="rId26" Type="http://schemas.openxmlformats.org/officeDocument/2006/relationships/theme" Target="../theme/theme11.xml"/><Relationship Id="rId3" Type="http://schemas.openxmlformats.org/officeDocument/2006/relationships/slideLayout" Target="../slideLayouts/slideLayout144.xml"/><Relationship Id="rId21" Type="http://schemas.openxmlformats.org/officeDocument/2006/relationships/slideLayout" Target="../slideLayouts/slideLayout162.xml"/><Relationship Id="rId7" Type="http://schemas.openxmlformats.org/officeDocument/2006/relationships/slideLayout" Target="../slideLayouts/slideLayout148.xml"/><Relationship Id="rId12" Type="http://schemas.openxmlformats.org/officeDocument/2006/relationships/slideLayout" Target="../slideLayouts/slideLayout153.xml"/><Relationship Id="rId17" Type="http://schemas.openxmlformats.org/officeDocument/2006/relationships/slideLayout" Target="../slideLayouts/slideLayout158.xml"/><Relationship Id="rId25" Type="http://schemas.openxmlformats.org/officeDocument/2006/relationships/slideLayout" Target="../slideLayouts/slideLayout166.xml"/><Relationship Id="rId2" Type="http://schemas.openxmlformats.org/officeDocument/2006/relationships/slideLayout" Target="../slideLayouts/slideLayout143.xml"/><Relationship Id="rId16" Type="http://schemas.openxmlformats.org/officeDocument/2006/relationships/slideLayout" Target="../slideLayouts/slideLayout157.xml"/><Relationship Id="rId20" Type="http://schemas.openxmlformats.org/officeDocument/2006/relationships/slideLayout" Target="../slideLayouts/slideLayout161.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24" Type="http://schemas.openxmlformats.org/officeDocument/2006/relationships/slideLayout" Target="../slideLayouts/slideLayout165.xml"/><Relationship Id="rId5" Type="http://schemas.openxmlformats.org/officeDocument/2006/relationships/slideLayout" Target="../slideLayouts/slideLayout146.xml"/><Relationship Id="rId15" Type="http://schemas.openxmlformats.org/officeDocument/2006/relationships/slideLayout" Target="../slideLayouts/slideLayout156.xml"/><Relationship Id="rId23" Type="http://schemas.openxmlformats.org/officeDocument/2006/relationships/slideLayout" Target="../slideLayouts/slideLayout164.xml"/><Relationship Id="rId10" Type="http://schemas.openxmlformats.org/officeDocument/2006/relationships/slideLayout" Target="../slideLayouts/slideLayout151.xml"/><Relationship Id="rId19" Type="http://schemas.openxmlformats.org/officeDocument/2006/relationships/slideLayout" Target="../slideLayouts/slideLayout160.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4" Type="http://schemas.openxmlformats.org/officeDocument/2006/relationships/slideLayout" Target="../slideLayouts/slideLayout155.xml"/><Relationship Id="rId22" Type="http://schemas.openxmlformats.org/officeDocument/2006/relationships/slideLayout" Target="../slideLayouts/slideLayout163.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8.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8.png"/><Relationship Id="rId5" Type="http://schemas.openxmlformats.org/officeDocument/2006/relationships/slideLayout" Target="../slideLayouts/slideLayout44.xml"/><Relationship Id="rId10"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6" Type="http://schemas.openxmlformats.org/officeDocument/2006/relationships/image" Target="../media/image8.pn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theme" Target="../theme/theme4.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image" Target="../media/image8.png"/><Relationship Id="rId5" Type="http://schemas.openxmlformats.org/officeDocument/2006/relationships/slideLayout" Target="../slideLayouts/slideLayout67.xml"/><Relationship Id="rId10" Type="http://schemas.openxmlformats.org/officeDocument/2006/relationships/theme" Target="../theme/theme5.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image" Target="../media/image8.png"/><Relationship Id="rId5" Type="http://schemas.openxmlformats.org/officeDocument/2006/relationships/slideLayout" Target="../slideLayouts/slideLayout76.xml"/><Relationship Id="rId10" Type="http://schemas.openxmlformats.org/officeDocument/2006/relationships/theme" Target="../theme/theme6.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image" Target="../media/image8.png"/><Relationship Id="rId5" Type="http://schemas.openxmlformats.org/officeDocument/2006/relationships/slideLayout" Target="../slideLayouts/slideLayout85.xml"/><Relationship Id="rId10" Type="http://schemas.openxmlformats.org/officeDocument/2006/relationships/theme" Target="../theme/theme7.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8.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image" Target="../media/image8.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theme" Target="../theme/theme9.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r>
              <a:rPr lang="nl-NL" sz="1400">
                <a:solidFill>
                  <a:schemeClr val="bg1"/>
                </a:solidFill>
              </a:rPr>
              <a:t>Hogeschool </a:t>
            </a:r>
            <a:r>
              <a:rPr lang="nl-NL" sz="2000" b="1">
                <a:solidFill>
                  <a:schemeClr val="bg1"/>
                </a:solidFill>
              </a:rPr>
              <a:t>HZ</a:t>
            </a:r>
            <a:r>
              <a:rPr lang="nl-NL" sz="1400">
                <a:solidFill>
                  <a:schemeClr val="bg1"/>
                </a:solidFill>
              </a:rPr>
              <a:t> Zeeland</a:t>
            </a:r>
            <a:endParaRPr lang="en-GB" sz="1400">
              <a:solidFill>
                <a:schemeClr val="bg1"/>
              </a:solidFill>
            </a:endParaRPr>
          </a:p>
        </p:txBody>
      </p:sp>
      <p:sp>
        <p:nvSpPr>
          <p:cNvPr id="3"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p>
        </p:txBody>
      </p:sp>
      <p:sp>
        <p:nvSpPr>
          <p:cNvPr id="4"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pPr algn="l"/>
            <a:r>
              <a:rPr lang="nl-NL" sz="1400">
                <a:solidFill>
                  <a:schemeClr val="bg1"/>
                </a:solidFill>
              </a:rPr>
              <a:t>Hogeschool </a:t>
            </a:r>
            <a:r>
              <a:rPr lang="nl-NL" sz="2000" b="1">
                <a:solidFill>
                  <a:schemeClr val="bg1"/>
                </a:solidFill>
              </a:rPr>
              <a:t>HZ</a:t>
            </a:r>
            <a:r>
              <a:rPr lang="nl-NL" sz="1400">
                <a:solidFill>
                  <a:schemeClr val="bg1"/>
                </a:solidFill>
              </a:rPr>
              <a:t> Zeeland</a:t>
            </a:r>
            <a:endParaRPr lang="en-GB" sz="1400">
              <a:solidFill>
                <a:schemeClr val="bg1"/>
              </a:solidFill>
            </a:endParaRPr>
          </a:p>
        </p:txBody>
      </p:sp>
      <p:sp>
        <p:nvSpPr>
          <p:cNvPr id="5"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p>
        </p:txBody>
      </p:sp>
      <p:sp>
        <p:nvSpPr>
          <p:cNvPr id="6" name="Text Box 23"/>
          <p:cNvSpPr txBox="1">
            <a:spLocks noChangeArrowheads="1"/>
          </p:cNvSpPr>
          <p:nvPr userDrawn="1"/>
        </p:nvSpPr>
        <p:spPr bwMode="auto">
          <a:xfrm>
            <a:off x="228600" y="152400"/>
            <a:ext cx="2895600" cy="396875"/>
          </a:xfrm>
          <a:prstGeom prst="rect">
            <a:avLst/>
          </a:prstGeom>
          <a:noFill/>
          <a:ln w="9525">
            <a:noFill/>
            <a:miter lim="800000"/>
            <a:headEnd/>
            <a:tailEnd/>
          </a:ln>
          <a:effectLst/>
        </p:spPr>
        <p:txBody>
          <a:bodyPr>
            <a:spAutoFit/>
          </a:bodyPr>
          <a:lstStyle/>
          <a:p>
            <a:pPr algn="l">
              <a:defRPr/>
            </a:pPr>
            <a:r>
              <a:rPr lang="nl-NL" sz="1400">
                <a:solidFill>
                  <a:schemeClr val="bg1"/>
                </a:solidFill>
                <a:latin typeface="Times New Roman" charset="0"/>
              </a:rPr>
              <a:t>Hogeschool </a:t>
            </a:r>
            <a:r>
              <a:rPr lang="nl-NL" sz="2000" b="1">
                <a:solidFill>
                  <a:schemeClr val="bg1"/>
                </a:solidFill>
                <a:latin typeface="Times New Roman" charset="0"/>
              </a:rPr>
              <a:t>HZ</a:t>
            </a:r>
            <a:r>
              <a:rPr lang="nl-NL" sz="1400">
                <a:solidFill>
                  <a:schemeClr val="bg1"/>
                </a:solidFill>
                <a:latin typeface="Times New Roman" charset="0"/>
              </a:rPr>
              <a:t> Zeeland</a:t>
            </a:r>
            <a:endParaRPr lang="en-GB" sz="1400">
              <a:solidFill>
                <a:schemeClr val="bg1"/>
              </a:solidFill>
              <a:latin typeface="Times New Roman" charset="0"/>
            </a:endParaRPr>
          </a:p>
        </p:txBody>
      </p:sp>
      <p:sp>
        <p:nvSpPr>
          <p:cNvPr id="7" name="Line 24"/>
          <p:cNvSpPr>
            <a:spLocks noChangeShapeType="1"/>
          </p:cNvSpPr>
          <p:nvPr userDrawn="1"/>
        </p:nvSpPr>
        <p:spPr bwMode="auto">
          <a:xfrm>
            <a:off x="0" y="6553200"/>
            <a:ext cx="9144000" cy="0"/>
          </a:xfrm>
          <a:prstGeom prst="line">
            <a:avLst/>
          </a:prstGeom>
          <a:noFill/>
          <a:ln w="9525">
            <a:solidFill>
              <a:schemeClr val="tx1"/>
            </a:solidFill>
            <a:miter lim="800000"/>
            <a:headEnd/>
            <a:tailEnd/>
          </a:ln>
          <a:effectLst/>
        </p:spPr>
        <p:txBody>
          <a:bodyPr wrap="none"/>
          <a:lstStyle/>
          <a:p>
            <a:pPr>
              <a:defRPr/>
            </a:pPr>
            <a:endParaRPr lang="nl-NL">
              <a:latin typeface="Times New Roman" charset="0"/>
            </a:endParaRP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r>
              <a:rPr lang="nl-NL" sz="1400">
                <a:solidFill>
                  <a:srgbClr val="FFFFFF"/>
                </a:solidFill>
              </a:rPr>
              <a:t>Hogeschool </a:t>
            </a:r>
            <a:r>
              <a:rPr lang="nl-NL" sz="2000" b="1">
                <a:solidFill>
                  <a:srgbClr val="FFFFFF"/>
                </a:solidFill>
              </a:rPr>
              <a:t>HZ</a:t>
            </a:r>
            <a:r>
              <a:rPr lang="nl-NL" sz="1400">
                <a:solidFill>
                  <a:srgbClr val="FFFFFF"/>
                </a:solidFill>
              </a:rPr>
              <a:t> Zeeland</a:t>
            </a:r>
            <a:endParaRPr lang="en-GB" sz="1400">
              <a:solidFill>
                <a:srgbClr val="FFFFFF"/>
              </a:solidFill>
            </a:endParaRPr>
          </a:p>
        </p:txBody>
      </p:sp>
      <p:sp>
        <p:nvSpPr>
          <p:cNvPr id="3"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solidFill>
                <a:srgbClr val="0093D7"/>
              </a:solidFill>
            </a:endParaRPr>
          </a:p>
        </p:txBody>
      </p:sp>
      <p:sp>
        <p:nvSpPr>
          <p:cNvPr id="4"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pPr algn="l"/>
            <a:r>
              <a:rPr lang="nl-NL" sz="1400">
                <a:solidFill>
                  <a:srgbClr val="FFFFFF"/>
                </a:solidFill>
              </a:rPr>
              <a:t>Hogeschool </a:t>
            </a:r>
            <a:r>
              <a:rPr lang="nl-NL" sz="2000" b="1">
                <a:solidFill>
                  <a:srgbClr val="FFFFFF"/>
                </a:solidFill>
              </a:rPr>
              <a:t>HZ</a:t>
            </a:r>
            <a:r>
              <a:rPr lang="nl-NL" sz="1400">
                <a:solidFill>
                  <a:srgbClr val="FFFFFF"/>
                </a:solidFill>
              </a:rPr>
              <a:t> Zeeland</a:t>
            </a:r>
            <a:endParaRPr lang="en-GB" sz="1400">
              <a:solidFill>
                <a:srgbClr val="FFFFFF"/>
              </a:solidFill>
            </a:endParaRPr>
          </a:p>
        </p:txBody>
      </p:sp>
      <p:sp>
        <p:nvSpPr>
          <p:cNvPr id="5"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solidFill>
                <a:srgbClr val="0093D7"/>
              </a:solidFill>
            </a:endParaRPr>
          </a:p>
        </p:txBody>
      </p:sp>
      <p:sp>
        <p:nvSpPr>
          <p:cNvPr id="6" name="Text Box 23"/>
          <p:cNvSpPr txBox="1">
            <a:spLocks noChangeArrowheads="1"/>
          </p:cNvSpPr>
          <p:nvPr userDrawn="1"/>
        </p:nvSpPr>
        <p:spPr bwMode="auto">
          <a:xfrm>
            <a:off x="228600" y="152400"/>
            <a:ext cx="2895600" cy="396875"/>
          </a:xfrm>
          <a:prstGeom prst="rect">
            <a:avLst/>
          </a:prstGeom>
          <a:noFill/>
          <a:ln w="9525">
            <a:noFill/>
            <a:miter lim="800000"/>
            <a:headEnd/>
            <a:tailEnd/>
          </a:ln>
          <a:effectLst/>
        </p:spPr>
        <p:txBody>
          <a:bodyPr>
            <a:spAutoFit/>
          </a:bodyPr>
          <a:lstStyle/>
          <a:p>
            <a:pPr algn="l">
              <a:defRPr/>
            </a:pPr>
            <a:r>
              <a:rPr lang="nl-NL" sz="1400">
                <a:solidFill>
                  <a:srgbClr val="FFFFFF"/>
                </a:solidFill>
                <a:latin typeface="Times New Roman" charset="0"/>
              </a:rPr>
              <a:t>Hogeschool </a:t>
            </a:r>
            <a:r>
              <a:rPr lang="nl-NL" sz="2000" b="1">
                <a:solidFill>
                  <a:srgbClr val="FFFFFF"/>
                </a:solidFill>
                <a:latin typeface="Times New Roman" charset="0"/>
              </a:rPr>
              <a:t>HZ</a:t>
            </a:r>
            <a:r>
              <a:rPr lang="nl-NL" sz="1400">
                <a:solidFill>
                  <a:srgbClr val="FFFFFF"/>
                </a:solidFill>
                <a:latin typeface="Times New Roman" charset="0"/>
              </a:rPr>
              <a:t> Zeeland</a:t>
            </a:r>
            <a:endParaRPr lang="en-GB" sz="1400">
              <a:solidFill>
                <a:srgbClr val="FFFFFF"/>
              </a:solidFill>
              <a:latin typeface="Times New Roman" charset="0"/>
            </a:endParaRPr>
          </a:p>
        </p:txBody>
      </p:sp>
      <p:sp>
        <p:nvSpPr>
          <p:cNvPr id="7" name="Line 24"/>
          <p:cNvSpPr>
            <a:spLocks noChangeShapeType="1"/>
          </p:cNvSpPr>
          <p:nvPr userDrawn="1"/>
        </p:nvSpPr>
        <p:spPr bwMode="auto">
          <a:xfrm>
            <a:off x="0" y="6553200"/>
            <a:ext cx="9144000" cy="0"/>
          </a:xfrm>
          <a:prstGeom prst="line">
            <a:avLst/>
          </a:prstGeom>
          <a:noFill/>
          <a:ln w="9525">
            <a:solidFill>
              <a:schemeClr val="tx1"/>
            </a:solidFill>
            <a:miter lim="800000"/>
            <a:headEnd/>
            <a:tailEnd/>
          </a:ln>
          <a:effectLst/>
        </p:spPr>
        <p:txBody>
          <a:bodyPr wrap="none"/>
          <a:lstStyle/>
          <a:p>
            <a:pPr>
              <a:defRPr/>
            </a:pPr>
            <a:endParaRPr lang="nl-NL">
              <a:solidFill>
                <a:srgbClr val="0093D7"/>
              </a:solidFill>
              <a:latin typeface="Times New Roman" charset="0"/>
            </a:endParaRPr>
          </a:p>
        </p:txBody>
      </p:sp>
    </p:spTree>
    <p:extLst>
      <p:ext uri="{BB962C8B-B14F-4D97-AF65-F5344CB8AC3E}">
        <p14:creationId xmlns:p14="http://schemas.microsoft.com/office/powerpoint/2010/main" val="203818773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5" r:id="rId19"/>
    <p:sldLayoutId id="2147483846" r:id="rId20"/>
    <p:sldLayoutId id="2147483847" r:id="rId21"/>
    <p:sldLayoutId id="2147483848" r:id="rId22"/>
    <p:sldLayoutId id="2147483849" r:id="rId23"/>
    <p:sldLayoutId id="2147483851" r:id="rId24"/>
    <p:sldLayoutId id="2147483852" r:id="rId25"/>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7">
            <a:lum/>
          </a:blip>
          <a:srcRect/>
          <a:stretch>
            <a:fillRect/>
          </a:stretch>
        </a:blip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r>
              <a:rPr lang="nl-NL" sz="1400">
                <a:solidFill>
                  <a:srgbClr val="FFFFFF"/>
                </a:solidFill>
              </a:rPr>
              <a:t>Hogeschool </a:t>
            </a:r>
            <a:r>
              <a:rPr lang="nl-NL" sz="2000" b="1">
                <a:solidFill>
                  <a:srgbClr val="FFFFFF"/>
                </a:solidFill>
              </a:rPr>
              <a:t>HZ</a:t>
            </a:r>
            <a:r>
              <a:rPr lang="nl-NL" sz="1400">
                <a:solidFill>
                  <a:srgbClr val="FFFFFF"/>
                </a:solidFill>
              </a:rPr>
              <a:t> Zeeland</a:t>
            </a:r>
            <a:endParaRPr lang="en-GB" sz="1400">
              <a:solidFill>
                <a:srgbClr val="FFFFFF"/>
              </a:solidFill>
            </a:endParaRPr>
          </a:p>
        </p:txBody>
      </p:sp>
      <p:sp>
        <p:nvSpPr>
          <p:cNvPr id="3"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solidFill>
                <a:srgbClr val="0093D7"/>
              </a:solidFill>
            </a:endParaRPr>
          </a:p>
        </p:txBody>
      </p:sp>
      <p:sp>
        <p:nvSpPr>
          <p:cNvPr id="4"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pPr algn="l"/>
            <a:r>
              <a:rPr lang="nl-NL" sz="1400">
                <a:solidFill>
                  <a:srgbClr val="FFFFFF"/>
                </a:solidFill>
              </a:rPr>
              <a:t>Hogeschool </a:t>
            </a:r>
            <a:r>
              <a:rPr lang="nl-NL" sz="2000" b="1">
                <a:solidFill>
                  <a:srgbClr val="FFFFFF"/>
                </a:solidFill>
              </a:rPr>
              <a:t>HZ</a:t>
            </a:r>
            <a:r>
              <a:rPr lang="nl-NL" sz="1400">
                <a:solidFill>
                  <a:srgbClr val="FFFFFF"/>
                </a:solidFill>
              </a:rPr>
              <a:t> Zeeland</a:t>
            </a:r>
            <a:endParaRPr lang="en-GB" sz="1400">
              <a:solidFill>
                <a:srgbClr val="FFFFFF"/>
              </a:solidFill>
            </a:endParaRPr>
          </a:p>
        </p:txBody>
      </p:sp>
      <p:sp>
        <p:nvSpPr>
          <p:cNvPr id="5"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solidFill>
                <a:srgbClr val="0093D7"/>
              </a:solidFill>
            </a:endParaRPr>
          </a:p>
        </p:txBody>
      </p:sp>
      <p:sp>
        <p:nvSpPr>
          <p:cNvPr id="6" name="Text Box 23"/>
          <p:cNvSpPr txBox="1">
            <a:spLocks noChangeArrowheads="1"/>
          </p:cNvSpPr>
          <p:nvPr userDrawn="1"/>
        </p:nvSpPr>
        <p:spPr bwMode="auto">
          <a:xfrm>
            <a:off x="228600" y="152400"/>
            <a:ext cx="2895600" cy="396875"/>
          </a:xfrm>
          <a:prstGeom prst="rect">
            <a:avLst/>
          </a:prstGeom>
          <a:noFill/>
          <a:ln w="9525">
            <a:noFill/>
            <a:miter lim="800000"/>
            <a:headEnd/>
            <a:tailEnd/>
          </a:ln>
          <a:effectLst/>
        </p:spPr>
        <p:txBody>
          <a:bodyPr>
            <a:spAutoFit/>
          </a:bodyPr>
          <a:lstStyle/>
          <a:p>
            <a:pPr algn="l">
              <a:defRPr/>
            </a:pPr>
            <a:r>
              <a:rPr lang="nl-NL" sz="1400">
                <a:solidFill>
                  <a:srgbClr val="FFFFFF"/>
                </a:solidFill>
                <a:latin typeface="Times New Roman" charset="0"/>
              </a:rPr>
              <a:t>Hogeschool </a:t>
            </a:r>
            <a:r>
              <a:rPr lang="nl-NL" sz="2000" b="1">
                <a:solidFill>
                  <a:srgbClr val="FFFFFF"/>
                </a:solidFill>
                <a:latin typeface="Times New Roman" charset="0"/>
              </a:rPr>
              <a:t>HZ</a:t>
            </a:r>
            <a:r>
              <a:rPr lang="nl-NL" sz="1400">
                <a:solidFill>
                  <a:srgbClr val="FFFFFF"/>
                </a:solidFill>
                <a:latin typeface="Times New Roman" charset="0"/>
              </a:rPr>
              <a:t> Zeeland</a:t>
            </a:r>
            <a:endParaRPr lang="en-GB" sz="1400">
              <a:solidFill>
                <a:srgbClr val="FFFFFF"/>
              </a:solidFill>
              <a:latin typeface="Times New Roman" charset="0"/>
            </a:endParaRPr>
          </a:p>
        </p:txBody>
      </p:sp>
      <p:sp>
        <p:nvSpPr>
          <p:cNvPr id="7" name="Line 24"/>
          <p:cNvSpPr>
            <a:spLocks noChangeShapeType="1"/>
          </p:cNvSpPr>
          <p:nvPr userDrawn="1"/>
        </p:nvSpPr>
        <p:spPr bwMode="auto">
          <a:xfrm>
            <a:off x="0" y="6553200"/>
            <a:ext cx="9144000" cy="0"/>
          </a:xfrm>
          <a:prstGeom prst="line">
            <a:avLst/>
          </a:prstGeom>
          <a:noFill/>
          <a:ln w="9525">
            <a:solidFill>
              <a:schemeClr val="tx1"/>
            </a:solidFill>
            <a:miter lim="800000"/>
            <a:headEnd/>
            <a:tailEnd/>
          </a:ln>
          <a:effectLst/>
        </p:spPr>
        <p:txBody>
          <a:bodyPr wrap="none"/>
          <a:lstStyle/>
          <a:p>
            <a:pPr>
              <a:defRPr/>
            </a:pPr>
            <a:endParaRPr lang="nl-NL">
              <a:solidFill>
                <a:srgbClr val="0093D7"/>
              </a:solidFill>
              <a:latin typeface="Times New Roman" charset="0"/>
            </a:endParaRPr>
          </a:p>
        </p:txBody>
      </p:sp>
    </p:spTree>
    <p:extLst>
      <p:ext uri="{BB962C8B-B14F-4D97-AF65-F5344CB8AC3E}">
        <p14:creationId xmlns:p14="http://schemas.microsoft.com/office/powerpoint/2010/main" val="2038187737"/>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 id="2147483874" r:id="rId21"/>
    <p:sldLayoutId id="2147483875" r:id="rId22"/>
    <p:sldLayoutId id="2147483876" r:id="rId23"/>
    <p:sldLayoutId id="2147483878" r:id="rId24"/>
    <p:sldLayoutId id="2147483879" r:id="rId25"/>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pPr algn="l"/>
            <a:r>
              <a:rPr lang="nl-NL" sz="1400">
                <a:solidFill>
                  <a:schemeClr val="bg1"/>
                </a:solidFill>
              </a:rPr>
              <a:t>Hogeschool </a:t>
            </a:r>
            <a:r>
              <a:rPr lang="nl-NL" sz="2000" b="1">
                <a:solidFill>
                  <a:schemeClr val="bg1"/>
                </a:solidFill>
              </a:rPr>
              <a:t>HZ</a:t>
            </a:r>
            <a:r>
              <a:rPr lang="nl-NL" sz="1400">
                <a:solidFill>
                  <a:schemeClr val="bg1"/>
                </a:solidFill>
              </a:rPr>
              <a:t> Zeeland</a:t>
            </a:r>
            <a:endParaRPr lang="en-GB" sz="1400">
              <a:solidFill>
                <a:schemeClr val="bg1"/>
              </a:solidFill>
            </a:endParaRPr>
          </a:p>
        </p:txBody>
      </p:sp>
      <p:sp>
        <p:nvSpPr>
          <p:cNvPr id="3"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p>
        </p:txBody>
      </p:sp>
      <p:sp>
        <p:nvSpPr>
          <p:cNvPr id="4"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pPr algn="l"/>
            <a:r>
              <a:rPr lang="nl-NL" sz="1400">
                <a:solidFill>
                  <a:schemeClr val="bg1"/>
                </a:solidFill>
              </a:rPr>
              <a:t>Hogeschool </a:t>
            </a:r>
            <a:r>
              <a:rPr lang="nl-NL" sz="2000" b="1">
                <a:solidFill>
                  <a:schemeClr val="bg1"/>
                </a:solidFill>
              </a:rPr>
              <a:t>HZ</a:t>
            </a:r>
            <a:r>
              <a:rPr lang="nl-NL" sz="1400">
                <a:solidFill>
                  <a:schemeClr val="bg1"/>
                </a:solidFill>
              </a:rPr>
              <a:t> Zeeland</a:t>
            </a:r>
            <a:endParaRPr lang="en-GB" sz="1400">
              <a:solidFill>
                <a:schemeClr val="bg1"/>
              </a:solidFill>
            </a:endParaRPr>
          </a:p>
        </p:txBody>
      </p:sp>
      <p:sp>
        <p:nvSpPr>
          <p:cNvPr id="5"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538804"/>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pPr algn="l"/>
            <a:r>
              <a:rPr lang="nl-NL" sz="1400">
                <a:solidFill>
                  <a:schemeClr val="bg1"/>
                </a:solidFill>
              </a:rPr>
              <a:t>Hogeschool </a:t>
            </a:r>
            <a:r>
              <a:rPr lang="nl-NL" sz="2000" b="1">
                <a:solidFill>
                  <a:schemeClr val="bg1"/>
                </a:solidFill>
              </a:rPr>
              <a:t>HZ</a:t>
            </a:r>
            <a:r>
              <a:rPr lang="nl-NL" sz="1400">
                <a:solidFill>
                  <a:schemeClr val="bg1"/>
                </a:solidFill>
              </a:rPr>
              <a:t> Zeeland</a:t>
            </a:r>
            <a:endParaRPr lang="en-GB" sz="1400">
              <a:solidFill>
                <a:schemeClr val="bg1"/>
              </a:solidFill>
            </a:endParaRPr>
          </a:p>
        </p:txBody>
      </p:sp>
      <p:sp>
        <p:nvSpPr>
          <p:cNvPr id="3"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p>
        </p:txBody>
      </p:sp>
      <p:sp>
        <p:nvSpPr>
          <p:cNvPr id="4" name="Text Box 23"/>
          <p:cNvSpPr txBox="1">
            <a:spLocks noChangeArrowheads="1"/>
          </p:cNvSpPr>
          <p:nvPr/>
        </p:nvSpPr>
        <p:spPr bwMode="auto">
          <a:xfrm>
            <a:off x="228600" y="152400"/>
            <a:ext cx="2895600" cy="396875"/>
          </a:xfrm>
          <a:prstGeom prst="rect">
            <a:avLst/>
          </a:prstGeom>
          <a:noFill/>
          <a:ln w="9525">
            <a:noFill/>
            <a:miter lim="800000"/>
            <a:headEnd/>
            <a:tailEnd/>
          </a:ln>
          <a:effectLst/>
        </p:spPr>
        <p:txBody>
          <a:bodyPr>
            <a:spAutoFit/>
          </a:bodyPr>
          <a:lstStyle/>
          <a:p>
            <a:r>
              <a:rPr lang="nl-NL" sz="1400">
                <a:solidFill>
                  <a:schemeClr val="bg1"/>
                </a:solidFill>
              </a:rPr>
              <a:t>Hogeschool </a:t>
            </a:r>
            <a:r>
              <a:rPr lang="nl-NL" sz="2000" b="1">
                <a:solidFill>
                  <a:schemeClr val="bg1"/>
                </a:solidFill>
              </a:rPr>
              <a:t>HZ</a:t>
            </a:r>
            <a:r>
              <a:rPr lang="nl-NL" sz="1400">
                <a:solidFill>
                  <a:schemeClr val="bg1"/>
                </a:solidFill>
              </a:rPr>
              <a:t> Zeeland</a:t>
            </a:r>
            <a:endParaRPr lang="en-GB" sz="1400">
              <a:solidFill>
                <a:schemeClr val="bg1"/>
              </a:solidFill>
            </a:endParaRPr>
          </a:p>
        </p:txBody>
      </p:sp>
      <p:sp>
        <p:nvSpPr>
          <p:cNvPr id="5" name="Line 24"/>
          <p:cNvSpPr>
            <a:spLocks noChangeShapeType="1"/>
          </p:cNvSpPr>
          <p:nvPr/>
        </p:nvSpPr>
        <p:spPr bwMode="auto">
          <a:xfrm>
            <a:off x="0" y="6553200"/>
            <a:ext cx="9144000" cy="0"/>
          </a:xfrm>
          <a:prstGeom prst="line">
            <a:avLst/>
          </a:prstGeom>
          <a:noFill/>
          <a:ln w="9525">
            <a:solidFill>
              <a:schemeClr val="tx1"/>
            </a:solidFill>
            <a:miter lim="800000"/>
            <a:headEnd/>
            <a:tailEnd/>
          </a:ln>
          <a:effectLst/>
        </p:spPr>
        <p:txBody>
          <a:bodyPr wrap="none"/>
          <a:lstStyle/>
          <a:p>
            <a:endParaRPr lang="nl-NL"/>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53880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53880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36439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3"/>
          <p:cNvSpPr>
            <a:spLocks noGrp="1" noChangeArrowheads="1"/>
          </p:cNvSpPr>
          <p:nvPr>
            <p:ph type="body" sz="quarter" idx="10"/>
          </p:nvPr>
        </p:nvSpPr>
        <p:spPr/>
        <p:txBody>
          <a:bodyPr/>
          <a:lstStyle/>
          <a:p>
            <a:pPr eaLnBrk="1" hangingPunct="1"/>
            <a:endParaRPr lang="en-GB" dirty="0" smtClean="0"/>
          </a:p>
          <a:p>
            <a:pPr eaLnBrk="1" hangingPunct="1">
              <a:buClrTx/>
              <a:buSzTx/>
              <a:buFontTx/>
              <a:buNone/>
            </a:pPr>
            <a:endParaRPr lang="en-GB" dirty="0" smtClean="0"/>
          </a:p>
          <a:p>
            <a:pPr eaLnBrk="1" hangingPunct="1">
              <a:buClrTx/>
              <a:buSzTx/>
              <a:buFontTx/>
              <a:buNone/>
            </a:pPr>
            <a:endParaRPr lang="en-GB" dirty="0" smtClean="0"/>
          </a:p>
          <a:p>
            <a:pPr eaLnBrk="1" hangingPunct="1"/>
            <a:endParaRPr lang="en-GB" dirty="0" smtClean="0"/>
          </a:p>
        </p:txBody>
      </p:sp>
      <p:sp>
        <p:nvSpPr>
          <p:cNvPr id="2" name="Text Placeholder 1"/>
          <p:cNvSpPr>
            <a:spLocks noGrp="1"/>
          </p:cNvSpPr>
          <p:nvPr>
            <p:ph type="body" sz="quarter" idx="12"/>
          </p:nvPr>
        </p:nvSpPr>
        <p:spPr>
          <a:xfrm>
            <a:off x="1763688" y="3573016"/>
            <a:ext cx="3383936" cy="1221397"/>
          </a:xfrm>
        </p:spPr>
        <p:txBody>
          <a:bodyPr/>
          <a:lstStyle/>
          <a:p>
            <a:pPr algn="l"/>
            <a:r>
              <a:rPr lang="nl-NL" sz="2800" dirty="0" smtClean="0"/>
              <a:t>Fiona koevoets</a:t>
            </a:r>
          </a:p>
          <a:p>
            <a:pPr algn="l"/>
            <a:r>
              <a:rPr lang="nl-NL" sz="1400" dirty="0" smtClean="0"/>
              <a:t> </a:t>
            </a:r>
          </a:p>
          <a:p>
            <a:pPr algn="l"/>
            <a:endParaRPr lang="nl-NL" sz="1400" dirty="0"/>
          </a:p>
          <a:p>
            <a:pPr algn="l"/>
            <a:endParaRPr lang="nl-NL" sz="1400" dirty="0" smtClean="0"/>
          </a:p>
          <a:p>
            <a:pPr algn="l"/>
            <a:endParaRPr lang="nl-NL" sz="1400" dirty="0"/>
          </a:p>
          <a:p>
            <a:pPr algn="l"/>
            <a:r>
              <a:rPr lang="nl-NL" sz="2000" u="sng" dirty="0" smtClean="0"/>
              <a:t>Logistics Engineering</a:t>
            </a:r>
          </a:p>
          <a:p>
            <a:endParaRPr lang="nl-NL" sz="1400" dirty="0"/>
          </a:p>
        </p:txBody>
      </p:sp>
      <p:sp>
        <p:nvSpPr>
          <p:cNvPr id="3074" name="Rectangle 2"/>
          <p:cNvSpPr>
            <a:spLocks noGrp="1" noChangeArrowheads="1"/>
          </p:cNvSpPr>
          <p:nvPr>
            <p:ph type="ctrTitle" sz="quarter" idx="4294967295"/>
          </p:nvPr>
        </p:nvSpPr>
        <p:spPr>
          <a:xfrm>
            <a:off x="2483768" y="578633"/>
            <a:ext cx="6487451" cy="1143000"/>
          </a:xfrm>
          <a:prstGeom prst="rect">
            <a:avLst/>
          </a:prstGeom>
        </p:spPr>
        <p:txBody>
          <a:bodyPr/>
          <a:lstStyle/>
          <a:p>
            <a:pPr algn="l" eaLnBrk="1" hangingPunct="1"/>
            <a:r>
              <a:rPr lang="en-GB" sz="3200" dirty="0" smtClean="0">
                <a:solidFill>
                  <a:schemeClr val="bg1"/>
                </a:solidFill>
              </a:rPr>
              <a:t>	</a:t>
            </a:r>
            <a:br>
              <a:rPr lang="en-GB" sz="3200" dirty="0" smtClean="0">
                <a:solidFill>
                  <a:schemeClr val="bg1"/>
                </a:solidFill>
              </a:rPr>
            </a:br>
            <a:r>
              <a:rPr lang="en-GB" sz="3200" dirty="0" smtClean="0">
                <a:solidFill>
                  <a:schemeClr val="bg1"/>
                </a:solidFill>
              </a:rPr>
              <a:t>Introduction to international logistics</a:t>
            </a:r>
            <a:br>
              <a:rPr lang="en-GB" sz="3200" dirty="0" smtClean="0">
                <a:solidFill>
                  <a:schemeClr val="bg1"/>
                </a:solidFill>
              </a:rPr>
            </a:br>
            <a:r>
              <a:rPr lang="en-GB" sz="3200" dirty="0">
                <a:solidFill>
                  <a:schemeClr val="bg1"/>
                </a:solidFill>
              </a:rPr>
              <a:t/>
            </a:r>
            <a:br>
              <a:rPr lang="en-GB" sz="3200" dirty="0">
                <a:solidFill>
                  <a:schemeClr val="bg1"/>
                </a:solidFill>
              </a:rPr>
            </a:br>
            <a:r>
              <a:rPr lang="en-GB" sz="3200" dirty="0" smtClean="0">
                <a:solidFill>
                  <a:schemeClr val="bg1"/>
                </a:solidFill>
              </a:rPr>
              <a:t>			Introduction lesson</a:t>
            </a:r>
          </a:p>
        </p:txBody>
      </p:sp>
      <p:sp>
        <p:nvSpPr>
          <p:cNvPr id="3" name="TextBox 2"/>
          <p:cNvSpPr txBox="1"/>
          <p:nvPr/>
        </p:nvSpPr>
        <p:spPr>
          <a:xfrm>
            <a:off x="1763688" y="5855786"/>
            <a:ext cx="2364751" cy="338554"/>
          </a:xfrm>
          <a:prstGeom prst="rect">
            <a:avLst/>
          </a:prstGeom>
          <a:noFill/>
        </p:spPr>
        <p:txBody>
          <a:bodyPr wrap="none" rtlCol="0">
            <a:spAutoFit/>
          </a:bodyPr>
          <a:lstStyle/>
          <a:p>
            <a:r>
              <a:rPr lang="nl-NL" dirty="0" smtClean="0">
                <a:solidFill>
                  <a:schemeClr val="bg2"/>
                </a:solidFill>
              </a:rPr>
              <a:t>Academic </a:t>
            </a:r>
            <a:r>
              <a:rPr lang="nl-NL" dirty="0" err="1" smtClean="0">
                <a:solidFill>
                  <a:schemeClr val="bg2"/>
                </a:solidFill>
              </a:rPr>
              <a:t>year</a:t>
            </a:r>
            <a:r>
              <a:rPr lang="nl-NL" dirty="0" smtClean="0">
                <a:solidFill>
                  <a:schemeClr val="bg2"/>
                </a:solidFill>
              </a:rPr>
              <a:t> </a:t>
            </a:r>
            <a:r>
              <a:rPr lang="nl-NL" dirty="0" smtClean="0">
                <a:solidFill>
                  <a:schemeClr val="bg2"/>
                </a:solidFill>
              </a:rPr>
              <a:t>2018-2019</a:t>
            </a:r>
            <a:endParaRPr lang="en-US"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480" y="334545"/>
            <a:ext cx="7772400" cy="685800"/>
          </a:xfrm>
        </p:spPr>
        <p:txBody>
          <a:bodyPr/>
          <a:lstStyle/>
          <a:p>
            <a:r>
              <a:rPr lang="nl-NL" dirty="0" smtClean="0"/>
              <a:t>Study book</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10</a:t>
            </a:fld>
            <a:endParaRPr lang="en-GB"/>
          </a:p>
        </p:txBody>
      </p:sp>
      <p:sp>
        <p:nvSpPr>
          <p:cNvPr id="12"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pic>
        <p:nvPicPr>
          <p:cNvPr id="5" name="Picture 4"/>
          <p:cNvPicPr>
            <a:picLocks noChangeAspect="1"/>
          </p:cNvPicPr>
          <p:nvPr/>
        </p:nvPicPr>
        <p:blipFill>
          <a:blip r:embed="rId3"/>
          <a:stretch>
            <a:fillRect/>
          </a:stretch>
        </p:blipFill>
        <p:spPr>
          <a:xfrm>
            <a:off x="3490680" y="1484784"/>
            <a:ext cx="3048000" cy="4295775"/>
          </a:xfrm>
          <a:prstGeom prst="rect">
            <a:avLst/>
          </a:prstGeom>
        </p:spPr>
      </p:pic>
    </p:spTree>
    <p:extLst>
      <p:ext uri="{BB962C8B-B14F-4D97-AF65-F5344CB8AC3E}">
        <p14:creationId xmlns:p14="http://schemas.microsoft.com/office/powerpoint/2010/main" val="183838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480" y="334545"/>
            <a:ext cx="7772400" cy="685800"/>
          </a:xfrm>
        </p:spPr>
        <p:txBody>
          <a:bodyPr/>
          <a:lstStyle/>
          <a:p>
            <a:r>
              <a:rPr lang="nl-NL" dirty="0" smtClean="0"/>
              <a:t>Study book</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11</a:t>
            </a:fld>
            <a:endParaRPr lang="en-GB"/>
          </a:p>
        </p:txBody>
      </p:sp>
      <p:pic>
        <p:nvPicPr>
          <p:cNvPr id="11" name="Picture 2" descr="01-01-pag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236" y="1324278"/>
            <a:ext cx="4814888"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1173095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19100"/>
            <a:ext cx="7772400" cy="685800"/>
          </a:xfrm>
        </p:spPr>
        <p:txBody>
          <a:bodyPr/>
          <a:lstStyle/>
          <a:p>
            <a:r>
              <a:rPr lang="en-US" dirty="0" smtClean="0"/>
              <a:t>What is logistics?</a:t>
            </a:r>
            <a:endParaRPr lang="en-US" dirty="0"/>
          </a:p>
        </p:txBody>
      </p:sp>
      <p:sp>
        <p:nvSpPr>
          <p:cNvPr id="3" name="Content Placeholder 2"/>
          <p:cNvSpPr>
            <a:spLocks noGrp="1"/>
          </p:cNvSpPr>
          <p:nvPr>
            <p:ph idx="1"/>
          </p:nvPr>
        </p:nvSpPr>
        <p:spPr>
          <a:xfrm>
            <a:off x="1403648" y="1556792"/>
            <a:ext cx="7511752" cy="4996408"/>
          </a:xfrm>
        </p:spPr>
        <p:txBody>
          <a:bodyPr/>
          <a:lstStyle/>
          <a:p>
            <a:pPr marL="0" indent="0">
              <a:buNone/>
            </a:pPr>
            <a:r>
              <a:rPr lang="en-US" sz="2800" dirty="0">
                <a:latin typeface="Calibri" panose="020F0502020204030204" pitchFamily="34" charset="0"/>
              </a:rPr>
              <a:t>D</a:t>
            </a:r>
            <a:r>
              <a:rPr lang="en-US" sz="2800" dirty="0" smtClean="0">
                <a:latin typeface="Calibri" panose="020F0502020204030204" pitchFamily="34" charset="0"/>
              </a:rPr>
              <a:t>efinition:</a:t>
            </a:r>
          </a:p>
          <a:p>
            <a:pPr marL="0" indent="0">
              <a:buNone/>
            </a:pPr>
            <a:endParaRPr lang="en-US" sz="2000" dirty="0" smtClean="0">
              <a:latin typeface="Calibri" panose="020F0502020204030204" pitchFamily="34" charset="0"/>
            </a:endParaRPr>
          </a:p>
          <a:p>
            <a:pPr marL="0" indent="0">
              <a:buNone/>
            </a:pPr>
            <a:r>
              <a:rPr lang="en-US" altLang="nl-NL" sz="2800" dirty="0" smtClean="0"/>
              <a:t>Logistics entails the organization, planning, control and execution of the flow of goods from development and purchasing, through manufacturing and distribution to the consumer (end user), up to and including the reverse flow. </a:t>
            </a:r>
          </a:p>
          <a:p>
            <a:pPr marL="0" indent="0">
              <a:buNone/>
            </a:pPr>
            <a:endParaRPr lang="en-US" altLang="nl-NL" sz="1400" dirty="0"/>
          </a:p>
          <a:p>
            <a:pPr marL="0" indent="0">
              <a:buNone/>
            </a:pPr>
            <a:r>
              <a:rPr lang="en-US" altLang="nl-NL" sz="2800" dirty="0" smtClean="0"/>
              <a:t>The aim is to meet market demand at lowest costs and best use capital, and build long term relationships with customers.</a:t>
            </a:r>
          </a:p>
          <a:p>
            <a:endParaRPr lang="en-US" sz="2800" dirty="0" smtClean="0">
              <a:latin typeface="Calibri" panose="020F0502020204030204" pitchFamily="34" charset="0"/>
            </a:endParaRPr>
          </a:p>
          <a:p>
            <a:pPr>
              <a:buFontTx/>
              <a:buChar char="-"/>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12</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23343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19100"/>
            <a:ext cx="7772400" cy="685800"/>
          </a:xfrm>
        </p:spPr>
        <p:txBody>
          <a:bodyPr/>
          <a:lstStyle/>
          <a:p>
            <a:r>
              <a:rPr lang="en-US" dirty="0" smtClean="0"/>
              <a:t>History of logistics</a:t>
            </a:r>
            <a:endParaRPr lang="en-US" dirty="0"/>
          </a:p>
        </p:txBody>
      </p:sp>
      <p:sp>
        <p:nvSpPr>
          <p:cNvPr id="3" name="Content Placeholder 2"/>
          <p:cNvSpPr>
            <a:spLocks noGrp="1"/>
          </p:cNvSpPr>
          <p:nvPr>
            <p:ph idx="1"/>
          </p:nvPr>
        </p:nvSpPr>
        <p:spPr>
          <a:xfrm>
            <a:off x="1403648" y="1556792"/>
            <a:ext cx="7511752" cy="4996408"/>
          </a:xfrm>
        </p:spPr>
        <p:txBody>
          <a:bodyPr/>
          <a:lstStyle/>
          <a:p>
            <a:r>
              <a:rPr lang="nl-NL" altLang="nl-NL" sz="2800" dirty="0"/>
              <a:t>Military </a:t>
            </a:r>
            <a:r>
              <a:rPr lang="nl-NL" altLang="nl-NL" sz="2800" dirty="0" err="1"/>
              <a:t>roots</a:t>
            </a:r>
            <a:endParaRPr lang="nl-NL" altLang="nl-NL" sz="2800" dirty="0"/>
          </a:p>
          <a:p>
            <a:r>
              <a:rPr lang="nl-NL" altLang="nl-NL" sz="2800" dirty="0"/>
              <a:t>Change </a:t>
            </a:r>
            <a:r>
              <a:rPr lang="nl-NL" altLang="nl-NL" sz="2800" dirty="0" err="1"/>
              <a:t>to</a:t>
            </a:r>
            <a:r>
              <a:rPr lang="nl-NL" altLang="nl-NL" sz="2800" dirty="0"/>
              <a:t> </a:t>
            </a:r>
            <a:r>
              <a:rPr lang="nl-NL" altLang="nl-NL" sz="2800" dirty="0" err="1"/>
              <a:t>integration</a:t>
            </a:r>
            <a:r>
              <a:rPr lang="nl-NL" altLang="nl-NL" sz="2800" dirty="0"/>
              <a:t> </a:t>
            </a:r>
            <a:r>
              <a:rPr lang="nl-NL" altLang="nl-NL" sz="2800" dirty="0" err="1"/>
              <a:t>philosofy</a:t>
            </a:r>
            <a:endParaRPr lang="nl-NL" altLang="nl-NL" sz="2800" dirty="0"/>
          </a:p>
          <a:p>
            <a:r>
              <a:rPr lang="nl-NL" altLang="nl-NL" sz="2800" dirty="0"/>
              <a:t>Change of </a:t>
            </a:r>
            <a:r>
              <a:rPr lang="nl-NL" altLang="nl-NL" sz="2800" dirty="0" err="1"/>
              <a:t>customers</a:t>
            </a:r>
            <a:r>
              <a:rPr lang="nl-NL" altLang="nl-NL" sz="2800" dirty="0"/>
              <a:t> </a:t>
            </a:r>
            <a:r>
              <a:rPr lang="nl-NL" altLang="nl-NL" sz="2800" dirty="0" err="1"/>
              <a:t>wish</a:t>
            </a:r>
            <a:endParaRPr lang="nl-NL" altLang="nl-NL" sz="2800" dirty="0"/>
          </a:p>
          <a:p>
            <a:r>
              <a:rPr lang="nl-NL" altLang="nl-NL" sz="2800" dirty="0" err="1"/>
              <a:t>Globalisation</a:t>
            </a:r>
            <a:r>
              <a:rPr lang="nl-NL" altLang="nl-NL" sz="2800" dirty="0"/>
              <a:t> of </a:t>
            </a:r>
            <a:r>
              <a:rPr lang="nl-NL" altLang="nl-NL" sz="2800" dirty="0" err="1"/>
              <a:t>world</a:t>
            </a:r>
            <a:r>
              <a:rPr lang="nl-NL" altLang="nl-NL" sz="2800" dirty="0"/>
              <a:t> market</a:t>
            </a:r>
          </a:p>
          <a:p>
            <a:r>
              <a:rPr lang="nl-NL" altLang="nl-NL" sz="2800" dirty="0" err="1"/>
              <a:t>leadtime</a:t>
            </a:r>
            <a:r>
              <a:rPr lang="nl-NL" altLang="nl-NL" sz="2800" dirty="0"/>
              <a:t> </a:t>
            </a:r>
            <a:r>
              <a:rPr lang="nl-NL" altLang="nl-NL" sz="2800" dirty="0" err="1"/>
              <a:t>and</a:t>
            </a:r>
            <a:r>
              <a:rPr lang="nl-NL" altLang="nl-NL" sz="2800" dirty="0"/>
              <a:t> </a:t>
            </a:r>
            <a:r>
              <a:rPr lang="nl-NL" altLang="nl-NL" sz="2800" dirty="0" err="1"/>
              <a:t>cost</a:t>
            </a:r>
            <a:r>
              <a:rPr lang="nl-NL" altLang="nl-NL" sz="2800" dirty="0"/>
              <a:t> </a:t>
            </a:r>
            <a:r>
              <a:rPr lang="nl-NL" altLang="nl-NL" sz="2800" dirty="0" err="1"/>
              <a:t>savings</a:t>
            </a:r>
            <a:endParaRPr lang="nl-NL" altLang="nl-NL" sz="2800" dirty="0"/>
          </a:p>
          <a:p>
            <a:endParaRPr lang="en-US" sz="2800" dirty="0" smtClean="0">
              <a:latin typeface="Calibri" panose="020F0502020204030204" pitchFamily="34" charset="0"/>
            </a:endParaRPr>
          </a:p>
          <a:p>
            <a:pPr>
              <a:buFontTx/>
              <a:buChar char="-"/>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13</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2900568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6632"/>
            <a:ext cx="7772400" cy="685800"/>
          </a:xfrm>
        </p:spPr>
        <p:txBody>
          <a:bodyPr/>
          <a:lstStyle/>
          <a:p>
            <a:r>
              <a:rPr lang="nl-NL" dirty="0" err="1" smtClean="0"/>
              <a:t>Rising</a:t>
            </a:r>
            <a:r>
              <a:rPr lang="nl-NL" dirty="0" smtClean="0"/>
              <a:t> </a:t>
            </a:r>
            <a:r>
              <a:rPr lang="nl-NL" dirty="0" err="1" smtClean="0"/>
              <a:t>numbers</a:t>
            </a:r>
            <a:r>
              <a:rPr lang="nl-NL" dirty="0" smtClean="0"/>
              <a:t> of </a:t>
            </a:r>
            <a:r>
              <a:rPr lang="nl-NL" dirty="0"/>
              <a:t>factors </a:t>
            </a:r>
            <a:r>
              <a:rPr lang="nl-NL" dirty="0" err="1" smtClean="0"/>
              <a:t>influencing</a:t>
            </a:r>
            <a:r>
              <a:rPr lang="nl-NL" dirty="0" smtClean="0"/>
              <a:t> </a:t>
            </a:r>
            <a:r>
              <a:rPr lang="nl-NL" dirty="0" err="1" smtClean="0"/>
              <a:t>organisations</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14</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pic>
        <p:nvPicPr>
          <p:cNvPr id="8" name="Picture 2" descr="0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0" y="1772816"/>
            <a:ext cx="568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880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16632"/>
            <a:ext cx="7772400" cy="685800"/>
          </a:xfrm>
        </p:spPr>
        <p:txBody>
          <a:bodyPr/>
          <a:lstStyle/>
          <a:p>
            <a:r>
              <a:rPr lang="en-US" dirty="0" smtClean="0"/>
              <a:t>Logistics in the Netherlands</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15</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
        <p:nvSpPr>
          <p:cNvPr id="9" name="Content Placeholder 2"/>
          <p:cNvSpPr>
            <a:spLocks noGrp="1"/>
          </p:cNvSpPr>
          <p:nvPr>
            <p:ph idx="1"/>
          </p:nvPr>
        </p:nvSpPr>
        <p:spPr>
          <a:xfrm>
            <a:off x="1403648" y="1556792"/>
            <a:ext cx="7511752" cy="4996408"/>
          </a:xfrm>
        </p:spPr>
        <p:txBody>
          <a:bodyPr/>
          <a:lstStyle/>
          <a:p>
            <a:r>
              <a:rPr lang="nl-NL" altLang="nl-NL" sz="2800" dirty="0"/>
              <a:t>The Netherlands, topsector of </a:t>
            </a:r>
            <a:r>
              <a:rPr lang="nl-NL" altLang="nl-NL" sz="2800" dirty="0" err="1"/>
              <a:t>logistics</a:t>
            </a:r>
            <a:endParaRPr lang="nl-NL" altLang="nl-NL" sz="2800" dirty="0"/>
          </a:p>
          <a:p>
            <a:r>
              <a:rPr lang="nl-NL" altLang="nl-NL" sz="2800" dirty="0" err="1"/>
              <a:t>Number</a:t>
            </a:r>
            <a:r>
              <a:rPr lang="nl-NL" altLang="nl-NL" sz="2800" dirty="0"/>
              <a:t> 5 on </a:t>
            </a:r>
            <a:r>
              <a:rPr lang="nl-NL" altLang="nl-NL" sz="2800" dirty="0" err="1"/>
              <a:t>toplist</a:t>
            </a:r>
            <a:endParaRPr lang="nl-NL" altLang="nl-NL" sz="2800" dirty="0"/>
          </a:p>
          <a:p>
            <a:r>
              <a:rPr lang="nl-NL" altLang="nl-NL" sz="2800" dirty="0"/>
              <a:t>More </a:t>
            </a:r>
            <a:r>
              <a:rPr lang="nl-NL" altLang="nl-NL" sz="2800" dirty="0" err="1"/>
              <a:t>innovation</a:t>
            </a:r>
            <a:r>
              <a:rPr lang="nl-NL" altLang="nl-NL" sz="2800" dirty="0"/>
              <a:t> is </a:t>
            </a:r>
            <a:r>
              <a:rPr lang="nl-NL" altLang="nl-NL" sz="2800" dirty="0" err="1"/>
              <a:t>needed</a:t>
            </a:r>
            <a:endParaRPr lang="nl-NL" altLang="nl-NL" sz="2800" dirty="0"/>
          </a:p>
          <a:p>
            <a:r>
              <a:rPr lang="nl-NL" altLang="nl-NL" sz="2800" dirty="0"/>
              <a:t>Gouvernement </a:t>
            </a:r>
            <a:r>
              <a:rPr lang="nl-NL" altLang="nl-NL" sz="2800" dirty="0" err="1"/>
              <a:t>investments</a:t>
            </a:r>
            <a:r>
              <a:rPr lang="nl-NL" altLang="nl-NL" sz="2800" dirty="0"/>
              <a:t> </a:t>
            </a:r>
            <a:r>
              <a:rPr lang="nl-NL" altLang="nl-NL" sz="2800" dirty="0" err="1"/>
              <a:t>infrastructure</a:t>
            </a:r>
            <a:r>
              <a:rPr lang="nl-NL" altLang="nl-NL" sz="2800" dirty="0"/>
              <a:t>, </a:t>
            </a:r>
            <a:r>
              <a:rPr lang="nl-NL" altLang="nl-NL" sz="2800" dirty="0" err="1"/>
              <a:t>innovation</a:t>
            </a:r>
            <a:r>
              <a:rPr lang="nl-NL" altLang="nl-NL" sz="2800" dirty="0"/>
              <a:t> etc.</a:t>
            </a:r>
          </a:p>
          <a:p>
            <a:pPr marL="0" indent="0">
              <a:buNone/>
            </a:pPr>
            <a:endParaRPr lang="en-US" sz="2800" dirty="0" smtClean="0">
              <a:latin typeface="Calibri" panose="020F0502020204030204" pitchFamily="34" charset="0"/>
            </a:endParaRPr>
          </a:p>
          <a:p>
            <a:pPr>
              <a:buFontTx/>
              <a:buChar char="-"/>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p:txBody>
      </p:sp>
    </p:spTree>
    <p:extLst>
      <p:ext uri="{BB962C8B-B14F-4D97-AF65-F5344CB8AC3E}">
        <p14:creationId xmlns:p14="http://schemas.microsoft.com/office/powerpoint/2010/main" val="4085861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19100"/>
            <a:ext cx="7772400" cy="685800"/>
          </a:xfrm>
        </p:spPr>
        <p:txBody>
          <a:bodyPr/>
          <a:lstStyle/>
          <a:p>
            <a:r>
              <a:rPr lang="nl-NL" sz="4000" dirty="0"/>
              <a:t>Assignment in the classroom</a:t>
            </a:r>
            <a:endParaRPr lang="en-US" sz="4200" dirty="0"/>
          </a:p>
        </p:txBody>
      </p:sp>
      <p:sp>
        <p:nvSpPr>
          <p:cNvPr id="3" name="Content Placeholder 2"/>
          <p:cNvSpPr>
            <a:spLocks noGrp="1"/>
          </p:cNvSpPr>
          <p:nvPr>
            <p:ph idx="1"/>
          </p:nvPr>
        </p:nvSpPr>
        <p:spPr>
          <a:xfrm>
            <a:off x="1143000" y="1700808"/>
            <a:ext cx="7772400" cy="4648200"/>
          </a:xfrm>
        </p:spPr>
        <p:txBody>
          <a:bodyPr/>
          <a:lstStyle/>
          <a:p>
            <a:pPr marL="457200">
              <a:defRPr/>
            </a:pPr>
            <a:r>
              <a:rPr lang="en-GB" sz="2400" dirty="0"/>
              <a:t>Choose a partner from ANOTHER COUNTRY. </a:t>
            </a:r>
          </a:p>
          <a:p>
            <a:pPr marL="457200">
              <a:defRPr/>
            </a:pPr>
            <a:endParaRPr lang="en-GB" sz="2400" dirty="0" smtClean="0"/>
          </a:p>
          <a:p>
            <a:pPr marL="457200">
              <a:defRPr/>
            </a:pPr>
            <a:r>
              <a:rPr lang="en-GB" sz="2400" dirty="0" smtClean="0"/>
              <a:t>Each </a:t>
            </a:r>
            <a:r>
              <a:rPr lang="en-GB" sz="2400" dirty="0"/>
              <a:t>partner describes the state of transport and logistics in his/her own country: </a:t>
            </a:r>
            <a:endParaRPr lang="en-GB" sz="2400" dirty="0" smtClean="0"/>
          </a:p>
          <a:p>
            <a:pPr marL="0" indent="0">
              <a:buNone/>
              <a:defRPr/>
            </a:pPr>
            <a:endParaRPr lang="en-GB" sz="1100" dirty="0" smtClean="0"/>
          </a:p>
          <a:p>
            <a:pPr lvl="1">
              <a:buFont typeface="Calibri" panose="020F0502020204030204" pitchFamily="34" charset="0"/>
              <a:buChar char="⁻"/>
              <a:defRPr/>
            </a:pPr>
            <a:r>
              <a:rPr lang="en-GB" sz="2400" dirty="0" smtClean="0"/>
              <a:t>transport and logistics as an industrial branch</a:t>
            </a:r>
          </a:p>
          <a:p>
            <a:pPr lvl="1">
              <a:buFont typeface="Calibri" panose="020F0502020204030204" pitchFamily="34" charset="0"/>
              <a:buChar char="⁻"/>
              <a:defRPr/>
            </a:pPr>
            <a:r>
              <a:rPr lang="en-GB" sz="2400" dirty="0" smtClean="0"/>
              <a:t>economical importance</a:t>
            </a:r>
          </a:p>
          <a:p>
            <a:pPr lvl="1">
              <a:buFont typeface="Calibri" panose="020F0502020204030204" pitchFamily="34" charset="0"/>
              <a:buChar char="⁻"/>
              <a:defRPr/>
            </a:pPr>
            <a:r>
              <a:rPr lang="en-GB" sz="2400" dirty="0" smtClean="0"/>
              <a:t>transport </a:t>
            </a:r>
            <a:r>
              <a:rPr lang="en-GB" sz="2400" dirty="0"/>
              <a:t>and ICT </a:t>
            </a:r>
            <a:r>
              <a:rPr lang="en-GB" sz="2400" dirty="0" smtClean="0"/>
              <a:t>infrastructure</a:t>
            </a:r>
          </a:p>
          <a:p>
            <a:pPr lvl="1">
              <a:buFont typeface="Calibri" panose="020F0502020204030204" pitchFamily="34" charset="0"/>
              <a:buChar char="⁻"/>
              <a:defRPr/>
            </a:pPr>
            <a:r>
              <a:rPr lang="en-GB" sz="2400" dirty="0" smtClean="0"/>
              <a:t>logistics profession</a:t>
            </a:r>
          </a:p>
          <a:p>
            <a:pPr lvl="1">
              <a:buFont typeface="Calibri" panose="020F0502020204030204" pitchFamily="34" charset="0"/>
              <a:buChar char="⁻"/>
              <a:defRPr/>
            </a:pPr>
            <a:r>
              <a:rPr lang="en-GB" sz="2400" dirty="0" smtClean="0"/>
              <a:t>logistics </a:t>
            </a:r>
            <a:r>
              <a:rPr lang="en-GB" sz="2400" dirty="0"/>
              <a:t>research and </a:t>
            </a:r>
            <a:r>
              <a:rPr lang="en-GB" sz="2400" dirty="0" smtClean="0"/>
              <a:t>education</a:t>
            </a:r>
          </a:p>
          <a:p>
            <a:pPr lvl="1">
              <a:buFont typeface="Calibri" panose="020F0502020204030204" pitchFamily="34" charset="0"/>
              <a:buChar char="⁻"/>
              <a:defRPr/>
            </a:pPr>
            <a:r>
              <a:rPr lang="en-GB" sz="2400" dirty="0" smtClean="0"/>
              <a:t>etc. </a:t>
            </a:r>
          </a:p>
          <a:p>
            <a:pPr marL="0" indent="0">
              <a:buNone/>
              <a:defRPr/>
            </a:pPr>
            <a:endParaRPr lang="en-US" sz="2400"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16</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3272002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34545"/>
            <a:ext cx="7772400" cy="685800"/>
          </a:xfrm>
        </p:spPr>
        <p:txBody>
          <a:bodyPr/>
          <a:lstStyle/>
          <a:p>
            <a:r>
              <a:rPr lang="en-US" dirty="0" smtClean="0"/>
              <a:t>Recognize the primary flow of an organization</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17</a:t>
            </a:fld>
            <a:endParaRPr lang="en-GB"/>
          </a:p>
        </p:txBody>
      </p:sp>
      <p:sp>
        <p:nvSpPr>
          <p:cNvPr id="8" name="Content Placeholder 2"/>
          <p:cNvSpPr>
            <a:spLocks noGrp="1"/>
          </p:cNvSpPr>
          <p:nvPr>
            <p:ph idx="1"/>
          </p:nvPr>
        </p:nvSpPr>
        <p:spPr>
          <a:xfrm>
            <a:off x="1295400" y="1916113"/>
            <a:ext cx="7620000" cy="4484687"/>
          </a:xfrm>
        </p:spPr>
        <p:txBody>
          <a:bodyPr/>
          <a:lstStyle/>
          <a:p>
            <a:pPr marL="114300" indent="0" eaLnBrk="1" hangingPunct="1">
              <a:buFont typeface="Arial" panose="020B0604020202020204" pitchFamily="34" charset="0"/>
              <a:buNone/>
            </a:pPr>
            <a:endParaRPr lang="nl-NL" altLang="nl-NL" dirty="0" smtClean="0"/>
          </a:p>
          <a:p>
            <a:pPr marL="114300" indent="0" eaLnBrk="1" hangingPunct="1">
              <a:buFont typeface="Arial" panose="020B0604020202020204" pitchFamily="34" charset="0"/>
              <a:buNone/>
            </a:pPr>
            <a:endParaRPr lang="nl-NL" altLang="nl-NL" dirty="0" smtClean="0"/>
          </a:p>
          <a:p>
            <a:pPr marL="114300" indent="0" eaLnBrk="1" hangingPunct="1">
              <a:buFont typeface="Arial" panose="020B0604020202020204" pitchFamily="34" charset="0"/>
              <a:buNone/>
            </a:pPr>
            <a:endParaRPr lang="nl-NL" altLang="nl-NL" dirty="0" smtClean="0"/>
          </a:p>
        </p:txBody>
      </p:sp>
      <p:sp>
        <p:nvSpPr>
          <p:cNvPr id="9" name="Right Arrow 8"/>
          <p:cNvSpPr/>
          <p:nvPr/>
        </p:nvSpPr>
        <p:spPr>
          <a:xfrm>
            <a:off x="1763688" y="3871118"/>
            <a:ext cx="1836638" cy="57467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2800" dirty="0"/>
              <a:t>input</a:t>
            </a:r>
          </a:p>
        </p:txBody>
      </p:sp>
      <p:sp>
        <p:nvSpPr>
          <p:cNvPr id="10" name="Rectangle 9"/>
          <p:cNvSpPr/>
          <p:nvPr/>
        </p:nvSpPr>
        <p:spPr>
          <a:xfrm>
            <a:off x="3847881" y="3474242"/>
            <a:ext cx="2663825" cy="136842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3600" dirty="0"/>
              <a:t>throughput</a:t>
            </a:r>
          </a:p>
        </p:txBody>
      </p:sp>
      <p:sp>
        <p:nvSpPr>
          <p:cNvPr id="11" name="Right Arrow 10"/>
          <p:cNvSpPr/>
          <p:nvPr/>
        </p:nvSpPr>
        <p:spPr>
          <a:xfrm>
            <a:off x="6759261" y="3871118"/>
            <a:ext cx="1773179" cy="574675"/>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3200" dirty="0"/>
              <a:t>output</a:t>
            </a:r>
          </a:p>
        </p:txBody>
      </p:sp>
      <p:sp>
        <p:nvSpPr>
          <p:cNvPr id="3" name="Rectangle 2"/>
          <p:cNvSpPr/>
          <p:nvPr/>
        </p:nvSpPr>
        <p:spPr>
          <a:xfrm>
            <a:off x="1434857" y="2499457"/>
            <a:ext cx="3783408" cy="461665"/>
          </a:xfrm>
          <a:prstGeom prst="rect">
            <a:avLst/>
          </a:prstGeom>
        </p:spPr>
        <p:txBody>
          <a:bodyPr wrap="none">
            <a:spAutoFit/>
          </a:bodyPr>
          <a:lstStyle/>
          <a:p>
            <a:pPr marL="114300" indent="0" eaLnBrk="1" hangingPunct="1">
              <a:buFont typeface="Arial" panose="020B0604020202020204" pitchFamily="34" charset="0"/>
              <a:buNone/>
            </a:pPr>
            <a:r>
              <a:rPr lang="en-US" altLang="nl-NL" sz="2400" dirty="0" smtClean="0"/>
              <a:t>Black box/system approach:</a:t>
            </a:r>
            <a:endParaRPr lang="en-US" altLang="nl-NL" sz="2400" dirty="0"/>
          </a:p>
        </p:txBody>
      </p:sp>
      <p:sp>
        <p:nvSpPr>
          <p:cNvPr id="12"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200009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34545"/>
            <a:ext cx="7772400" cy="685800"/>
          </a:xfrm>
        </p:spPr>
        <p:txBody>
          <a:bodyPr/>
          <a:lstStyle/>
          <a:p>
            <a:r>
              <a:rPr lang="nl-NL" dirty="0" err="1"/>
              <a:t>Assignment</a:t>
            </a:r>
            <a:r>
              <a:rPr lang="nl-NL" dirty="0"/>
              <a:t> in </a:t>
            </a:r>
            <a:r>
              <a:rPr lang="nl-NL" dirty="0" err="1"/>
              <a:t>the</a:t>
            </a:r>
            <a:r>
              <a:rPr lang="nl-NL" dirty="0"/>
              <a:t> classroom</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18</a:t>
            </a:fld>
            <a:endParaRPr lang="en-GB"/>
          </a:p>
        </p:txBody>
      </p:sp>
      <p:sp>
        <p:nvSpPr>
          <p:cNvPr id="12"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
        <p:nvSpPr>
          <p:cNvPr id="13" name="Content Placeholder 2"/>
          <p:cNvSpPr>
            <a:spLocks noGrp="1"/>
          </p:cNvSpPr>
          <p:nvPr>
            <p:ph idx="1"/>
          </p:nvPr>
        </p:nvSpPr>
        <p:spPr>
          <a:xfrm>
            <a:off x="1403648" y="1556792"/>
            <a:ext cx="7511752" cy="4996408"/>
          </a:xfrm>
        </p:spPr>
        <p:txBody>
          <a:bodyPr/>
          <a:lstStyle/>
          <a:p>
            <a:pPr marL="0" indent="0">
              <a:buNone/>
              <a:defRPr/>
            </a:pPr>
            <a:r>
              <a:rPr lang="nl-NL" sz="2800" dirty="0" err="1"/>
              <a:t>What</a:t>
            </a:r>
            <a:r>
              <a:rPr lang="nl-NL" sz="2800" dirty="0"/>
              <a:t> does </a:t>
            </a:r>
            <a:r>
              <a:rPr lang="nl-NL" sz="2800" dirty="0" err="1"/>
              <a:t>the</a:t>
            </a:r>
            <a:r>
              <a:rPr lang="nl-NL" sz="2800" dirty="0"/>
              <a:t> </a:t>
            </a:r>
            <a:r>
              <a:rPr lang="nl-NL" sz="2800" dirty="0" err="1"/>
              <a:t>primary</a:t>
            </a:r>
            <a:r>
              <a:rPr lang="nl-NL" sz="2800" dirty="0"/>
              <a:t> proces look like at a :</a:t>
            </a:r>
          </a:p>
          <a:p>
            <a:pPr>
              <a:defRPr/>
            </a:pPr>
            <a:r>
              <a:rPr lang="nl-NL" sz="2800" dirty="0"/>
              <a:t>A blast-</a:t>
            </a:r>
            <a:r>
              <a:rPr lang="nl-NL" sz="2800" dirty="0" err="1"/>
              <a:t>furnace</a:t>
            </a:r>
            <a:endParaRPr lang="nl-NL" sz="2800" dirty="0"/>
          </a:p>
          <a:p>
            <a:pPr>
              <a:defRPr/>
            </a:pPr>
            <a:r>
              <a:rPr lang="nl-NL" sz="2800" dirty="0"/>
              <a:t>A </a:t>
            </a:r>
            <a:r>
              <a:rPr lang="nl-NL" sz="2800" dirty="0" err="1"/>
              <a:t>hospital</a:t>
            </a:r>
            <a:endParaRPr lang="nl-NL" sz="2800" dirty="0"/>
          </a:p>
          <a:p>
            <a:pPr>
              <a:defRPr/>
            </a:pPr>
            <a:r>
              <a:rPr lang="nl-NL" sz="2800" dirty="0"/>
              <a:t>A </a:t>
            </a:r>
            <a:r>
              <a:rPr lang="nl-NL" sz="2800" dirty="0" err="1"/>
              <a:t>movement</a:t>
            </a:r>
            <a:r>
              <a:rPr lang="nl-NL" sz="2800" dirty="0"/>
              <a:t> company</a:t>
            </a:r>
          </a:p>
          <a:p>
            <a:pPr>
              <a:defRPr/>
            </a:pPr>
            <a:r>
              <a:rPr lang="nl-NL" sz="2800" dirty="0"/>
              <a:t>A machine </a:t>
            </a:r>
            <a:r>
              <a:rPr lang="nl-NL" sz="2800" dirty="0" err="1"/>
              <a:t>factory</a:t>
            </a:r>
            <a:endParaRPr lang="en-US" sz="2800" dirty="0"/>
          </a:p>
          <a:p>
            <a:pPr marL="0" indent="0">
              <a:buNone/>
            </a:pPr>
            <a:endParaRPr lang="en-US" sz="2800" dirty="0" smtClean="0">
              <a:latin typeface="Calibri" panose="020F0502020204030204" pitchFamily="34" charset="0"/>
            </a:endParaRPr>
          </a:p>
          <a:p>
            <a:pPr>
              <a:buFontTx/>
              <a:buChar char="-"/>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a:p>
            <a:pPr marL="0" indent="0" algn="ctr">
              <a:buNone/>
            </a:pPr>
            <a:endParaRPr lang="en-US" sz="2800" dirty="0" smtClean="0">
              <a:latin typeface="Calibri" panose="020F0502020204030204" pitchFamily="34" charset="0"/>
            </a:endParaRPr>
          </a:p>
        </p:txBody>
      </p:sp>
    </p:spTree>
    <p:extLst>
      <p:ext uri="{BB962C8B-B14F-4D97-AF65-F5344CB8AC3E}">
        <p14:creationId xmlns:p14="http://schemas.microsoft.com/office/powerpoint/2010/main" val="4006595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466" y="314693"/>
            <a:ext cx="7772400" cy="685800"/>
          </a:xfrm>
        </p:spPr>
        <p:txBody>
          <a:bodyPr/>
          <a:lstStyle/>
          <a:p>
            <a:r>
              <a:rPr lang="en-US" dirty="0" smtClean="0"/>
              <a:t>Logistics terminology</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19</a:t>
            </a:fld>
            <a:endParaRPr lang="en-GB"/>
          </a:p>
        </p:txBody>
      </p:sp>
      <p:pic>
        <p:nvPicPr>
          <p:cNvPr id="9" name="Picture 2" descr="0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392" y="2457169"/>
            <a:ext cx="7548096" cy="255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1577263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Fiona Koevoets</a:t>
            </a:r>
            <a:endParaRPr lang="en-US" dirty="0"/>
          </a:p>
        </p:txBody>
      </p:sp>
      <p:sp>
        <p:nvSpPr>
          <p:cNvPr id="3" name="Content Placeholder 2"/>
          <p:cNvSpPr>
            <a:spLocks noGrp="1"/>
          </p:cNvSpPr>
          <p:nvPr>
            <p:ph idx="1"/>
          </p:nvPr>
        </p:nvSpPr>
        <p:spPr>
          <a:xfrm>
            <a:off x="4860032" y="1905000"/>
            <a:ext cx="4176464" cy="3468216"/>
          </a:xfrm>
        </p:spPr>
        <p:txBody>
          <a:bodyPr/>
          <a:lstStyle/>
          <a:p>
            <a:pPr>
              <a:buFont typeface="Arial" charset="0"/>
              <a:buChar char="•"/>
            </a:pPr>
            <a:r>
              <a:rPr lang="nl-NL" sz="1800" b="1" dirty="0"/>
              <a:t>Bachelor of Business Administration</a:t>
            </a:r>
          </a:p>
          <a:p>
            <a:pPr marL="0" indent="0">
              <a:buNone/>
            </a:pPr>
            <a:r>
              <a:rPr lang="nl-NL" sz="1800" b="1" dirty="0"/>
              <a:t>       -&gt; HZ University of Applied Sciences,</a:t>
            </a:r>
          </a:p>
          <a:p>
            <a:pPr marL="0" indent="0">
              <a:buNone/>
            </a:pPr>
            <a:r>
              <a:rPr lang="nl-NL" sz="1800" b="1" dirty="0"/>
              <a:t>            Vlissingen, NL</a:t>
            </a:r>
          </a:p>
          <a:p>
            <a:pPr marL="0" indent="0">
              <a:buNone/>
            </a:pPr>
            <a:endParaRPr lang="nl-NL" sz="1050" b="1" dirty="0"/>
          </a:p>
          <a:p>
            <a:pPr>
              <a:buFont typeface="Arial" charset="0"/>
              <a:buChar char="•"/>
            </a:pPr>
            <a:r>
              <a:rPr lang="nl-NL" sz="1800" b="1" dirty="0"/>
              <a:t>Master of Business Administration</a:t>
            </a:r>
          </a:p>
          <a:p>
            <a:pPr marL="0" indent="0">
              <a:buNone/>
            </a:pPr>
            <a:r>
              <a:rPr lang="nl-NL" sz="1800" b="1" dirty="0"/>
              <a:t>       -&gt; University of Humberside, Hull, UK</a:t>
            </a:r>
          </a:p>
          <a:p>
            <a:pPr marL="0" indent="0">
              <a:buNone/>
            </a:pPr>
            <a:endParaRPr lang="nl-NL" sz="1800" b="1" dirty="0"/>
          </a:p>
          <a:p>
            <a:pPr>
              <a:buFont typeface="Arial"/>
              <a:buChar char="•"/>
            </a:pPr>
            <a:r>
              <a:rPr lang="en-AU" sz="1800" b="1" dirty="0" smtClean="0"/>
              <a:t>International logistics experience:</a:t>
            </a:r>
            <a:endParaRPr lang="en-AU" sz="1800" b="1" dirty="0"/>
          </a:p>
          <a:p>
            <a:pPr marL="0" indent="0">
              <a:buNone/>
            </a:pPr>
            <a:r>
              <a:rPr lang="en-AU" sz="1800" dirty="0"/>
              <a:t>        </a:t>
            </a:r>
            <a:r>
              <a:rPr lang="en-AU" sz="1800" b="1" dirty="0"/>
              <a:t>-&gt; </a:t>
            </a:r>
            <a:r>
              <a:rPr lang="en-AU" sz="1800" b="1" dirty="0" smtClean="0"/>
              <a:t>TNT (Spain)</a:t>
            </a:r>
          </a:p>
          <a:p>
            <a:pPr marL="0" indent="0">
              <a:buNone/>
            </a:pPr>
            <a:r>
              <a:rPr lang="en-AU" sz="1800" b="1" dirty="0"/>
              <a:t> </a:t>
            </a:r>
            <a:r>
              <a:rPr lang="en-AU" sz="1800" b="1" dirty="0" smtClean="0"/>
              <a:t>       -&gt; Van Gend &amp; Loos</a:t>
            </a:r>
            <a:endParaRPr lang="nl-NL" sz="1800" b="1" dirty="0"/>
          </a:p>
          <a:p>
            <a:pPr marL="0" indent="0">
              <a:buNone/>
            </a:pPr>
            <a:r>
              <a:rPr lang="nl-NL" sz="1800" b="1" dirty="0"/>
              <a:t>       </a:t>
            </a:r>
            <a:r>
              <a:rPr lang="nl-NL" sz="1800" b="1" dirty="0" smtClean="0"/>
              <a:t> -&gt; DHL</a:t>
            </a:r>
            <a:endParaRPr lang="nl-NL" sz="1800" b="1" dirty="0"/>
          </a:p>
        </p:txBody>
      </p:sp>
      <p:sp>
        <p:nvSpPr>
          <p:cNvPr id="5" name="Footer Placeholder 4"/>
          <p:cNvSpPr>
            <a:spLocks noGrp="1"/>
          </p:cNvSpPr>
          <p:nvPr>
            <p:ph type="ftr" sz="quarter" idx="11"/>
          </p:nvPr>
        </p:nvSpPr>
        <p:spPr>
          <a:xfrm>
            <a:off x="2971800" y="6613525"/>
            <a:ext cx="3400400" cy="219075"/>
          </a:xfrm>
        </p:spPr>
        <p:txBody>
          <a:bodyPr/>
          <a:lstStyle/>
          <a:p>
            <a:pPr>
              <a:defRPr/>
            </a:pPr>
            <a:r>
              <a:rPr lang="en-GB" dirty="0" smtClean="0"/>
              <a:t>Introduction to international logistics</a:t>
            </a:r>
            <a:endParaRPr lang="en-GB"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2</a:t>
            </a:fld>
            <a:endParaRPr lang="en-GB"/>
          </a:p>
        </p:txBody>
      </p:sp>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905000"/>
            <a:ext cx="3468216" cy="3468216"/>
          </a:xfrm>
          <a:prstGeom prst="rect">
            <a:avLst/>
          </a:prstGeom>
        </p:spPr>
      </p:pic>
    </p:spTree>
    <p:extLst>
      <p:ext uri="{BB962C8B-B14F-4D97-AF65-F5344CB8AC3E}">
        <p14:creationId xmlns:p14="http://schemas.microsoft.com/office/powerpoint/2010/main" val="142255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466" y="314693"/>
            <a:ext cx="7772400" cy="685800"/>
          </a:xfrm>
        </p:spPr>
        <p:txBody>
          <a:bodyPr/>
          <a:lstStyle/>
          <a:p>
            <a:r>
              <a:rPr lang="en-US" dirty="0" smtClean="0"/>
              <a:t>Basic logistics symbols</a:t>
            </a:r>
            <a:endParaRPr lang="en-US" dirty="0"/>
          </a:p>
        </p:txBody>
      </p:sp>
      <p:sp>
        <p:nvSpPr>
          <p:cNvPr id="3" name="Content Placeholder 2"/>
          <p:cNvSpPr>
            <a:spLocks noGrp="1"/>
          </p:cNvSpPr>
          <p:nvPr>
            <p:ph idx="1"/>
          </p:nvPr>
        </p:nvSpPr>
        <p:spPr>
          <a:xfrm>
            <a:off x="1524273" y="1376772"/>
            <a:ext cx="7056785" cy="4248472"/>
          </a:xfrm>
        </p:spPr>
        <p:txBody>
          <a:bodyPr/>
          <a:lstStyle/>
          <a:p>
            <a:pPr marL="0" indent="0">
              <a:buNone/>
            </a:pPr>
            <a:endParaRPr lang="en-US" sz="2400" dirty="0" smtClean="0">
              <a:latin typeface="Calibri" panose="020F0502020204030204" pitchFamily="34" charset="0"/>
              <a:cs typeface="Arial" pitchFamily="34" charset="0"/>
            </a:endParaRPr>
          </a:p>
          <a:p>
            <a:pPr marL="0" indent="0">
              <a:buNone/>
            </a:pPr>
            <a:endParaRPr lang="en-US" sz="2400" dirty="0">
              <a:latin typeface="Calibri" panose="020F0502020204030204" pitchFamily="34" charset="0"/>
              <a:cs typeface="Arial" pitchFamily="34" charset="0"/>
            </a:endParaRPr>
          </a:p>
          <a:p>
            <a:pPr marL="0" indent="0">
              <a:buNone/>
            </a:pPr>
            <a:endParaRPr lang="en-US" sz="2400" dirty="0" smtClean="0">
              <a:latin typeface="Calibri" panose="020F0502020204030204" pitchFamily="34" charset="0"/>
              <a:cs typeface="Arial" pitchFamily="34" charset="0"/>
            </a:endParaRPr>
          </a:p>
          <a:p>
            <a:pPr marL="0" indent="0">
              <a:buNone/>
            </a:pPr>
            <a:endParaRPr lang="en-US" sz="2400" dirty="0" smtClean="0">
              <a:latin typeface="Calibri" panose="020F0502020204030204" pitchFamily="34" charset="0"/>
              <a:cs typeface="Arial" pitchFamily="34" charset="0"/>
            </a:endParaRPr>
          </a:p>
          <a:p>
            <a:pPr>
              <a:buFontTx/>
              <a:buChar char="-"/>
            </a:pPr>
            <a:endParaRPr lang="en-US" sz="2400" dirty="0" smtClean="0">
              <a:latin typeface="Calibri" panose="020F0502020204030204" pitchFamily="34" charset="0"/>
              <a:cs typeface="Arial" pitchFamily="34" charset="0"/>
            </a:endParaRPr>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20</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
        <p:nvSpPr>
          <p:cNvPr id="8" name="Oval 7"/>
          <p:cNvSpPr/>
          <p:nvPr/>
        </p:nvSpPr>
        <p:spPr>
          <a:xfrm>
            <a:off x="1691680" y="1556792"/>
            <a:ext cx="576064" cy="576064"/>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40284" y="1628800"/>
            <a:ext cx="6475115" cy="461665"/>
          </a:xfrm>
          <a:prstGeom prst="rect">
            <a:avLst/>
          </a:prstGeom>
          <a:noFill/>
        </p:spPr>
        <p:txBody>
          <a:bodyPr wrap="square" rtlCol="0">
            <a:spAutoFit/>
          </a:bodyPr>
          <a:lstStyle/>
          <a:p>
            <a:r>
              <a:rPr lang="nl-NL" sz="2400" dirty="0" smtClean="0"/>
              <a:t>Begin or end of a flow (goods, information, etc.)</a:t>
            </a:r>
            <a:endParaRPr lang="en-US" sz="2400" dirty="0"/>
          </a:p>
        </p:txBody>
      </p:sp>
      <p:sp>
        <p:nvSpPr>
          <p:cNvPr id="10" name="Rectangle 9"/>
          <p:cNvSpPr/>
          <p:nvPr/>
        </p:nvSpPr>
        <p:spPr>
          <a:xfrm>
            <a:off x="1605410" y="2410037"/>
            <a:ext cx="748604" cy="479301"/>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617958" y="2397646"/>
            <a:ext cx="6320908" cy="461665"/>
          </a:xfrm>
          <a:prstGeom prst="rect">
            <a:avLst/>
          </a:prstGeom>
          <a:noFill/>
        </p:spPr>
        <p:txBody>
          <a:bodyPr wrap="square" rtlCol="0">
            <a:spAutoFit/>
          </a:bodyPr>
          <a:lstStyle/>
          <a:p>
            <a:pPr algn="l"/>
            <a:r>
              <a:rPr lang="en-US" sz="2400" dirty="0" smtClean="0"/>
              <a:t>Represents a process</a:t>
            </a:r>
            <a:endParaRPr lang="en-US" sz="2400" dirty="0"/>
          </a:p>
        </p:txBody>
      </p:sp>
      <p:sp>
        <p:nvSpPr>
          <p:cNvPr id="12" name="Isosceles Triangle 11"/>
          <p:cNvSpPr/>
          <p:nvPr/>
        </p:nvSpPr>
        <p:spPr>
          <a:xfrm rot="10800000">
            <a:off x="1605410" y="3212976"/>
            <a:ext cx="748604" cy="576064"/>
          </a:xfrm>
          <a:prstGeom prst="triangl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94492" y="3212976"/>
            <a:ext cx="6320908" cy="461665"/>
          </a:xfrm>
          <a:prstGeom prst="rect">
            <a:avLst/>
          </a:prstGeom>
          <a:noFill/>
        </p:spPr>
        <p:txBody>
          <a:bodyPr wrap="square" rtlCol="0">
            <a:spAutoFit/>
          </a:bodyPr>
          <a:lstStyle/>
          <a:p>
            <a:pPr algn="l"/>
            <a:r>
              <a:rPr lang="en-US" sz="2400" dirty="0" smtClean="0"/>
              <a:t>Represents a stock/ storage point</a:t>
            </a:r>
            <a:endParaRPr lang="en-US" sz="2400" dirty="0"/>
          </a:p>
        </p:txBody>
      </p:sp>
      <p:sp>
        <p:nvSpPr>
          <p:cNvPr id="14" name="Right Arrow 13"/>
          <p:cNvSpPr/>
          <p:nvPr/>
        </p:nvSpPr>
        <p:spPr>
          <a:xfrm>
            <a:off x="1556685" y="4183455"/>
            <a:ext cx="892621" cy="360040"/>
          </a:xfrm>
          <a:prstGeom prst="rightArrow">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94491" y="4097920"/>
            <a:ext cx="6320908" cy="461665"/>
          </a:xfrm>
          <a:prstGeom prst="rect">
            <a:avLst/>
          </a:prstGeom>
          <a:noFill/>
        </p:spPr>
        <p:txBody>
          <a:bodyPr wrap="square" rtlCol="0">
            <a:spAutoFit/>
          </a:bodyPr>
          <a:lstStyle/>
          <a:p>
            <a:pPr algn="l"/>
            <a:r>
              <a:rPr lang="en-US" sz="2400" dirty="0" smtClean="0"/>
              <a:t>Represents the flow of goods</a:t>
            </a:r>
            <a:endParaRPr lang="en-US" sz="2400" dirty="0"/>
          </a:p>
        </p:txBody>
      </p:sp>
      <p:cxnSp>
        <p:nvCxnSpPr>
          <p:cNvPr id="17" name="Straight Arrow Connector 16"/>
          <p:cNvCxnSpPr/>
          <p:nvPr/>
        </p:nvCxnSpPr>
        <p:spPr>
          <a:xfrm>
            <a:off x="1605410" y="5085184"/>
            <a:ext cx="820613" cy="0"/>
          </a:xfrm>
          <a:prstGeom prst="straightConnector1">
            <a:avLst/>
          </a:prstGeom>
          <a:ln>
            <a:solidFill>
              <a:schemeClr val="accent6">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2604760" y="4861582"/>
            <a:ext cx="6320908" cy="461665"/>
          </a:xfrm>
          <a:prstGeom prst="rect">
            <a:avLst/>
          </a:prstGeom>
          <a:noFill/>
        </p:spPr>
        <p:txBody>
          <a:bodyPr wrap="square" rtlCol="0">
            <a:spAutoFit/>
          </a:bodyPr>
          <a:lstStyle/>
          <a:p>
            <a:pPr algn="l"/>
            <a:r>
              <a:rPr lang="en-US" sz="2400" dirty="0" smtClean="0"/>
              <a:t>Represents the flow of information</a:t>
            </a:r>
            <a:endParaRPr lang="en-US" sz="2400" dirty="0"/>
          </a:p>
        </p:txBody>
      </p:sp>
      <p:cxnSp>
        <p:nvCxnSpPr>
          <p:cNvPr id="20" name="Straight Arrow Connector 19"/>
          <p:cNvCxnSpPr/>
          <p:nvPr/>
        </p:nvCxnSpPr>
        <p:spPr>
          <a:xfrm flipH="1">
            <a:off x="1615161" y="5805264"/>
            <a:ext cx="801109" cy="0"/>
          </a:xfrm>
          <a:prstGeom prst="straightConnector1">
            <a:avLst/>
          </a:prstGeom>
          <a:ln>
            <a:solidFill>
              <a:schemeClr val="accent6">
                <a:lumMod val="50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594492" y="5566188"/>
            <a:ext cx="6320908" cy="461665"/>
          </a:xfrm>
          <a:prstGeom prst="rect">
            <a:avLst/>
          </a:prstGeom>
          <a:noFill/>
        </p:spPr>
        <p:txBody>
          <a:bodyPr wrap="square" rtlCol="0">
            <a:spAutoFit/>
          </a:bodyPr>
          <a:lstStyle/>
          <a:p>
            <a:pPr algn="l"/>
            <a:r>
              <a:rPr lang="en-US" sz="2400" dirty="0" smtClean="0"/>
              <a:t>Represents the flow of money</a:t>
            </a:r>
            <a:endParaRPr lang="en-US" sz="2400" dirty="0"/>
          </a:p>
        </p:txBody>
      </p:sp>
    </p:spTree>
    <p:extLst>
      <p:ext uri="{BB962C8B-B14F-4D97-AF65-F5344CB8AC3E}">
        <p14:creationId xmlns:p14="http://schemas.microsoft.com/office/powerpoint/2010/main" val="36340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466" y="314693"/>
            <a:ext cx="7772400" cy="685800"/>
          </a:xfrm>
        </p:spPr>
        <p:txBody>
          <a:bodyPr/>
          <a:lstStyle/>
          <a:p>
            <a:r>
              <a:rPr lang="en-US" dirty="0" smtClean="0"/>
              <a:t>Homework</a:t>
            </a:r>
            <a:endParaRPr lang="en-US" dirty="0"/>
          </a:p>
        </p:txBody>
      </p:sp>
      <p:sp>
        <p:nvSpPr>
          <p:cNvPr id="3" name="Content Placeholder 2"/>
          <p:cNvSpPr>
            <a:spLocks noGrp="1"/>
          </p:cNvSpPr>
          <p:nvPr>
            <p:ph idx="1"/>
          </p:nvPr>
        </p:nvSpPr>
        <p:spPr>
          <a:xfrm>
            <a:off x="1528405" y="1556792"/>
            <a:ext cx="7367737" cy="3003988"/>
          </a:xfrm>
        </p:spPr>
        <p:txBody>
          <a:bodyPr/>
          <a:lstStyle/>
          <a:p>
            <a:pPr lvl="0"/>
            <a:r>
              <a:rPr lang="en-US" sz="2800" dirty="0"/>
              <a:t>Read chapter 1 </a:t>
            </a:r>
            <a:r>
              <a:rPr lang="en-US" sz="2800" dirty="0" smtClean="0"/>
              <a:t>&amp; 2 + </a:t>
            </a:r>
            <a:r>
              <a:rPr lang="en-US" sz="2800" dirty="0" smtClean="0"/>
              <a:t>student guide         (course description)</a:t>
            </a:r>
            <a:endParaRPr lang="en-US" sz="2800" dirty="0"/>
          </a:p>
          <a:p>
            <a:pPr marL="0" indent="0">
              <a:buNone/>
            </a:pPr>
            <a:endParaRPr lang="en-US" sz="2800" dirty="0" smtClean="0">
              <a:latin typeface="Calibri" panose="020F0502020204030204" pitchFamily="34" charset="0"/>
              <a:cs typeface="Arial" pitchFamily="34" charset="0"/>
            </a:endParaRPr>
          </a:p>
          <a:p>
            <a:pPr marL="457200" indent="-457200">
              <a:buAutoNum type="arabicParenR"/>
            </a:pPr>
            <a:endParaRPr lang="en-US" sz="2400" dirty="0" smtClean="0">
              <a:latin typeface="Calibri" panose="020F0502020204030204" pitchFamily="34" charset="0"/>
              <a:cs typeface="Arial" pitchFamily="34" charset="0"/>
            </a:endParaRPr>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21</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635936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786" y="188640"/>
            <a:ext cx="7772400" cy="685800"/>
          </a:xfrm>
        </p:spPr>
        <p:txBody>
          <a:bodyPr/>
          <a:lstStyle/>
          <a:p>
            <a:r>
              <a:rPr lang="en-US" dirty="0" smtClean="0"/>
              <a:t>TODAY</a:t>
            </a:r>
            <a:endParaRPr lang="en-US" dirty="0"/>
          </a:p>
        </p:txBody>
      </p:sp>
      <p:sp>
        <p:nvSpPr>
          <p:cNvPr id="3" name="Content Placeholder 2"/>
          <p:cNvSpPr>
            <a:spLocks noGrp="1"/>
          </p:cNvSpPr>
          <p:nvPr>
            <p:ph idx="1"/>
          </p:nvPr>
        </p:nvSpPr>
        <p:spPr>
          <a:xfrm>
            <a:off x="1547664" y="1400578"/>
            <a:ext cx="7367736" cy="4648200"/>
          </a:xfrm>
        </p:spPr>
        <p:txBody>
          <a:bodyPr/>
          <a:lstStyle/>
          <a:p>
            <a:pPr indent="-864000"/>
            <a:r>
              <a:rPr lang="en-US" sz="2400" dirty="0" smtClean="0"/>
              <a:t>Overview subjects year 1</a:t>
            </a:r>
          </a:p>
          <a:p>
            <a:pPr indent="-864000"/>
            <a:r>
              <a:rPr lang="en-US" sz="2400" dirty="0" smtClean="0"/>
              <a:t>Competences</a:t>
            </a:r>
          </a:p>
          <a:p>
            <a:pPr indent="-864000"/>
            <a:r>
              <a:rPr lang="nl-NL" sz="2400" dirty="0" smtClean="0"/>
              <a:t>Lesson planning</a:t>
            </a:r>
            <a:endParaRPr lang="en-US" sz="2400" dirty="0" smtClean="0"/>
          </a:p>
          <a:p>
            <a:pPr indent="-864000"/>
            <a:r>
              <a:rPr lang="en-US" sz="2400" dirty="0" smtClean="0"/>
              <a:t>Examination</a:t>
            </a:r>
          </a:p>
          <a:p>
            <a:pPr indent="-864000"/>
            <a:r>
              <a:rPr lang="en-US" sz="2400" dirty="0" smtClean="0"/>
              <a:t>Explanation of ‘My HZ’</a:t>
            </a:r>
          </a:p>
          <a:p>
            <a:pPr indent="-864000"/>
            <a:r>
              <a:rPr lang="nl-NL" sz="2400" dirty="0" smtClean="0"/>
              <a:t>Study book</a:t>
            </a:r>
            <a:endParaRPr lang="en-US" sz="2400" dirty="0" smtClean="0"/>
          </a:p>
          <a:p>
            <a:pPr indent="-864000"/>
            <a:r>
              <a:rPr lang="en-US" sz="2400" dirty="0" smtClean="0"/>
              <a:t>What </a:t>
            </a:r>
            <a:r>
              <a:rPr lang="en-US" sz="2400" dirty="0" smtClean="0"/>
              <a:t>is logistics</a:t>
            </a:r>
          </a:p>
          <a:p>
            <a:pPr indent="-864000"/>
            <a:r>
              <a:rPr lang="en-US" sz="2400" dirty="0" smtClean="0"/>
              <a:t>What do </a:t>
            </a:r>
            <a:r>
              <a:rPr lang="en-US" sz="2400" dirty="0" smtClean="0"/>
              <a:t>you know about logistics in your </a:t>
            </a:r>
            <a:r>
              <a:rPr lang="en-US" sz="2400" dirty="0" smtClean="0"/>
              <a:t>country?</a:t>
            </a:r>
          </a:p>
          <a:p>
            <a:pPr indent="-864000"/>
            <a:r>
              <a:rPr lang="en-US" sz="2400" dirty="0" smtClean="0"/>
              <a:t>Logistics terminology</a:t>
            </a:r>
            <a:endParaRPr lang="en-US" sz="2400" dirty="0" smtClean="0"/>
          </a:p>
          <a:p>
            <a:pPr indent="-864000"/>
            <a:r>
              <a:rPr lang="en-US" sz="2400" dirty="0" smtClean="0"/>
              <a:t>Homework</a:t>
            </a:r>
            <a:endParaRPr lang="en-US" sz="2400" dirty="0" smtClean="0"/>
          </a:p>
          <a:p>
            <a:pPr marL="457200" lvl="1" indent="0">
              <a:lnSpc>
                <a:spcPct val="150000"/>
              </a:lnSpc>
              <a:buNone/>
            </a:pPr>
            <a:endParaRPr lang="en-US" dirty="0" smtClean="0">
              <a:latin typeface="Calibri" panose="020F0502020204030204" pitchFamily="34" charset="0"/>
            </a:endParaRPr>
          </a:p>
          <a:p>
            <a:pPr>
              <a:lnSpc>
                <a:spcPct val="150000"/>
              </a:lnSpc>
            </a:pPr>
            <a:endParaRPr lang="en-US" sz="1600" dirty="0"/>
          </a:p>
        </p:txBody>
      </p:sp>
      <p:sp>
        <p:nvSpPr>
          <p:cNvPr id="5"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3</a:t>
            </a:fld>
            <a:endParaRPr lang="en-GB"/>
          </a:p>
        </p:txBody>
      </p:sp>
    </p:spTree>
    <p:extLst>
      <p:ext uri="{BB962C8B-B14F-4D97-AF65-F5344CB8AC3E}">
        <p14:creationId xmlns:p14="http://schemas.microsoft.com/office/powerpoint/2010/main" val="206861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112" y="462792"/>
            <a:ext cx="7507288" cy="685800"/>
          </a:xfrm>
        </p:spPr>
        <p:txBody>
          <a:bodyPr/>
          <a:lstStyle/>
          <a:p>
            <a:r>
              <a:rPr lang="en-US" dirty="0" smtClean="0"/>
              <a:t>Overview subjects year 1</a:t>
            </a:r>
            <a:br>
              <a:rPr lang="en-US" dirty="0" smtClean="0"/>
            </a:b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4</a:t>
            </a:fld>
            <a:endParaRPr lang="en-GB"/>
          </a:p>
        </p:txBody>
      </p:sp>
      <p:sp>
        <p:nvSpPr>
          <p:cNvPr id="8"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
        <p:nvSpPr>
          <p:cNvPr id="9" name="Title 1"/>
          <p:cNvSpPr txBox="1">
            <a:spLocks/>
          </p:cNvSpPr>
          <p:nvPr/>
        </p:nvSpPr>
        <p:spPr>
          <a:xfrm>
            <a:off x="1529208" y="5553592"/>
            <a:ext cx="7507288" cy="6858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2000" b="1" dirty="0" smtClean="0"/>
              <a:t>1 EC = 28 study hours (average) -&gt; </a:t>
            </a:r>
            <a:r>
              <a:rPr lang="en-US" sz="2000" b="1" dirty="0" smtClean="0"/>
              <a:t>70 </a:t>
            </a:r>
            <a:r>
              <a:rPr lang="en-US" sz="2000" b="1" dirty="0" smtClean="0"/>
              <a:t>study hours for this course!</a:t>
            </a:r>
            <a:br>
              <a:rPr lang="en-US" sz="2000" b="1" dirty="0" smtClean="0"/>
            </a:br>
            <a:endParaRPr lang="en-US" sz="2000" b="1" dirty="0"/>
          </a:p>
        </p:txBody>
      </p:sp>
      <p:pic>
        <p:nvPicPr>
          <p:cNvPr id="3" name="Picture 2"/>
          <p:cNvPicPr>
            <a:picLocks noChangeAspect="1"/>
          </p:cNvPicPr>
          <p:nvPr/>
        </p:nvPicPr>
        <p:blipFill>
          <a:blip r:embed="rId3"/>
          <a:stretch>
            <a:fillRect/>
          </a:stretch>
        </p:blipFill>
        <p:spPr>
          <a:xfrm>
            <a:off x="1436204" y="1646406"/>
            <a:ext cx="7405688" cy="3720120"/>
          </a:xfrm>
          <a:prstGeom prst="rect">
            <a:avLst/>
          </a:prstGeom>
        </p:spPr>
      </p:pic>
    </p:spTree>
    <p:extLst>
      <p:ext uri="{BB962C8B-B14F-4D97-AF65-F5344CB8AC3E}">
        <p14:creationId xmlns:p14="http://schemas.microsoft.com/office/powerpoint/2010/main" val="23197132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88640"/>
            <a:ext cx="7772400" cy="685800"/>
          </a:xfrm>
        </p:spPr>
        <p:txBody>
          <a:bodyPr/>
          <a:lstStyle/>
          <a:p>
            <a:r>
              <a:rPr lang="en-US" dirty="0" smtClean="0"/>
              <a:t>Competences</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5</a:t>
            </a:fld>
            <a:endParaRPr lang="en-GB"/>
          </a:p>
        </p:txBody>
      </p:sp>
      <p:sp>
        <p:nvSpPr>
          <p:cNvPr id="7"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pic>
        <p:nvPicPr>
          <p:cNvPr id="3" name="Picture 2"/>
          <p:cNvPicPr>
            <a:picLocks noChangeAspect="1"/>
          </p:cNvPicPr>
          <p:nvPr/>
        </p:nvPicPr>
        <p:blipFill>
          <a:blip r:embed="rId3"/>
          <a:stretch>
            <a:fillRect/>
          </a:stretch>
        </p:blipFill>
        <p:spPr>
          <a:xfrm>
            <a:off x="1486243" y="1478679"/>
            <a:ext cx="7262221" cy="4185009"/>
          </a:xfrm>
          <a:prstGeom prst="rect">
            <a:avLst/>
          </a:prstGeom>
        </p:spPr>
      </p:pic>
    </p:spTree>
    <p:extLst>
      <p:ext uri="{BB962C8B-B14F-4D97-AF65-F5344CB8AC3E}">
        <p14:creationId xmlns:p14="http://schemas.microsoft.com/office/powerpoint/2010/main" val="3746194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404664"/>
            <a:ext cx="6260604" cy="685800"/>
          </a:xfrm>
        </p:spPr>
        <p:txBody>
          <a:bodyPr/>
          <a:lstStyle/>
          <a:p>
            <a:r>
              <a:rPr lang="nl-NL" dirty="0" smtClean="0"/>
              <a:t>Lesson planning</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6</a:t>
            </a:fld>
            <a:endParaRPr lang="en-GB"/>
          </a:p>
        </p:txBody>
      </p:sp>
      <p:sp>
        <p:nvSpPr>
          <p:cNvPr id="8"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pic>
        <p:nvPicPr>
          <p:cNvPr id="4" name="Picture 3"/>
          <p:cNvPicPr>
            <a:picLocks noChangeAspect="1"/>
          </p:cNvPicPr>
          <p:nvPr/>
        </p:nvPicPr>
        <p:blipFill>
          <a:blip r:embed="rId3"/>
          <a:stretch>
            <a:fillRect/>
          </a:stretch>
        </p:blipFill>
        <p:spPr>
          <a:xfrm>
            <a:off x="1347787" y="2109787"/>
            <a:ext cx="7623981" cy="3119413"/>
          </a:xfrm>
          <a:prstGeom prst="rect">
            <a:avLst/>
          </a:prstGeom>
        </p:spPr>
      </p:pic>
    </p:spTree>
    <p:extLst>
      <p:ext uri="{BB962C8B-B14F-4D97-AF65-F5344CB8AC3E}">
        <p14:creationId xmlns:p14="http://schemas.microsoft.com/office/powerpoint/2010/main" val="1211181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Examination</a:t>
            </a:r>
            <a:endParaRPr lang="nl-NL"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7</a:t>
            </a:fld>
            <a:endParaRPr lang="en-GB"/>
          </a:p>
        </p:txBody>
      </p:sp>
      <p:graphicFrame>
        <p:nvGraphicFramePr>
          <p:cNvPr id="9" name="Table 8"/>
          <p:cNvGraphicFramePr>
            <a:graphicFrameLocks noGrp="1"/>
          </p:cNvGraphicFramePr>
          <p:nvPr>
            <p:extLst>
              <p:ext uri="{D42A27DB-BD31-4B8C-83A1-F6EECF244321}">
                <p14:modId xmlns:p14="http://schemas.microsoft.com/office/powerpoint/2010/main" val="2413937117"/>
              </p:ext>
            </p:extLst>
          </p:nvPr>
        </p:nvGraphicFramePr>
        <p:xfrm>
          <a:off x="1453952" y="2564904"/>
          <a:ext cx="7461448" cy="1486355"/>
        </p:xfrm>
        <a:graphic>
          <a:graphicData uri="http://schemas.openxmlformats.org/drawingml/2006/table">
            <a:tbl>
              <a:tblPr>
                <a:tableStyleId>{5C22544A-7EE6-4342-B048-85BDC9FD1C3A}</a:tableStyleId>
              </a:tblPr>
              <a:tblGrid>
                <a:gridCol w="1605880">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2255168">
                  <a:extLst>
                    <a:ext uri="{9D8B030D-6E8A-4147-A177-3AD203B41FA5}">
                      <a16:colId xmlns:a16="http://schemas.microsoft.com/office/drawing/2014/main" val="20003"/>
                    </a:ext>
                  </a:extLst>
                </a:gridCol>
              </a:tblGrid>
              <a:tr h="802524">
                <a:tc>
                  <a:txBody>
                    <a:bodyPr/>
                    <a:lstStyle/>
                    <a:p>
                      <a:pPr algn="l" fontAlgn="b"/>
                      <a:r>
                        <a:rPr lang="nl-NL" sz="2000" b="1" u="none" strike="noStrike" dirty="0" smtClean="0">
                          <a:solidFill>
                            <a:schemeClr val="accent6">
                              <a:lumMod val="50000"/>
                            </a:schemeClr>
                          </a:solidFill>
                          <a:effectLst/>
                        </a:rPr>
                        <a:t> PRODUCT</a:t>
                      </a:r>
                      <a:endParaRPr lang="nl-NL" sz="2000" b="1" i="0" u="none" strike="noStrike" dirty="0">
                        <a:solidFill>
                          <a:schemeClr val="accent6">
                            <a:lumMod val="50000"/>
                          </a:schemeClr>
                        </a:solidFill>
                        <a:effectLst/>
                        <a:latin typeface="Calibri"/>
                      </a:endParaRPr>
                    </a:p>
                  </a:txBody>
                  <a:tcPr marL="0" marR="0" marT="0" marB="0" anchor="ctr">
                    <a:solidFill>
                      <a:srgbClr val="FFC000"/>
                    </a:solidFill>
                  </a:tcPr>
                </a:tc>
                <a:tc>
                  <a:txBody>
                    <a:bodyPr/>
                    <a:lstStyle/>
                    <a:p>
                      <a:pPr algn="l" fontAlgn="b"/>
                      <a:r>
                        <a:rPr lang="nl-NL" sz="2000" b="1" i="0" u="none" strike="noStrike" dirty="0" smtClean="0">
                          <a:solidFill>
                            <a:schemeClr val="accent6">
                              <a:lumMod val="50000"/>
                            </a:schemeClr>
                          </a:solidFill>
                          <a:effectLst/>
                          <a:latin typeface="+mn-lt"/>
                        </a:rPr>
                        <a:t> DESCRIPTION</a:t>
                      </a:r>
                      <a:endParaRPr lang="nl-NL" sz="2000" b="1" i="0" u="none" strike="noStrike" dirty="0">
                        <a:solidFill>
                          <a:schemeClr val="accent6">
                            <a:lumMod val="50000"/>
                          </a:schemeClr>
                        </a:solidFill>
                        <a:effectLst/>
                        <a:latin typeface="Calibri"/>
                      </a:endParaRPr>
                    </a:p>
                  </a:txBody>
                  <a:tcPr marL="0" marR="0" marT="0" marB="0" anchor="ctr">
                    <a:solidFill>
                      <a:srgbClr val="FFC000"/>
                    </a:solidFill>
                  </a:tcPr>
                </a:tc>
                <a:tc>
                  <a:txBody>
                    <a:bodyPr/>
                    <a:lstStyle/>
                    <a:p>
                      <a:pPr algn="l" fontAlgn="b"/>
                      <a:r>
                        <a:rPr lang="nl-NL" sz="2000" b="0" i="0" u="none" strike="noStrike" baseline="0" dirty="0" smtClean="0">
                          <a:solidFill>
                            <a:schemeClr val="accent6">
                              <a:lumMod val="50000"/>
                            </a:schemeClr>
                          </a:solidFill>
                          <a:effectLst/>
                          <a:latin typeface="+mn-lt"/>
                        </a:rPr>
                        <a:t> </a:t>
                      </a:r>
                      <a:r>
                        <a:rPr lang="nl-NL" sz="2000" b="1" i="0" u="none" strike="noStrike" baseline="0" dirty="0" smtClean="0">
                          <a:solidFill>
                            <a:schemeClr val="accent6">
                              <a:lumMod val="50000"/>
                            </a:schemeClr>
                          </a:solidFill>
                          <a:effectLst/>
                          <a:latin typeface="+mn-lt"/>
                        </a:rPr>
                        <a:t>WEIGHT</a:t>
                      </a:r>
                      <a:endParaRPr lang="nl-NL" sz="2000" b="1" i="0" u="none" strike="noStrike" dirty="0">
                        <a:solidFill>
                          <a:schemeClr val="accent6">
                            <a:lumMod val="50000"/>
                          </a:schemeClr>
                        </a:solidFill>
                        <a:effectLst/>
                        <a:latin typeface="Calibri"/>
                      </a:endParaRPr>
                    </a:p>
                  </a:txBody>
                  <a:tcPr marL="0" marR="0" marT="0" marB="0" anchor="ctr">
                    <a:solidFill>
                      <a:srgbClr val="FFC000"/>
                    </a:solidFill>
                  </a:tcPr>
                </a:tc>
                <a:tc>
                  <a:txBody>
                    <a:bodyPr/>
                    <a:lstStyle/>
                    <a:p>
                      <a:pPr algn="l" fontAlgn="b"/>
                      <a:r>
                        <a:rPr lang="nl-NL" sz="2000" b="0" i="0" u="none" strike="noStrike" baseline="0" dirty="0" smtClean="0">
                          <a:solidFill>
                            <a:schemeClr val="accent6">
                              <a:lumMod val="50000"/>
                            </a:schemeClr>
                          </a:solidFill>
                          <a:effectLst/>
                          <a:latin typeface="+mn-lt"/>
                        </a:rPr>
                        <a:t> </a:t>
                      </a:r>
                      <a:r>
                        <a:rPr lang="nl-NL" sz="2000" b="1" i="0" u="none" strike="noStrike" baseline="0" dirty="0" smtClean="0">
                          <a:solidFill>
                            <a:schemeClr val="accent6">
                              <a:lumMod val="50000"/>
                            </a:schemeClr>
                          </a:solidFill>
                          <a:effectLst/>
                          <a:latin typeface="+mn-lt"/>
                        </a:rPr>
                        <a:t>MINIMUM SCORE</a:t>
                      </a:r>
                      <a:endParaRPr lang="nl-NL" sz="2000" b="1" i="0" u="none" strike="noStrike" dirty="0">
                        <a:solidFill>
                          <a:schemeClr val="accent6">
                            <a:lumMod val="50000"/>
                          </a:schemeClr>
                        </a:solidFill>
                        <a:effectLst/>
                        <a:latin typeface="Calibri"/>
                      </a:endParaRPr>
                    </a:p>
                  </a:txBody>
                  <a:tcPr marL="0" marR="0" marT="0" marB="0" anchor="ctr">
                    <a:solidFill>
                      <a:srgbClr val="FFC000"/>
                    </a:solidFill>
                  </a:tcPr>
                </a:tc>
                <a:extLst>
                  <a:ext uri="{0D108BD9-81ED-4DB2-BD59-A6C34878D82A}">
                    <a16:rowId xmlns:a16="http://schemas.microsoft.com/office/drawing/2014/main" val="10000"/>
                  </a:ext>
                </a:extLst>
              </a:tr>
              <a:tr h="683831">
                <a:tc>
                  <a:txBody>
                    <a:bodyPr/>
                    <a:lstStyle/>
                    <a:p>
                      <a:pPr algn="l" fontAlgn="ctr"/>
                      <a:r>
                        <a:rPr lang="nl-NL" sz="2000" b="0" i="0" u="none" strike="noStrike" baseline="0" dirty="0" smtClean="0">
                          <a:solidFill>
                            <a:schemeClr val="accent6">
                              <a:lumMod val="50000"/>
                            </a:schemeClr>
                          </a:solidFill>
                          <a:effectLst/>
                          <a:latin typeface="+mn-lt"/>
                        </a:rPr>
                        <a:t> Written exam</a:t>
                      </a:r>
                    </a:p>
                  </a:txBody>
                  <a:tcPr marL="0" marR="0" marT="0" marB="0" anchor="ctr">
                    <a:solidFill>
                      <a:srgbClr val="92D050"/>
                    </a:solidFill>
                  </a:tcPr>
                </a:tc>
                <a:tc>
                  <a:txBody>
                    <a:bodyPr/>
                    <a:lstStyle/>
                    <a:p>
                      <a:pPr algn="l" fontAlgn="ctr"/>
                      <a:r>
                        <a:rPr lang="nl-NL" sz="2000" b="0" i="0" u="none" strike="noStrike" baseline="0" dirty="0" smtClean="0">
                          <a:solidFill>
                            <a:schemeClr val="accent6">
                              <a:lumMod val="50000"/>
                            </a:schemeClr>
                          </a:solidFill>
                          <a:effectLst/>
                          <a:latin typeface="+mn-lt"/>
                        </a:rPr>
                        <a:t> </a:t>
                      </a:r>
                      <a:r>
                        <a:rPr lang="nl-NL" sz="2000" b="0" i="0" u="none" strike="noStrike" baseline="0" dirty="0" smtClean="0">
                          <a:solidFill>
                            <a:schemeClr val="accent6">
                              <a:lumMod val="50000"/>
                            </a:schemeClr>
                          </a:solidFill>
                          <a:effectLst/>
                          <a:latin typeface="+mn-lt"/>
                        </a:rPr>
                        <a:t>Multiple choice </a:t>
                      </a:r>
                    </a:p>
                    <a:p>
                      <a:pPr algn="l" fontAlgn="ctr"/>
                      <a:r>
                        <a:rPr lang="nl-NL" sz="2000" b="0" i="0" u="none" strike="noStrike" baseline="0" dirty="0" smtClean="0">
                          <a:solidFill>
                            <a:schemeClr val="accent6">
                              <a:lumMod val="50000"/>
                            </a:schemeClr>
                          </a:solidFill>
                          <a:effectLst/>
                          <a:latin typeface="+mn-lt"/>
                        </a:rPr>
                        <a:t> questions</a:t>
                      </a:r>
                      <a:endParaRPr lang="nl-NL" sz="2000" b="0" i="0" u="none" strike="noStrike" dirty="0">
                        <a:solidFill>
                          <a:schemeClr val="accent6">
                            <a:lumMod val="50000"/>
                          </a:schemeClr>
                        </a:solidFill>
                        <a:effectLst/>
                        <a:latin typeface="Calibri"/>
                      </a:endParaRPr>
                    </a:p>
                  </a:txBody>
                  <a:tcPr marL="0" marR="0" marT="0" marB="0" anchor="ctr">
                    <a:solidFill>
                      <a:srgbClr val="92D050"/>
                    </a:solidFill>
                  </a:tcPr>
                </a:tc>
                <a:tc>
                  <a:txBody>
                    <a:bodyPr/>
                    <a:lstStyle/>
                    <a:p>
                      <a:pPr algn="ctr" fontAlgn="ctr"/>
                      <a:r>
                        <a:rPr lang="nl-NL" sz="2000" u="none" strike="noStrike" dirty="0" smtClean="0">
                          <a:solidFill>
                            <a:schemeClr val="accent6">
                              <a:lumMod val="50000"/>
                            </a:schemeClr>
                          </a:solidFill>
                          <a:effectLst/>
                        </a:rPr>
                        <a:t>100</a:t>
                      </a:r>
                      <a:r>
                        <a:rPr lang="nl-NL" sz="2000" u="none" strike="noStrike" dirty="0">
                          <a:solidFill>
                            <a:schemeClr val="accent6">
                              <a:lumMod val="50000"/>
                            </a:schemeClr>
                          </a:solidFill>
                          <a:effectLst/>
                        </a:rPr>
                        <a:t>%</a:t>
                      </a:r>
                      <a:endParaRPr lang="nl-NL" sz="2000" b="0" i="0" u="none" strike="noStrike" dirty="0">
                        <a:solidFill>
                          <a:schemeClr val="accent6">
                            <a:lumMod val="50000"/>
                          </a:schemeClr>
                        </a:solidFill>
                        <a:effectLst/>
                        <a:latin typeface="Calibri"/>
                      </a:endParaRPr>
                    </a:p>
                  </a:txBody>
                  <a:tcPr marL="0" marR="0" marT="0" marB="0" anchor="ctr">
                    <a:solidFill>
                      <a:srgbClr val="92D050"/>
                    </a:solidFill>
                  </a:tcPr>
                </a:tc>
                <a:tc>
                  <a:txBody>
                    <a:bodyPr/>
                    <a:lstStyle/>
                    <a:p>
                      <a:pPr algn="ctr" fontAlgn="ctr"/>
                      <a:r>
                        <a:rPr lang="nl-NL" sz="2000" u="none" strike="noStrike" dirty="0" smtClean="0">
                          <a:solidFill>
                            <a:schemeClr val="accent6">
                              <a:lumMod val="50000"/>
                            </a:schemeClr>
                          </a:solidFill>
                          <a:effectLst/>
                        </a:rPr>
                        <a:t>5,5 (on scale of 1-10)</a:t>
                      </a:r>
                      <a:endParaRPr lang="nl-NL" sz="2000" b="0" i="0" u="none" strike="noStrike" dirty="0">
                        <a:solidFill>
                          <a:schemeClr val="accent6">
                            <a:lumMod val="50000"/>
                          </a:schemeClr>
                        </a:solidFill>
                        <a:effectLst/>
                        <a:latin typeface="Calibri"/>
                      </a:endParaRPr>
                    </a:p>
                  </a:txBody>
                  <a:tcPr marL="0" marR="0" marT="0" marB="0" anchor="ctr">
                    <a:solidFill>
                      <a:srgbClr val="92D050"/>
                    </a:solidFill>
                  </a:tcPr>
                </a:tc>
                <a:extLst>
                  <a:ext uri="{0D108BD9-81ED-4DB2-BD59-A6C34878D82A}">
                    <a16:rowId xmlns:a16="http://schemas.microsoft.com/office/drawing/2014/main" val="10002"/>
                  </a:ext>
                </a:extLst>
              </a:tr>
            </a:tbl>
          </a:graphicData>
        </a:graphic>
      </p:graphicFrame>
      <p:sp>
        <p:nvSpPr>
          <p:cNvPr id="10"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spTree>
    <p:extLst>
      <p:ext uri="{BB962C8B-B14F-4D97-AF65-F5344CB8AC3E}">
        <p14:creationId xmlns:p14="http://schemas.microsoft.com/office/powerpoint/2010/main" val="2342945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46377"/>
            <a:ext cx="7772400" cy="685800"/>
          </a:xfrm>
        </p:spPr>
        <p:txBody>
          <a:bodyPr/>
          <a:lstStyle/>
          <a:p>
            <a:r>
              <a:rPr lang="en-US" dirty="0" smtClean="0">
                <a:latin typeface="Calibri" panose="020F0502020204030204" pitchFamily="34" charset="0"/>
                <a:cs typeface="Arial" pitchFamily="34" charset="0"/>
              </a:rPr>
              <a:t>Explanation of My HZ</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8</a:t>
            </a:fld>
            <a:endParaRPr lang="en-GB"/>
          </a:p>
        </p:txBody>
      </p:sp>
      <p:sp>
        <p:nvSpPr>
          <p:cNvPr id="7" name="Content Placeholder 2"/>
          <p:cNvSpPr>
            <a:spLocks noGrp="1"/>
          </p:cNvSpPr>
          <p:nvPr>
            <p:ph idx="1"/>
          </p:nvPr>
        </p:nvSpPr>
        <p:spPr>
          <a:xfrm>
            <a:off x="1520022" y="1718339"/>
            <a:ext cx="7367736" cy="576064"/>
          </a:xfrm>
        </p:spPr>
        <p:txBody>
          <a:bodyPr/>
          <a:lstStyle/>
          <a:p>
            <a:pPr>
              <a:buFontTx/>
              <a:buChar char="-"/>
            </a:pPr>
            <a:r>
              <a:rPr lang="en-US" sz="2800" dirty="0" smtClean="0"/>
              <a:t>Log in My </a:t>
            </a:r>
            <a:r>
              <a:rPr lang="en-US" sz="2800" dirty="0" smtClean="0"/>
              <a:t>HZ (my.hz.nl)</a:t>
            </a:r>
            <a:endParaRPr lang="en-US" sz="2800" dirty="0" smtClean="0"/>
          </a:p>
          <a:p>
            <a:pPr>
              <a:buFontTx/>
              <a:buChar char="-"/>
            </a:pPr>
            <a:r>
              <a:rPr lang="en-US" sz="2800" dirty="0" smtClean="0"/>
              <a:t>Find CU70104 Introduction to international logistics end of this week</a:t>
            </a:r>
          </a:p>
          <a:p>
            <a:pPr>
              <a:buFontTx/>
              <a:buChar char="-"/>
            </a:pPr>
            <a:endParaRPr lang="en-US" sz="2800" dirty="0"/>
          </a:p>
          <a:p>
            <a:pPr>
              <a:buFontTx/>
              <a:buChar char="-"/>
            </a:pPr>
            <a:endParaRPr lang="en-US" sz="2800" dirty="0" smtClean="0"/>
          </a:p>
        </p:txBody>
      </p:sp>
      <p:sp>
        <p:nvSpPr>
          <p:cNvPr id="8"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pic>
        <p:nvPicPr>
          <p:cNvPr id="4" name="Picture 3"/>
          <p:cNvPicPr>
            <a:picLocks noChangeAspect="1"/>
          </p:cNvPicPr>
          <p:nvPr/>
        </p:nvPicPr>
        <p:blipFill>
          <a:blip r:embed="rId2"/>
          <a:stretch>
            <a:fillRect/>
          </a:stretch>
        </p:blipFill>
        <p:spPr>
          <a:xfrm>
            <a:off x="706511" y="3429000"/>
            <a:ext cx="8230811" cy="2943101"/>
          </a:xfrm>
          <a:prstGeom prst="rect">
            <a:avLst/>
          </a:prstGeom>
        </p:spPr>
      </p:pic>
    </p:spTree>
    <p:extLst>
      <p:ext uri="{BB962C8B-B14F-4D97-AF65-F5344CB8AC3E}">
        <p14:creationId xmlns:p14="http://schemas.microsoft.com/office/powerpoint/2010/main" val="2787763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46377"/>
            <a:ext cx="7772400" cy="685800"/>
          </a:xfrm>
        </p:spPr>
        <p:txBody>
          <a:bodyPr/>
          <a:lstStyle/>
          <a:p>
            <a:r>
              <a:rPr lang="en-US" dirty="0" smtClean="0">
                <a:latin typeface="Calibri" panose="020F0502020204030204" pitchFamily="34" charset="0"/>
                <a:cs typeface="Arial" pitchFamily="34" charset="0"/>
              </a:rPr>
              <a:t>Explanation of My HZ</a:t>
            </a:r>
            <a:endParaRPr lang="en-US" dirty="0"/>
          </a:p>
        </p:txBody>
      </p:sp>
      <p:sp>
        <p:nvSpPr>
          <p:cNvPr id="6" name="Slide Number Placeholder 5"/>
          <p:cNvSpPr>
            <a:spLocks noGrp="1"/>
          </p:cNvSpPr>
          <p:nvPr>
            <p:ph type="sldNum" sz="quarter" idx="12"/>
          </p:nvPr>
        </p:nvSpPr>
        <p:spPr/>
        <p:txBody>
          <a:bodyPr/>
          <a:lstStyle/>
          <a:p>
            <a:pPr>
              <a:defRPr/>
            </a:pPr>
            <a:fld id="{87FF9E15-6992-4F0D-82FF-19A1FFB51012}" type="slidenum">
              <a:rPr lang="en-GB" smtClean="0"/>
              <a:pPr>
                <a:defRPr/>
              </a:pPr>
              <a:t>9</a:t>
            </a:fld>
            <a:endParaRPr lang="en-GB"/>
          </a:p>
        </p:txBody>
      </p:sp>
      <p:sp>
        <p:nvSpPr>
          <p:cNvPr id="8" name="Footer Placeholder 4"/>
          <p:cNvSpPr>
            <a:spLocks noGrp="1"/>
          </p:cNvSpPr>
          <p:nvPr>
            <p:ph type="ftr" sz="quarter" idx="11"/>
          </p:nvPr>
        </p:nvSpPr>
        <p:spPr>
          <a:xfrm>
            <a:off x="2971800" y="6613525"/>
            <a:ext cx="3328392" cy="244475"/>
          </a:xfrm>
        </p:spPr>
        <p:txBody>
          <a:bodyPr/>
          <a:lstStyle/>
          <a:p>
            <a:pPr>
              <a:defRPr/>
            </a:pPr>
            <a:r>
              <a:rPr lang="en-GB" dirty="0"/>
              <a:t>Introduction to international logistics</a:t>
            </a:r>
          </a:p>
        </p:txBody>
      </p:sp>
      <p:pic>
        <p:nvPicPr>
          <p:cNvPr id="3" name="Picture 2"/>
          <p:cNvPicPr>
            <a:picLocks noChangeAspect="1"/>
          </p:cNvPicPr>
          <p:nvPr/>
        </p:nvPicPr>
        <p:blipFill>
          <a:blip r:embed="rId2"/>
          <a:stretch>
            <a:fillRect/>
          </a:stretch>
        </p:blipFill>
        <p:spPr>
          <a:xfrm>
            <a:off x="492607" y="2492896"/>
            <a:ext cx="8434117" cy="3240012"/>
          </a:xfrm>
          <a:prstGeom prst="rect">
            <a:avLst/>
          </a:prstGeom>
        </p:spPr>
      </p:pic>
    </p:spTree>
    <p:extLst>
      <p:ext uri="{BB962C8B-B14F-4D97-AF65-F5344CB8AC3E}">
        <p14:creationId xmlns:p14="http://schemas.microsoft.com/office/powerpoint/2010/main" val="3241794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sjabloon">
  <a:themeElements>
    <a:clrScheme name="HZ Delta">
      <a:dk1>
        <a:srgbClr val="0093D7"/>
      </a:dk1>
      <a:lt1>
        <a:srgbClr val="FFFFFF"/>
      </a:lt1>
      <a:dk2>
        <a:srgbClr val="0093D7"/>
      </a:dk2>
      <a:lt2>
        <a:srgbClr val="FFFFFF"/>
      </a:lt2>
      <a:accent1>
        <a:srgbClr val="007AC9"/>
      </a:accent1>
      <a:accent2>
        <a:srgbClr val="920075"/>
      </a:accent2>
      <a:accent3>
        <a:srgbClr val="739600"/>
      </a:accent3>
      <a:accent4>
        <a:srgbClr val="009AA6"/>
      </a:accent4>
      <a:accent5>
        <a:srgbClr val="EC7A08"/>
      </a:accent5>
      <a:accent6>
        <a:srgbClr val="999999"/>
      </a:accent6>
      <a:hlink>
        <a:srgbClr val="0042C7"/>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sjabloon">
  <a:themeElements>
    <a:clrScheme name="HZ Delta">
      <a:dk1>
        <a:srgbClr val="0093D7"/>
      </a:dk1>
      <a:lt1>
        <a:srgbClr val="FFFFFF"/>
      </a:lt1>
      <a:dk2>
        <a:srgbClr val="0093D7"/>
      </a:dk2>
      <a:lt2>
        <a:srgbClr val="FFFFFF"/>
      </a:lt2>
      <a:accent1>
        <a:srgbClr val="007AC9"/>
      </a:accent1>
      <a:accent2>
        <a:srgbClr val="920075"/>
      </a:accent2>
      <a:accent3>
        <a:srgbClr val="739600"/>
      </a:accent3>
      <a:accent4>
        <a:srgbClr val="009AA6"/>
      </a:accent4>
      <a:accent5>
        <a:srgbClr val="EC7A08"/>
      </a:accent5>
      <a:accent6>
        <a:srgbClr val="999999"/>
      </a:accent6>
      <a:hlink>
        <a:srgbClr val="0042C7"/>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sjabloon">
  <a:themeElements>
    <a:clrScheme name="HZ Delta">
      <a:dk1>
        <a:srgbClr val="0093D7"/>
      </a:dk1>
      <a:lt1>
        <a:srgbClr val="FFFFFF"/>
      </a:lt1>
      <a:dk2>
        <a:srgbClr val="0093D7"/>
      </a:dk2>
      <a:lt2>
        <a:srgbClr val="FFFFFF"/>
      </a:lt2>
      <a:accent1>
        <a:srgbClr val="007AC9"/>
      </a:accent1>
      <a:accent2>
        <a:srgbClr val="920075"/>
      </a:accent2>
      <a:accent3>
        <a:srgbClr val="739600"/>
      </a:accent3>
      <a:accent4>
        <a:srgbClr val="009AA6"/>
      </a:accent4>
      <a:accent5>
        <a:srgbClr val="EC7A08"/>
      </a:accent5>
      <a:accent6>
        <a:srgbClr val="999999"/>
      </a:accent6>
      <a:hlink>
        <a:srgbClr val="0042C7"/>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Z Technologie en Innovatie PPT Sjabloon">
  <a:themeElements>
    <a:clrScheme name="HZ Technologie en Innovatie">
      <a:dk1>
        <a:srgbClr val="009AA6"/>
      </a:dk1>
      <a:lt1>
        <a:srgbClr val="FFFFFF"/>
      </a:lt1>
      <a:dk2>
        <a:srgbClr val="009AA6"/>
      </a:dk2>
      <a:lt2>
        <a:srgbClr val="FFFFFF"/>
      </a:lt2>
      <a:accent1>
        <a:srgbClr val="007AC9"/>
      </a:accent1>
      <a:accent2>
        <a:srgbClr val="920075"/>
      </a:accent2>
      <a:accent3>
        <a:srgbClr val="739600"/>
      </a:accent3>
      <a:accent4>
        <a:srgbClr val="009AA6"/>
      </a:accent4>
      <a:accent5>
        <a:srgbClr val="EC7A08"/>
      </a:accent5>
      <a:accent6>
        <a:srgbClr val="999999"/>
      </a:accent6>
      <a:hlink>
        <a:srgbClr val="002060"/>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01201 HZ Technologie en Innovatie PPT Sjabloon">
  <a:themeElements>
    <a:clrScheme name="HZ Technologie en Innovatie">
      <a:dk1>
        <a:srgbClr val="009AA6"/>
      </a:dk1>
      <a:lt1>
        <a:srgbClr val="FFFFFF"/>
      </a:lt1>
      <a:dk2>
        <a:srgbClr val="009AA6"/>
      </a:dk2>
      <a:lt2>
        <a:srgbClr val="FFFFFF"/>
      </a:lt2>
      <a:accent1>
        <a:srgbClr val="007AC9"/>
      </a:accent1>
      <a:accent2>
        <a:srgbClr val="920075"/>
      </a:accent2>
      <a:accent3>
        <a:srgbClr val="739600"/>
      </a:accent3>
      <a:accent4>
        <a:srgbClr val="009AA6"/>
      </a:accent4>
      <a:accent5>
        <a:srgbClr val="EC7A08"/>
      </a:accent5>
      <a:accent6>
        <a:srgbClr val="999999"/>
      </a:accent6>
      <a:hlink>
        <a:srgbClr val="002060"/>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HZ Technologie en Innovatie PPT Sjabloon">
  <a:themeElements>
    <a:clrScheme name="HZ Technologie en Innovatie">
      <a:dk1>
        <a:srgbClr val="009AA6"/>
      </a:dk1>
      <a:lt1>
        <a:srgbClr val="FFFFFF"/>
      </a:lt1>
      <a:dk2>
        <a:srgbClr val="009AA6"/>
      </a:dk2>
      <a:lt2>
        <a:srgbClr val="FFFFFF"/>
      </a:lt2>
      <a:accent1>
        <a:srgbClr val="007AC9"/>
      </a:accent1>
      <a:accent2>
        <a:srgbClr val="920075"/>
      </a:accent2>
      <a:accent3>
        <a:srgbClr val="739600"/>
      </a:accent3>
      <a:accent4>
        <a:srgbClr val="009AA6"/>
      </a:accent4>
      <a:accent5>
        <a:srgbClr val="EC7A08"/>
      </a:accent5>
      <a:accent6>
        <a:srgbClr val="999999"/>
      </a:accent6>
      <a:hlink>
        <a:srgbClr val="002060"/>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201201 HZ Technologie en Innovatie PPT Sjabloon">
  <a:themeElements>
    <a:clrScheme name="HZ Technologie en Innovatie">
      <a:dk1>
        <a:srgbClr val="009AA6"/>
      </a:dk1>
      <a:lt1>
        <a:srgbClr val="FFFFFF"/>
      </a:lt1>
      <a:dk2>
        <a:srgbClr val="009AA6"/>
      </a:dk2>
      <a:lt2>
        <a:srgbClr val="FFFFFF"/>
      </a:lt2>
      <a:accent1>
        <a:srgbClr val="007AC9"/>
      </a:accent1>
      <a:accent2>
        <a:srgbClr val="920075"/>
      </a:accent2>
      <a:accent3>
        <a:srgbClr val="739600"/>
      </a:accent3>
      <a:accent4>
        <a:srgbClr val="009AA6"/>
      </a:accent4>
      <a:accent5>
        <a:srgbClr val="EC7A08"/>
      </a:accent5>
      <a:accent6>
        <a:srgbClr val="999999"/>
      </a:accent6>
      <a:hlink>
        <a:srgbClr val="002060"/>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HZ Technologie en Innovatie PPT Sjabloon">
  <a:themeElements>
    <a:clrScheme name="HZ Technologie en Innovatie">
      <a:dk1>
        <a:srgbClr val="009AA6"/>
      </a:dk1>
      <a:lt1>
        <a:srgbClr val="FFFFFF"/>
      </a:lt1>
      <a:dk2>
        <a:srgbClr val="009AA6"/>
      </a:dk2>
      <a:lt2>
        <a:srgbClr val="FFFFFF"/>
      </a:lt2>
      <a:accent1>
        <a:srgbClr val="007AC9"/>
      </a:accent1>
      <a:accent2>
        <a:srgbClr val="920075"/>
      </a:accent2>
      <a:accent3>
        <a:srgbClr val="739600"/>
      </a:accent3>
      <a:accent4>
        <a:srgbClr val="009AA6"/>
      </a:accent4>
      <a:accent5>
        <a:srgbClr val="EC7A08"/>
      </a:accent5>
      <a:accent6>
        <a:srgbClr val="999999"/>
      </a:accent6>
      <a:hlink>
        <a:srgbClr val="002060"/>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201201 HZ Technologie en Innovatie PPT Sjabloon">
  <a:themeElements>
    <a:clrScheme name="HZ Technologie en Innovatie">
      <a:dk1>
        <a:srgbClr val="009AA6"/>
      </a:dk1>
      <a:lt1>
        <a:srgbClr val="FFFFFF"/>
      </a:lt1>
      <a:dk2>
        <a:srgbClr val="009AA6"/>
      </a:dk2>
      <a:lt2>
        <a:srgbClr val="FFFFFF"/>
      </a:lt2>
      <a:accent1>
        <a:srgbClr val="007AC9"/>
      </a:accent1>
      <a:accent2>
        <a:srgbClr val="920075"/>
      </a:accent2>
      <a:accent3>
        <a:srgbClr val="739600"/>
      </a:accent3>
      <a:accent4>
        <a:srgbClr val="009AA6"/>
      </a:accent4>
      <a:accent5>
        <a:srgbClr val="EC7A08"/>
      </a:accent5>
      <a:accent6>
        <a:srgbClr val="999999"/>
      </a:accent6>
      <a:hlink>
        <a:srgbClr val="002060"/>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HZ Corporate PPT Sjabloon">
  <a:themeElements>
    <a:clrScheme name="HZ Corporate">
      <a:dk1>
        <a:srgbClr val="009FDA"/>
      </a:dk1>
      <a:lt1>
        <a:srgbClr val="FFFFFF"/>
      </a:lt1>
      <a:dk2>
        <a:srgbClr val="009FDA"/>
      </a:dk2>
      <a:lt2>
        <a:srgbClr val="FFFFFF"/>
      </a:lt2>
      <a:accent1>
        <a:srgbClr val="007AC9"/>
      </a:accent1>
      <a:accent2>
        <a:srgbClr val="920075"/>
      </a:accent2>
      <a:accent3>
        <a:srgbClr val="739600"/>
      </a:accent3>
      <a:accent4>
        <a:srgbClr val="009AA6"/>
      </a:accent4>
      <a:accent5>
        <a:srgbClr val="EC7A08"/>
      </a:accent5>
      <a:accent6>
        <a:srgbClr val="999999"/>
      </a:accent6>
      <a:hlink>
        <a:srgbClr val="0042C7"/>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Presentation2">
  <a:themeElements>
    <a:clrScheme name="HZ Technologie en Innovatie">
      <a:dk1>
        <a:srgbClr val="009AA6"/>
      </a:dk1>
      <a:lt1>
        <a:srgbClr val="FFFFFF"/>
      </a:lt1>
      <a:dk2>
        <a:srgbClr val="009AA6"/>
      </a:dk2>
      <a:lt2>
        <a:srgbClr val="FFFFFF"/>
      </a:lt2>
      <a:accent1>
        <a:srgbClr val="007AC9"/>
      </a:accent1>
      <a:accent2>
        <a:srgbClr val="920075"/>
      </a:accent2>
      <a:accent3>
        <a:srgbClr val="739600"/>
      </a:accent3>
      <a:accent4>
        <a:srgbClr val="009AA6"/>
      </a:accent4>
      <a:accent5>
        <a:srgbClr val="EC7A08"/>
      </a:accent5>
      <a:accent6>
        <a:srgbClr val="999999"/>
      </a:accent6>
      <a:hlink>
        <a:srgbClr val="002060"/>
      </a:hlink>
      <a:folHlink>
        <a:srgbClr val="005293"/>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20130920 - BIS_sheets_week_3_-_Interviewing_&amp;_map_generation</Template>
  <TotalTime>22686</TotalTime>
  <Words>542</Words>
  <Application>Microsoft Office PowerPoint</Application>
  <PresentationFormat>On-screen Show (4:3)</PresentationFormat>
  <Paragraphs>179</Paragraphs>
  <Slides>21</Slides>
  <Notes>12</Notes>
  <HiddenSlides>0</HiddenSlides>
  <MMClips>0</MMClips>
  <ScaleCrop>false</ScaleCrop>
  <HeadingPairs>
    <vt:vector size="6" baseType="variant">
      <vt:variant>
        <vt:lpstr>Fonts Used</vt:lpstr>
      </vt:variant>
      <vt:variant>
        <vt:i4>5</vt:i4>
      </vt:variant>
      <vt:variant>
        <vt:lpstr>Theme</vt:lpstr>
      </vt:variant>
      <vt:variant>
        <vt:i4>11</vt:i4>
      </vt:variant>
      <vt:variant>
        <vt:lpstr>Slide Titles</vt:lpstr>
      </vt:variant>
      <vt:variant>
        <vt:i4>21</vt:i4>
      </vt:variant>
    </vt:vector>
  </HeadingPairs>
  <TitlesOfParts>
    <vt:vector size="37" baseType="lpstr">
      <vt:lpstr>Arial</vt:lpstr>
      <vt:lpstr>Calibri</vt:lpstr>
      <vt:lpstr>Times New Roman</vt:lpstr>
      <vt:lpstr>Trebuchet MS</vt:lpstr>
      <vt:lpstr>Wingdings</vt:lpstr>
      <vt:lpstr>sjabloon</vt:lpstr>
      <vt:lpstr>HZ Technologie en Innovatie PPT Sjabloon</vt:lpstr>
      <vt:lpstr>201201 HZ Technologie en Innovatie PPT Sjabloon</vt:lpstr>
      <vt:lpstr>1_HZ Technologie en Innovatie PPT Sjabloon</vt:lpstr>
      <vt:lpstr>1_201201 HZ Technologie en Innovatie PPT Sjabloon</vt:lpstr>
      <vt:lpstr>2_HZ Technologie en Innovatie PPT Sjabloon</vt:lpstr>
      <vt:lpstr>2_201201 HZ Technologie en Innovatie PPT Sjabloon</vt:lpstr>
      <vt:lpstr>HZ Corporate PPT Sjabloon</vt:lpstr>
      <vt:lpstr>Presentation2</vt:lpstr>
      <vt:lpstr>1_sjabloon</vt:lpstr>
      <vt:lpstr>2_sjabloon</vt:lpstr>
      <vt:lpstr>  Introduction to international logistics     Introduction lesson</vt:lpstr>
      <vt:lpstr>Fiona Koevoets</vt:lpstr>
      <vt:lpstr>TODAY</vt:lpstr>
      <vt:lpstr>Overview subjects year 1 </vt:lpstr>
      <vt:lpstr>Competences</vt:lpstr>
      <vt:lpstr>Lesson planning</vt:lpstr>
      <vt:lpstr>Examination</vt:lpstr>
      <vt:lpstr>Explanation of My HZ</vt:lpstr>
      <vt:lpstr>Explanation of My HZ</vt:lpstr>
      <vt:lpstr>Study book</vt:lpstr>
      <vt:lpstr>Study book</vt:lpstr>
      <vt:lpstr>What is logistics?</vt:lpstr>
      <vt:lpstr>History of logistics</vt:lpstr>
      <vt:lpstr>Rising numbers of factors influencing organisations</vt:lpstr>
      <vt:lpstr>Logistics in the Netherlands</vt:lpstr>
      <vt:lpstr>Assignment in the classroom</vt:lpstr>
      <vt:lpstr>Recognize the primary flow of an organization</vt:lpstr>
      <vt:lpstr>Assignment in the classroom</vt:lpstr>
      <vt:lpstr>Logistics terminology</vt:lpstr>
      <vt:lpstr>Basic logistics symbols</vt:lpstr>
      <vt:lpstr>Homework</vt:lpstr>
    </vt:vector>
  </TitlesOfParts>
  <Company>Hogeschool Zeeland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H3: Principes van Procesmanagement</dc:title>
  <dc:creator>HZUser</dc:creator>
  <cp:lastModifiedBy>F. Koevoets</cp:lastModifiedBy>
  <cp:revision>310</cp:revision>
  <cp:lastPrinted>1601-01-01T00:00:00Z</cp:lastPrinted>
  <dcterms:created xsi:type="dcterms:W3CDTF">2003-08-19T13:16:43Z</dcterms:created>
  <dcterms:modified xsi:type="dcterms:W3CDTF">2018-08-29T14:13:18Z</dcterms:modified>
</cp:coreProperties>
</file>