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4"/>
  </p:notesMasterIdLst>
  <p:sldIdLst>
    <p:sldId id="265" r:id="rId2"/>
    <p:sldId id="266" r:id="rId3"/>
    <p:sldId id="267" r:id="rId4"/>
    <p:sldId id="263" r:id="rId5"/>
    <p:sldId id="268" r:id="rId6"/>
    <p:sldId id="260" r:id="rId7"/>
    <p:sldId id="264" r:id="rId8"/>
    <p:sldId id="269" r:id="rId9"/>
    <p:sldId id="270" r:id="rId10"/>
    <p:sldId id="271" r:id="rId11"/>
    <p:sldId id="272" r:id="rId12"/>
    <p:sldId id="273" r:id="rId13"/>
    <p:sldId id="274" r:id="rId14"/>
    <p:sldId id="279" r:id="rId15"/>
    <p:sldId id="280" r:id="rId16"/>
    <p:sldId id="275" r:id="rId17"/>
    <p:sldId id="276" r:id="rId18"/>
    <p:sldId id="277" r:id="rId19"/>
    <p:sldId id="278" r:id="rId20"/>
    <p:sldId id="261" r:id="rId21"/>
    <p:sldId id="262" r:id="rId22"/>
    <p:sldId id="259" r:id="rId2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2"/>
    <p:restoredTop sz="93084"/>
  </p:normalViewPr>
  <p:slideViewPr>
    <p:cSldViewPr snapToGrid="0" snapToObjects="1">
      <p:cViewPr>
        <p:scale>
          <a:sx n="71" d="100"/>
          <a:sy n="71" d="100"/>
        </p:scale>
        <p:origin x="1056" y="4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1790E-783D-0841-B4F3-971997EEF1E7}" type="datetimeFigureOut">
              <a:rPr lang="en-US" smtClean="0"/>
              <a:t>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EBAFF-C51B-3F4B-9B25-BA5D163684E3}" type="slidenum">
              <a:rPr lang="en-US" smtClean="0"/>
              <a:t>‹#›</a:t>
            </a:fld>
            <a:endParaRPr lang="en-US"/>
          </a:p>
        </p:txBody>
      </p:sp>
    </p:spTree>
    <p:extLst>
      <p:ext uri="{BB962C8B-B14F-4D97-AF65-F5344CB8AC3E}">
        <p14:creationId xmlns:p14="http://schemas.microsoft.com/office/powerpoint/2010/main" val="358674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790EBAFF-C51B-3F4B-9B25-BA5D163684E3}" type="slidenum">
              <a:rPr lang="en-US" smtClean="0"/>
              <a:t>6</a:t>
            </a:fld>
            <a:endParaRPr lang="en-US"/>
          </a:p>
        </p:txBody>
      </p:sp>
    </p:spTree>
    <p:extLst>
      <p:ext uri="{BB962C8B-B14F-4D97-AF65-F5344CB8AC3E}">
        <p14:creationId xmlns:p14="http://schemas.microsoft.com/office/powerpoint/2010/main" val="121088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0EBAFF-C51B-3F4B-9B25-BA5D163684E3}" type="slidenum">
              <a:rPr lang="en-US" smtClean="0"/>
              <a:t>22</a:t>
            </a:fld>
            <a:endParaRPr lang="en-US"/>
          </a:p>
        </p:txBody>
      </p:sp>
    </p:spTree>
    <p:extLst>
      <p:ext uri="{BB962C8B-B14F-4D97-AF65-F5344CB8AC3E}">
        <p14:creationId xmlns:p14="http://schemas.microsoft.com/office/powerpoint/2010/main" val="278298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673E-672F-4A4D-93A4-05FCB4E1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3B0C74A8-5EC2-594F-93B6-2B027725A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3E0E0C88-C08B-FE41-B132-740B7CF306C4}"/>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F7CC15AF-4A3C-AC4B-B334-E1B2F4302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D594A-080E-C042-B699-B73F692B049A}"/>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87536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CCEC-CA50-CD45-B7F5-C0BDC2F20737}"/>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4A617306-9769-A14D-A48B-E76728DB0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32D2428-7037-9743-A668-EDC99B6926CD}"/>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72A2FE7E-366E-2241-8EEA-EF9E1BB9A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D3010-6375-A540-9A14-C0A95BD311F8}"/>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8309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5205C-413C-EF4F-82DB-31D1535D88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37A15CD4-FAF3-6245-887F-824FD4EB0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58A2AE5-D122-E048-8D01-A1668345B43B}"/>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5853C1A3-8AE2-6E47-A1E4-26AB4B2B0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D9C65-1246-7940-AFBC-B99C48D2FC8B}"/>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426712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A99-3500-FD4D-BD5E-99C48554AED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DB9D60B-8B9C-EF49-95C8-7290D60FF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0B8CFDB1-97F1-1341-948C-F7D55D448C87}"/>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34C1BEDF-6BAD-0147-BB5A-42AD5B07C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50241-30C7-A242-9AC8-BEBBD07072DD}"/>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06622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D5A8-0CDD-D64C-98AA-E93AEA517B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DDCF6220-2AE9-1147-BA98-4BA66EC5F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449D57-7283-2849-86E0-760BC4237565}"/>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44546122-FB12-5D45-ADD7-C438A9979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92EF8-88B6-5340-A792-16A89467969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6491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32AA-3707-0B4A-AEC9-CD28490123F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7F93B456-D860-AB4B-8816-D3BC0B598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54486513-1F7E-9749-B97B-9426C2A19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3CD4EB1A-798F-C547-8267-7816A7E879BB}"/>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6" name="Footer Placeholder 5">
            <a:extLst>
              <a:ext uri="{FF2B5EF4-FFF2-40B4-BE49-F238E27FC236}">
                <a16:creationId xmlns:a16="http://schemas.microsoft.com/office/drawing/2014/main" id="{3A329C52-1371-CA44-A2D6-68CCBF9D0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29733-E5CB-8448-9916-D7AB840B3E9E}"/>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78798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4588-B7DE-8840-817D-B7A8118A2E8A}"/>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C2CB2CB4-A2ED-2042-9534-24D2C7D24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855F8-DBCE-C146-BF8B-5C9E7D9166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400868D4-FBB9-6E46-AEAE-A1133241F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CDBA4-D52D-134F-9665-F318291F1C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4604CA1A-5BC2-014D-BE86-18249313F5B1}"/>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8" name="Footer Placeholder 7">
            <a:extLst>
              <a:ext uri="{FF2B5EF4-FFF2-40B4-BE49-F238E27FC236}">
                <a16:creationId xmlns:a16="http://schemas.microsoft.com/office/drawing/2014/main" id="{A4A94A2E-5BD9-F449-8281-6FB1555D26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8C197-33B7-D048-8F4D-12D5BC696219}"/>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44288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46BE-67CF-1A41-AFC9-26FAF6207CE2}"/>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68A5F396-54EE-D040-B31F-BB2D8848529D}"/>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4" name="Footer Placeholder 3">
            <a:extLst>
              <a:ext uri="{FF2B5EF4-FFF2-40B4-BE49-F238E27FC236}">
                <a16:creationId xmlns:a16="http://schemas.microsoft.com/office/drawing/2014/main" id="{ABC26D21-7A36-E347-99E3-7BB32D09A6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B90D84-16A5-BE49-9012-E3853588EB77}"/>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136246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70699-4D5E-0B41-B196-9BB7257D2854}"/>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3" name="Footer Placeholder 2">
            <a:extLst>
              <a:ext uri="{FF2B5EF4-FFF2-40B4-BE49-F238E27FC236}">
                <a16:creationId xmlns:a16="http://schemas.microsoft.com/office/drawing/2014/main" id="{B83857EB-D0B9-2C43-BDA6-925A0F402A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21E492-6E4D-E840-9958-3AF444E8B8F9}"/>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185187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37C0-94B3-BD45-B637-9FDC9E1C9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6CD203AD-B1B1-624F-978F-C6F9FF74C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3C0A9142-1A4D-4A4F-8928-60AC501E7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5D769-C86B-414B-A8B0-21C337FC4CBD}"/>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6" name="Footer Placeholder 5">
            <a:extLst>
              <a:ext uri="{FF2B5EF4-FFF2-40B4-BE49-F238E27FC236}">
                <a16:creationId xmlns:a16="http://schemas.microsoft.com/office/drawing/2014/main" id="{EE3E0C00-2164-A542-B526-2C5E218DB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96C1D-2B1B-2341-B668-4B927E06B38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15246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E9D9-E346-174B-8994-D8B2CF783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9861FAB0-7A8F-9644-889D-5E1279BE8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0EB5F705-3BC7-F541-ADC0-F441AB851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271D4-5B0C-7F46-BEA4-588718541D38}"/>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6" name="Footer Placeholder 5">
            <a:extLst>
              <a:ext uri="{FF2B5EF4-FFF2-40B4-BE49-F238E27FC236}">
                <a16:creationId xmlns:a16="http://schemas.microsoft.com/office/drawing/2014/main" id="{753BE709-5D7C-5E4F-A063-4FB606A96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9333E-AC16-0B41-9227-F2E80ADEB25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423176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E530D-CDF7-6444-B29F-3A9731B8F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32982E9-FBA4-314B-BA9F-78D786E28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F17A649-0B25-BC45-9CCA-4FFFA66FFD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6624D903-2F6B-524A-A119-18B99160F5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D9A03-1825-A944-948D-18C1872B9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631AE-F469-074E-82C6-573B71F8F33D}" type="slidenum">
              <a:rPr lang="en-US" smtClean="0"/>
              <a:t>‹#›</a:t>
            </a:fld>
            <a:endParaRPr lang="en-US"/>
          </a:p>
        </p:txBody>
      </p:sp>
    </p:spTree>
    <p:extLst>
      <p:ext uri="{BB962C8B-B14F-4D97-AF65-F5344CB8AC3E}">
        <p14:creationId xmlns:p14="http://schemas.microsoft.com/office/powerpoint/2010/main" val="51322367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5B52-95AC-1043-8E24-DA8FEF48C2F5}"/>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BE257F68-CB49-8D4E-84AE-0D794C86D2B5}"/>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4075449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47F32BB-1F61-4044-B497-A1259662E2F5}"/>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换肤的本质</a:t>
            </a:r>
            <a:endParaRPr lang="en-US" sz="3200" b="1" dirty="0">
              <a:solidFill>
                <a:schemeClr val="accent5">
                  <a:lumMod val="50000"/>
                </a:schemeClr>
              </a:solidFill>
            </a:endParaRPr>
          </a:p>
        </p:txBody>
      </p:sp>
      <p:sp>
        <p:nvSpPr>
          <p:cNvPr id="31" name="Rounded Rectangle 30">
            <a:extLst>
              <a:ext uri="{FF2B5EF4-FFF2-40B4-BE49-F238E27FC236}">
                <a16:creationId xmlns:a16="http://schemas.microsoft.com/office/drawing/2014/main" id="{9610E4B8-3741-6044-9A32-630EB4B152E3}"/>
              </a:ext>
            </a:extLst>
          </p:cNvPr>
          <p:cNvSpPr/>
          <p:nvPr/>
        </p:nvSpPr>
        <p:spPr>
          <a:xfrm>
            <a:off x="457199" y="1081940"/>
            <a:ext cx="239721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外部化资源</a:t>
            </a:r>
            <a:endParaRPr lang="en-US" sz="2400" b="1" dirty="0">
              <a:solidFill>
                <a:schemeClr val="accent2">
                  <a:lumMod val="50000"/>
                </a:schemeClr>
              </a:solidFill>
            </a:endParaRPr>
          </a:p>
        </p:txBody>
      </p:sp>
      <p:cxnSp>
        <p:nvCxnSpPr>
          <p:cNvPr id="37" name="Straight Connector 36">
            <a:extLst>
              <a:ext uri="{FF2B5EF4-FFF2-40B4-BE49-F238E27FC236}">
                <a16:creationId xmlns:a16="http://schemas.microsoft.com/office/drawing/2014/main" id="{322566EE-0C27-E34E-AFC3-4BC88B7D4900}"/>
              </a:ext>
            </a:extLst>
          </p:cNvPr>
          <p:cNvCxnSpPr>
            <a:cxnSpLocks/>
          </p:cNvCxnSpPr>
          <p:nvPr/>
        </p:nvCxnSpPr>
        <p:spPr>
          <a:xfrm>
            <a:off x="6643140" y="463378"/>
            <a:ext cx="12357" cy="61227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72DDCAD3-673C-CF4A-B636-45BBC6167A77}"/>
              </a:ext>
            </a:extLst>
          </p:cNvPr>
          <p:cNvSpPr/>
          <p:nvPr/>
        </p:nvSpPr>
        <p:spPr>
          <a:xfrm>
            <a:off x="7843148" y="376122"/>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Resource</a:t>
            </a:r>
            <a:r>
              <a:rPr lang="zh-CN" altLang="en-US" sz="2000" b="1" dirty="0">
                <a:solidFill>
                  <a:schemeClr val="accent6">
                    <a:lumMod val="50000"/>
                  </a:schemeClr>
                </a:solidFill>
              </a:rPr>
              <a:t> </a:t>
            </a:r>
            <a:r>
              <a:rPr lang="en-US" altLang="zh-CN" sz="2000" b="1" dirty="0">
                <a:solidFill>
                  <a:schemeClr val="accent6">
                    <a:lumMod val="50000"/>
                  </a:schemeClr>
                </a:solidFill>
              </a:rPr>
              <a:t>APK</a:t>
            </a:r>
            <a:endParaRPr lang="en-US" sz="2000" b="1" dirty="0">
              <a:solidFill>
                <a:schemeClr val="accent6">
                  <a:lumMod val="50000"/>
                </a:schemeClr>
              </a:solidFill>
            </a:endParaRPr>
          </a:p>
        </p:txBody>
      </p:sp>
      <p:grpSp>
        <p:nvGrpSpPr>
          <p:cNvPr id="61" name="Group 60">
            <a:extLst>
              <a:ext uri="{FF2B5EF4-FFF2-40B4-BE49-F238E27FC236}">
                <a16:creationId xmlns:a16="http://schemas.microsoft.com/office/drawing/2014/main" id="{5F8F132C-C19C-6F43-B19D-3B2098BFA9A5}"/>
              </a:ext>
            </a:extLst>
          </p:cNvPr>
          <p:cNvGrpSpPr/>
          <p:nvPr/>
        </p:nvGrpSpPr>
        <p:grpSpPr>
          <a:xfrm>
            <a:off x="3473770" y="3551353"/>
            <a:ext cx="7212745" cy="2918722"/>
            <a:chOff x="3473770" y="3551353"/>
            <a:chExt cx="7212745" cy="2918722"/>
          </a:xfrm>
        </p:grpSpPr>
        <p:sp>
          <p:nvSpPr>
            <p:cNvPr id="35" name="Rounded Rectangle 34">
              <a:extLst>
                <a:ext uri="{FF2B5EF4-FFF2-40B4-BE49-F238E27FC236}">
                  <a16:creationId xmlns:a16="http://schemas.microsoft.com/office/drawing/2014/main" id="{AEB4B4E6-64BC-2F49-8EE8-44B05C3C8BEC}"/>
                </a:ext>
              </a:extLst>
            </p:cNvPr>
            <p:cNvSpPr/>
            <p:nvPr/>
          </p:nvSpPr>
          <p:spPr>
            <a:xfrm>
              <a:off x="3473770" y="4265524"/>
              <a:ext cx="3392666" cy="51527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CN" sz="1600" b="1" dirty="0">
                  <a:solidFill>
                    <a:schemeClr val="accent6">
                      <a:lumMod val="50000"/>
                    </a:schemeClr>
                  </a:solidFill>
                </a:rPr>
                <a:t>通过</a:t>
              </a:r>
              <a:r>
                <a:rPr lang="zh-CN" altLang="en-US" sz="1600" b="1" dirty="0">
                  <a:solidFill>
                    <a:schemeClr val="accent6">
                      <a:lumMod val="50000"/>
                    </a:schemeClr>
                  </a:solidFill>
                </a:rPr>
                <a:t>资源</a:t>
              </a:r>
              <a:r>
                <a:rPr lang="en-US" altLang="zh-CN" sz="1600" b="1" dirty="0">
                  <a:solidFill>
                    <a:schemeClr val="accent6">
                      <a:lumMod val="50000"/>
                    </a:schemeClr>
                  </a:solidFill>
                </a:rPr>
                <a:t>id</a:t>
              </a:r>
              <a:r>
                <a:rPr lang="zh-CN" altLang="en-US" sz="1600" b="1" dirty="0">
                  <a:solidFill>
                    <a:schemeClr val="accent6">
                      <a:lumMod val="50000"/>
                    </a:schemeClr>
                  </a:solidFill>
                </a:rPr>
                <a:t>在新的</a:t>
              </a:r>
              <a:r>
                <a:rPr lang="en-US" altLang="zh-CN" sz="1600" b="1" dirty="0" err="1">
                  <a:solidFill>
                    <a:schemeClr val="accent6">
                      <a:lumMod val="50000"/>
                    </a:schemeClr>
                  </a:solidFill>
                </a:rPr>
                <a:t>apk</a:t>
              </a:r>
              <a:r>
                <a:rPr lang="zh-CN" altLang="en-US" sz="1600" b="1" dirty="0">
                  <a:solidFill>
                    <a:schemeClr val="accent6">
                      <a:lumMod val="50000"/>
                    </a:schemeClr>
                  </a:solidFill>
                </a:rPr>
                <a:t>包里加载资源</a:t>
              </a:r>
              <a:endParaRPr lang="en-US" sz="1600" b="1" dirty="0">
                <a:solidFill>
                  <a:schemeClr val="accent6">
                    <a:lumMod val="50000"/>
                  </a:schemeClr>
                </a:solidFill>
              </a:endParaRPr>
            </a:p>
          </p:txBody>
        </p:sp>
        <p:grpSp>
          <p:nvGrpSpPr>
            <p:cNvPr id="40" name="Group 39">
              <a:extLst>
                <a:ext uri="{FF2B5EF4-FFF2-40B4-BE49-F238E27FC236}">
                  <a16:creationId xmlns:a16="http://schemas.microsoft.com/office/drawing/2014/main" id="{30CB70E4-E61F-CE45-BF5B-52BF9567FE23}"/>
                </a:ext>
              </a:extLst>
            </p:cNvPr>
            <p:cNvGrpSpPr/>
            <p:nvPr/>
          </p:nvGrpSpPr>
          <p:grpSpPr>
            <a:xfrm>
              <a:off x="6881582" y="4807474"/>
              <a:ext cx="3804933" cy="1662601"/>
              <a:chOff x="6462770" y="2511170"/>
              <a:chExt cx="3804933" cy="1662601"/>
            </a:xfrm>
          </p:grpSpPr>
          <p:grpSp>
            <p:nvGrpSpPr>
              <p:cNvPr id="41" name="Group 40">
                <a:extLst>
                  <a:ext uri="{FF2B5EF4-FFF2-40B4-BE49-F238E27FC236}">
                    <a16:creationId xmlns:a16="http://schemas.microsoft.com/office/drawing/2014/main" id="{343EFD4A-F3C8-0B40-A0C0-66F6472868B0}"/>
                  </a:ext>
                </a:extLst>
              </p:cNvPr>
              <p:cNvGrpSpPr/>
              <p:nvPr/>
            </p:nvGrpSpPr>
            <p:grpSpPr>
              <a:xfrm>
                <a:off x="6462770" y="2511170"/>
                <a:ext cx="3804933" cy="1662601"/>
                <a:chOff x="6632597" y="1683267"/>
                <a:chExt cx="3804933" cy="1662601"/>
              </a:xfrm>
            </p:grpSpPr>
            <p:grpSp>
              <p:nvGrpSpPr>
                <p:cNvPr id="43" name="Group 42">
                  <a:extLst>
                    <a:ext uri="{FF2B5EF4-FFF2-40B4-BE49-F238E27FC236}">
                      <a16:creationId xmlns:a16="http://schemas.microsoft.com/office/drawing/2014/main" id="{358D4092-D376-7A4C-B0EA-BED6955310CD}"/>
                    </a:ext>
                  </a:extLst>
                </p:cNvPr>
                <p:cNvGrpSpPr/>
                <p:nvPr/>
              </p:nvGrpSpPr>
              <p:grpSpPr>
                <a:xfrm>
                  <a:off x="6632597" y="1683267"/>
                  <a:ext cx="3804933" cy="1662601"/>
                  <a:chOff x="329611" y="3069284"/>
                  <a:chExt cx="2396496" cy="1668648"/>
                </a:xfrm>
              </p:grpSpPr>
              <p:grpSp>
                <p:nvGrpSpPr>
                  <p:cNvPr id="45" name="Group 44">
                    <a:extLst>
                      <a:ext uri="{FF2B5EF4-FFF2-40B4-BE49-F238E27FC236}">
                        <a16:creationId xmlns:a16="http://schemas.microsoft.com/office/drawing/2014/main" id="{E333FFFC-EAA0-5949-B727-558929EF25E9}"/>
                      </a:ext>
                    </a:extLst>
                  </p:cNvPr>
                  <p:cNvGrpSpPr/>
                  <p:nvPr/>
                </p:nvGrpSpPr>
                <p:grpSpPr>
                  <a:xfrm>
                    <a:off x="329611" y="3069284"/>
                    <a:ext cx="2396496" cy="1668648"/>
                    <a:chOff x="470288" y="1968104"/>
                    <a:chExt cx="2396496" cy="1668648"/>
                  </a:xfrm>
                </p:grpSpPr>
                <p:sp>
                  <p:nvSpPr>
                    <p:cNvPr id="47" name="Rounded Rectangle 46">
                      <a:extLst>
                        <a:ext uri="{FF2B5EF4-FFF2-40B4-BE49-F238E27FC236}">
                          <a16:creationId xmlns:a16="http://schemas.microsoft.com/office/drawing/2014/main" id="{96A23394-0920-A040-BA08-BED2C7DBD934}"/>
                        </a:ext>
                      </a:extLst>
                    </p:cNvPr>
                    <p:cNvSpPr/>
                    <p:nvPr/>
                  </p:nvSpPr>
                  <p:spPr>
                    <a:xfrm>
                      <a:off x="470288" y="1968104"/>
                      <a:ext cx="2396496" cy="1668648"/>
                    </a:xfrm>
                    <a:custGeom>
                      <a:avLst/>
                      <a:gdLst>
                        <a:gd name="connsiteX0" fmla="*/ 0 w 2396496"/>
                        <a:gd name="connsiteY0" fmla="*/ 134977 h 1668648"/>
                        <a:gd name="connsiteX1" fmla="*/ 134977 w 2396496"/>
                        <a:gd name="connsiteY1" fmla="*/ 0 h 1668648"/>
                        <a:gd name="connsiteX2" fmla="*/ 687878 w 2396496"/>
                        <a:gd name="connsiteY2" fmla="*/ 0 h 1668648"/>
                        <a:gd name="connsiteX3" fmla="*/ 1219513 w 2396496"/>
                        <a:gd name="connsiteY3" fmla="*/ 0 h 1668648"/>
                        <a:gd name="connsiteX4" fmla="*/ 1729884 w 2396496"/>
                        <a:gd name="connsiteY4" fmla="*/ 0 h 1668648"/>
                        <a:gd name="connsiteX5" fmla="*/ 2261519 w 2396496"/>
                        <a:gd name="connsiteY5" fmla="*/ 0 h 1668648"/>
                        <a:gd name="connsiteX6" fmla="*/ 2396496 w 2396496"/>
                        <a:gd name="connsiteY6" fmla="*/ 134977 h 1668648"/>
                        <a:gd name="connsiteX7" fmla="*/ 2396496 w 2396496"/>
                        <a:gd name="connsiteY7" fmla="*/ 601208 h 1668648"/>
                        <a:gd name="connsiteX8" fmla="*/ 2396496 w 2396496"/>
                        <a:gd name="connsiteY8" fmla="*/ 1081427 h 1668648"/>
                        <a:gd name="connsiteX9" fmla="*/ 2396496 w 2396496"/>
                        <a:gd name="connsiteY9" fmla="*/ 1533671 h 1668648"/>
                        <a:gd name="connsiteX10" fmla="*/ 2261519 w 2396496"/>
                        <a:gd name="connsiteY10" fmla="*/ 1668648 h 1668648"/>
                        <a:gd name="connsiteX11" fmla="*/ 1687353 w 2396496"/>
                        <a:gd name="connsiteY11" fmla="*/ 1668648 h 1668648"/>
                        <a:gd name="connsiteX12" fmla="*/ 1155717 w 2396496"/>
                        <a:gd name="connsiteY12" fmla="*/ 1668648 h 1668648"/>
                        <a:gd name="connsiteX13" fmla="*/ 687878 w 2396496"/>
                        <a:gd name="connsiteY13" fmla="*/ 1668648 h 1668648"/>
                        <a:gd name="connsiteX14" fmla="*/ 134977 w 2396496"/>
                        <a:gd name="connsiteY14" fmla="*/ 1668648 h 1668648"/>
                        <a:gd name="connsiteX15" fmla="*/ 0 w 2396496"/>
                        <a:gd name="connsiteY15" fmla="*/ 1533671 h 1668648"/>
                        <a:gd name="connsiteX16" fmla="*/ 0 w 2396496"/>
                        <a:gd name="connsiteY16" fmla="*/ 1081427 h 1668648"/>
                        <a:gd name="connsiteX17" fmla="*/ 0 w 2396496"/>
                        <a:gd name="connsiteY17" fmla="*/ 629182 h 1668648"/>
                        <a:gd name="connsiteX18" fmla="*/ 0 w 2396496"/>
                        <a:gd name="connsiteY18" fmla="*/ 134977 h 166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96496" h="1668648" fill="none" extrusionOk="0">
                          <a:moveTo>
                            <a:pt x="0" y="134977"/>
                          </a:moveTo>
                          <a:cubicBezTo>
                            <a:pt x="-1376" y="61511"/>
                            <a:pt x="54481" y="9251"/>
                            <a:pt x="134977" y="0"/>
                          </a:cubicBezTo>
                          <a:cubicBezTo>
                            <a:pt x="362905" y="-17857"/>
                            <a:pt x="478286" y="47787"/>
                            <a:pt x="687878" y="0"/>
                          </a:cubicBezTo>
                          <a:cubicBezTo>
                            <a:pt x="897470" y="-47787"/>
                            <a:pt x="1112735" y="31146"/>
                            <a:pt x="1219513" y="0"/>
                          </a:cubicBezTo>
                          <a:cubicBezTo>
                            <a:pt x="1326292" y="-31146"/>
                            <a:pt x="1513963" y="56552"/>
                            <a:pt x="1729884" y="0"/>
                          </a:cubicBezTo>
                          <a:cubicBezTo>
                            <a:pt x="1945805" y="-56552"/>
                            <a:pt x="2115250" y="59474"/>
                            <a:pt x="2261519" y="0"/>
                          </a:cubicBezTo>
                          <a:cubicBezTo>
                            <a:pt x="2328472" y="-9077"/>
                            <a:pt x="2402329" y="40880"/>
                            <a:pt x="2396496" y="134977"/>
                          </a:cubicBezTo>
                          <a:cubicBezTo>
                            <a:pt x="2430395" y="323566"/>
                            <a:pt x="2391211" y="463943"/>
                            <a:pt x="2396496" y="601208"/>
                          </a:cubicBezTo>
                          <a:cubicBezTo>
                            <a:pt x="2401781" y="738473"/>
                            <a:pt x="2368317" y="961275"/>
                            <a:pt x="2396496" y="1081427"/>
                          </a:cubicBezTo>
                          <a:cubicBezTo>
                            <a:pt x="2424675" y="1201579"/>
                            <a:pt x="2351290" y="1357341"/>
                            <a:pt x="2396496" y="1533671"/>
                          </a:cubicBezTo>
                          <a:cubicBezTo>
                            <a:pt x="2387478" y="1607420"/>
                            <a:pt x="2342441" y="1687974"/>
                            <a:pt x="2261519" y="1668648"/>
                          </a:cubicBezTo>
                          <a:cubicBezTo>
                            <a:pt x="1991381" y="1698696"/>
                            <a:pt x="1882425" y="1641853"/>
                            <a:pt x="1687353" y="1668648"/>
                          </a:cubicBezTo>
                          <a:cubicBezTo>
                            <a:pt x="1492281" y="1695443"/>
                            <a:pt x="1334055" y="1628157"/>
                            <a:pt x="1155717" y="1668648"/>
                          </a:cubicBezTo>
                          <a:cubicBezTo>
                            <a:pt x="977379" y="1709139"/>
                            <a:pt x="882176" y="1623382"/>
                            <a:pt x="687878" y="1668648"/>
                          </a:cubicBezTo>
                          <a:cubicBezTo>
                            <a:pt x="493580" y="1713914"/>
                            <a:pt x="347342" y="1611411"/>
                            <a:pt x="134977" y="1668648"/>
                          </a:cubicBezTo>
                          <a:cubicBezTo>
                            <a:pt x="67584" y="1647694"/>
                            <a:pt x="8090" y="1625049"/>
                            <a:pt x="0" y="1533671"/>
                          </a:cubicBezTo>
                          <a:cubicBezTo>
                            <a:pt x="-9447" y="1385744"/>
                            <a:pt x="47660" y="1182451"/>
                            <a:pt x="0" y="1081427"/>
                          </a:cubicBezTo>
                          <a:cubicBezTo>
                            <a:pt x="-47660" y="980403"/>
                            <a:pt x="33845" y="815784"/>
                            <a:pt x="0" y="629182"/>
                          </a:cubicBezTo>
                          <a:cubicBezTo>
                            <a:pt x="-33845" y="442581"/>
                            <a:pt x="38203" y="335316"/>
                            <a:pt x="0" y="134977"/>
                          </a:cubicBezTo>
                          <a:close/>
                        </a:path>
                        <a:path w="2396496" h="1668648" stroke="0" extrusionOk="0">
                          <a:moveTo>
                            <a:pt x="0" y="134977"/>
                          </a:moveTo>
                          <a:cubicBezTo>
                            <a:pt x="-13339" y="59816"/>
                            <a:pt x="45887" y="6578"/>
                            <a:pt x="134977" y="0"/>
                          </a:cubicBezTo>
                          <a:cubicBezTo>
                            <a:pt x="367714" y="-31330"/>
                            <a:pt x="485048" y="55453"/>
                            <a:pt x="602816" y="0"/>
                          </a:cubicBezTo>
                          <a:cubicBezTo>
                            <a:pt x="720584" y="-55453"/>
                            <a:pt x="953514" y="61123"/>
                            <a:pt x="1155717" y="0"/>
                          </a:cubicBezTo>
                          <a:cubicBezTo>
                            <a:pt x="1357920" y="-61123"/>
                            <a:pt x="1499720" y="6856"/>
                            <a:pt x="1644822" y="0"/>
                          </a:cubicBezTo>
                          <a:cubicBezTo>
                            <a:pt x="1789924" y="-6856"/>
                            <a:pt x="2086838" y="72332"/>
                            <a:pt x="2261519" y="0"/>
                          </a:cubicBezTo>
                          <a:cubicBezTo>
                            <a:pt x="2334678" y="3257"/>
                            <a:pt x="2404323" y="62454"/>
                            <a:pt x="2396496" y="134977"/>
                          </a:cubicBezTo>
                          <a:cubicBezTo>
                            <a:pt x="2427711" y="285937"/>
                            <a:pt x="2372148" y="380753"/>
                            <a:pt x="2396496" y="559248"/>
                          </a:cubicBezTo>
                          <a:cubicBezTo>
                            <a:pt x="2420844" y="737743"/>
                            <a:pt x="2357764" y="785839"/>
                            <a:pt x="2396496" y="983518"/>
                          </a:cubicBezTo>
                          <a:cubicBezTo>
                            <a:pt x="2435228" y="1181197"/>
                            <a:pt x="2382772" y="1350431"/>
                            <a:pt x="2396496" y="1533671"/>
                          </a:cubicBezTo>
                          <a:cubicBezTo>
                            <a:pt x="2397741" y="1605862"/>
                            <a:pt x="2333018" y="1667976"/>
                            <a:pt x="2261519" y="1668648"/>
                          </a:cubicBezTo>
                          <a:cubicBezTo>
                            <a:pt x="2098772" y="1724716"/>
                            <a:pt x="1880914" y="1638476"/>
                            <a:pt x="1772414" y="1668648"/>
                          </a:cubicBezTo>
                          <a:cubicBezTo>
                            <a:pt x="1663915" y="1698820"/>
                            <a:pt x="1338839" y="1615068"/>
                            <a:pt x="1198248" y="1668648"/>
                          </a:cubicBezTo>
                          <a:cubicBezTo>
                            <a:pt x="1057657" y="1722228"/>
                            <a:pt x="906436" y="1633210"/>
                            <a:pt x="730409" y="1668648"/>
                          </a:cubicBezTo>
                          <a:cubicBezTo>
                            <a:pt x="554382" y="1704086"/>
                            <a:pt x="349710" y="1632813"/>
                            <a:pt x="134977" y="1668648"/>
                          </a:cubicBezTo>
                          <a:cubicBezTo>
                            <a:pt x="45504" y="1672006"/>
                            <a:pt x="642" y="1618209"/>
                            <a:pt x="0" y="1533671"/>
                          </a:cubicBezTo>
                          <a:cubicBezTo>
                            <a:pt x="-41071" y="1417158"/>
                            <a:pt x="46158" y="1195792"/>
                            <a:pt x="0" y="1081427"/>
                          </a:cubicBezTo>
                          <a:cubicBezTo>
                            <a:pt x="-46158" y="967062"/>
                            <a:pt x="13587" y="826414"/>
                            <a:pt x="0" y="643169"/>
                          </a:cubicBezTo>
                          <a:cubicBezTo>
                            <a:pt x="-13587" y="459924"/>
                            <a:pt x="50577" y="339002"/>
                            <a:pt x="0" y="134977"/>
                          </a:cubicBezTo>
                          <a:close/>
                        </a:path>
                      </a:pathLst>
                    </a:custGeom>
                    <a:solidFill>
                      <a:schemeClr val="accent1">
                        <a:lumMod val="20000"/>
                        <a:lumOff val="80000"/>
                      </a:schemeClr>
                    </a:solidFill>
                    <a:ln w="3175">
                      <a:solidFill>
                        <a:schemeClr val="accent1">
                          <a:lumMod val="50000"/>
                        </a:schemeClr>
                      </a:solidFill>
                      <a:extLst>
                        <a:ext uri="{C807C97D-BFC1-408E-A445-0C87EB9F89A2}">
                          <ask:lineSketchStyleProps xmlns:ask="http://schemas.microsoft.com/office/drawing/2018/sketchyshapes" xmln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48" name="Rounded Rectangle 47">
                      <a:extLst>
                        <a:ext uri="{FF2B5EF4-FFF2-40B4-BE49-F238E27FC236}">
                          <a16:creationId xmlns:a16="http://schemas.microsoft.com/office/drawing/2014/main" id="{D575F7C3-0EE1-C34A-9E43-A9CDC2D8BE47}"/>
                        </a:ext>
                      </a:extLst>
                    </p:cNvPr>
                    <p:cNvSpPr/>
                    <p:nvPr/>
                  </p:nvSpPr>
                  <p:spPr>
                    <a:xfrm>
                      <a:off x="575731" y="2523791"/>
                      <a:ext cx="751853"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49" name="Rounded Rectangle 48">
                      <a:extLst>
                        <a:ext uri="{FF2B5EF4-FFF2-40B4-BE49-F238E27FC236}">
                          <a16:creationId xmlns:a16="http://schemas.microsoft.com/office/drawing/2014/main" id="{007A3BED-2862-AE49-887F-E95B46F25AB6}"/>
                        </a:ext>
                      </a:extLst>
                    </p:cNvPr>
                    <p:cNvSpPr/>
                    <p:nvPr/>
                  </p:nvSpPr>
                  <p:spPr>
                    <a:xfrm>
                      <a:off x="1438946" y="2523791"/>
                      <a:ext cx="595306"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50" name="Rounded Rectangle 49">
                      <a:extLst>
                        <a:ext uri="{FF2B5EF4-FFF2-40B4-BE49-F238E27FC236}">
                          <a16:creationId xmlns:a16="http://schemas.microsoft.com/office/drawing/2014/main" id="{535AEC7F-6B90-4B4B-B062-03BA101C7B3B}"/>
                        </a:ext>
                      </a:extLst>
                    </p:cNvPr>
                    <p:cNvSpPr/>
                    <p:nvPr/>
                  </p:nvSpPr>
                  <p:spPr>
                    <a:xfrm>
                      <a:off x="1438946" y="3037571"/>
                      <a:ext cx="1301974"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grpSp>
              <p:sp>
                <p:nvSpPr>
                  <p:cNvPr id="46" name="Rounded Rectangle 45">
                    <a:extLst>
                      <a:ext uri="{FF2B5EF4-FFF2-40B4-BE49-F238E27FC236}">
                        <a16:creationId xmlns:a16="http://schemas.microsoft.com/office/drawing/2014/main" id="{8D9DA0CB-BD43-AE49-9143-CED7184907D1}"/>
                      </a:ext>
                    </a:extLst>
                  </p:cNvPr>
                  <p:cNvSpPr/>
                  <p:nvPr/>
                </p:nvSpPr>
                <p:spPr>
                  <a:xfrm>
                    <a:off x="926151" y="3179015"/>
                    <a:ext cx="107889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SkinResource</a:t>
                    </a:r>
                    <a:endParaRPr lang="en-US" sz="1600" dirty="0">
                      <a:solidFill>
                        <a:schemeClr val="accent5">
                          <a:lumMod val="50000"/>
                        </a:schemeClr>
                      </a:solidFill>
                    </a:endParaRPr>
                  </a:p>
                </p:txBody>
              </p:sp>
            </p:grpSp>
            <p:sp>
              <p:nvSpPr>
                <p:cNvPr id="44" name="Rounded Rectangle 43">
                  <a:extLst>
                    <a:ext uri="{FF2B5EF4-FFF2-40B4-BE49-F238E27FC236}">
                      <a16:creationId xmlns:a16="http://schemas.microsoft.com/office/drawing/2014/main" id="{BE155015-233F-694A-8D4C-9C1E09014463}"/>
                    </a:ext>
                  </a:extLst>
                </p:cNvPr>
                <p:cNvSpPr/>
                <p:nvPr/>
              </p:nvSpPr>
              <p:spPr>
                <a:xfrm>
                  <a:off x="6800008" y="2753082"/>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grpSp>
          <p:sp>
            <p:nvSpPr>
              <p:cNvPr id="42" name="Rounded Rectangle 41">
                <a:extLst>
                  <a:ext uri="{FF2B5EF4-FFF2-40B4-BE49-F238E27FC236}">
                    <a16:creationId xmlns:a16="http://schemas.microsoft.com/office/drawing/2014/main" id="{AD25C7E9-38D3-F849-8BAF-EBCB1A36E7B0}"/>
                  </a:ext>
                </a:extLst>
              </p:cNvPr>
              <p:cNvSpPr/>
              <p:nvPr/>
            </p:nvSpPr>
            <p:spPr>
              <a:xfrm>
                <a:off x="9122696" y="3059640"/>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cxnSp>
          <p:nvCxnSpPr>
            <p:cNvPr id="52" name="Curved Connector 51">
              <a:extLst>
                <a:ext uri="{FF2B5EF4-FFF2-40B4-BE49-F238E27FC236}">
                  <a16:creationId xmlns:a16="http://schemas.microsoft.com/office/drawing/2014/main" id="{AAEE9708-0A1D-914D-B0F6-28DF1733CF52}"/>
                </a:ext>
              </a:extLst>
            </p:cNvPr>
            <p:cNvCxnSpPr>
              <a:cxnSpLocks/>
              <a:stCxn id="30" idx="3"/>
              <a:endCxn id="47" idx="1"/>
            </p:cNvCxnSpPr>
            <p:nvPr/>
          </p:nvCxnSpPr>
          <p:spPr>
            <a:xfrm>
              <a:off x="6046572" y="3551353"/>
              <a:ext cx="835010" cy="20874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Rounded Rectangle 25">
            <a:extLst>
              <a:ext uri="{FF2B5EF4-FFF2-40B4-BE49-F238E27FC236}">
                <a16:creationId xmlns:a16="http://schemas.microsoft.com/office/drawing/2014/main" id="{C7068E01-F42B-FA43-B010-12E3AA32D059}"/>
              </a:ext>
            </a:extLst>
          </p:cNvPr>
          <p:cNvSpPr/>
          <p:nvPr/>
        </p:nvSpPr>
        <p:spPr>
          <a:xfrm>
            <a:off x="1271492" y="2822495"/>
            <a:ext cx="1961046" cy="1958302"/>
          </a:xfrm>
          <a:custGeom>
            <a:avLst/>
            <a:gdLst>
              <a:gd name="connsiteX0" fmla="*/ 0 w 1961046"/>
              <a:gd name="connsiteY0" fmla="*/ 129698 h 1958302"/>
              <a:gd name="connsiteX1" fmla="*/ 129698 w 1961046"/>
              <a:gd name="connsiteY1" fmla="*/ 0 h 1958302"/>
              <a:gd name="connsiteX2" fmla="*/ 713931 w 1961046"/>
              <a:gd name="connsiteY2" fmla="*/ 0 h 1958302"/>
              <a:gd name="connsiteX3" fmla="*/ 1230098 w 1961046"/>
              <a:gd name="connsiteY3" fmla="*/ 0 h 1958302"/>
              <a:gd name="connsiteX4" fmla="*/ 1831348 w 1961046"/>
              <a:gd name="connsiteY4" fmla="*/ 0 h 1958302"/>
              <a:gd name="connsiteX5" fmla="*/ 1961046 w 1961046"/>
              <a:gd name="connsiteY5" fmla="*/ 129698 h 1958302"/>
              <a:gd name="connsiteX6" fmla="*/ 1961046 w 1961046"/>
              <a:gd name="connsiteY6" fmla="*/ 645033 h 1958302"/>
              <a:gd name="connsiteX7" fmla="*/ 1961046 w 1961046"/>
              <a:gd name="connsiteY7" fmla="*/ 1211335 h 1958302"/>
              <a:gd name="connsiteX8" fmla="*/ 1961046 w 1961046"/>
              <a:gd name="connsiteY8" fmla="*/ 1828604 h 1958302"/>
              <a:gd name="connsiteX9" fmla="*/ 1831348 w 1961046"/>
              <a:gd name="connsiteY9" fmla="*/ 1958302 h 1958302"/>
              <a:gd name="connsiteX10" fmla="*/ 1264131 w 1961046"/>
              <a:gd name="connsiteY10" fmla="*/ 1958302 h 1958302"/>
              <a:gd name="connsiteX11" fmla="*/ 662882 w 1961046"/>
              <a:gd name="connsiteY11" fmla="*/ 1958302 h 1958302"/>
              <a:gd name="connsiteX12" fmla="*/ 129698 w 1961046"/>
              <a:gd name="connsiteY12" fmla="*/ 1958302 h 1958302"/>
              <a:gd name="connsiteX13" fmla="*/ 0 w 1961046"/>
              <a:gd name="connsiteY13" fmla="*/ 1828604 h 1958302"/>
              <a:gd name="connsiteX14" fmla="*/ 0 w 1961046"/>
              <a:gd name="connsiteY14" fmla="*/ 1313269 h 1958302"/>
              <a:gd name="connsiteX15" fmla="*/ 0 w 1961046"/>
              <a:gd name="connsiteY15" fmla="*/ 746967 h 1958302"/>
              <a:gd name="connsiteX16" fmla="*/ 0 w 1961046"/>
              <a:gd name="connsiteY16" fmla="*/ 129698 h 195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61046" h="1958302" fill="none" extrusionOk="0">
                <a:moveTo>
                  <a:pt x="0" y="129698"/>
                </a:moveTo>
                <a:cubicBezTo>
                  <a:pt x="11151" y="65866"/>
                  <a:pt x="57032" y="-1273"/>
                  <a:pt x="129698" y="0"/>
                </a:cubicBezTo>
                <a:cubicBezTo>
                  <a:pt x="419316" y="-38004"/>
                  <a:pt x="536150" y="33815"/>
                  <a:pt x="713931" y="0"/>
                </a:cubicBezTo>
                <a:cubicBezTo>
                  <a:pt x="891712" y="-33815"/>
                  <a:pt x="1031140" y="36185"/>
                  <a:pt x="1230098" y="0"/>
                </a:cubicBezTo>
                <a:cubicBezTo>
                  <a:pt x="1429056" y="-36185"/>
                  <a:pt x="1640664" y="69893"/>
                  <a:pt x="1831348" y="0"/>
                </a:cubicBezTo>
                <a:cubicBezTo>
                  <a:pt x="1912479" y="-15693"/>
                  <a:pt x="1949430" y="44843"/>
                  <a:pt x="1961046" y="129698"/>
                </a:cubicBezTo>
                <a:cubicBezTo>
                  <a:pt x="1973638" y="263944"/>
                  <a:pt x="1923468" y="439885"/>
                  <a:pt x="1961046" y="645033"/>
                </a:cubicBezTo>
                <a:cubicBezTo>
                  <a:pt x="1998624" y="850181"/>
                  <a:pt x="1955947" y="982279"/>
                  <a:pt x="1961046" y="1211335"/>
                </a:cubicBezTo>
                <a:cubicBezTo>
                  <a:pt x="1966145" y="1440391"/>
                  <a:pt x="1929809" y="1619695"/>
                  <a:pt x="1961046" y="1828604"/>
                </a:cubicBezTo>
                <a:cubicBezTo>
                  <a:pt x="1964301" y="1897459"/>
                  <a:pt x="1909528" y="1976933"/>
                  <a:pt x="1831348" y="1958302"/>
                </a:cubicBezTo>
                <a:cubicBezTo>
                  <a:pt x="1647459" y="1983024"/>
                  <a:pt x="1414134" y="1916564"/>
                  <a:pt x="1264131" y="1958302"/>
                </a:cubicBezTo>
                <a:cubicBezTo>
                  <a:pt x="1114128" y="2000040"/>
                  <a:pt x="937551" y="1899423"/>
                  <a:pt x="662882" y="1958302"/>
                </a:cubicBezTo>
                <a:cubicBezTo>
                  <a:pt x="388213" y="2017181"/>
                  <a:pt x="333867" y="1923012"/>
                  <a:pt x="129698" y="1958302"/>
                </a:cubicBezTo>
                <a:cubicBezTo>
                  <a:pt x="59684" y="1958099"/>
                  <a:pt x="-10093" y="1894737"/>
                  <a:pt x="0" y="1828604"/>
                </a:cubicBezTo>
                <a:cubicBezTo>
                  <a:pt x="-54322" y="1651543"/>
                  <a:pt x="45931" y="1546070"/>
                  <a:pt x="0" y="1313269"/>
                </a:cubicBezTo>
                <a:cubicBezTo>
                  <a:pt x="-45931" y="1080469"/>
                  <a:pt x="49172" y="943098"/>
                  <a:pt x="0" y="746967"/>
                </a:cubicBezTo>
                <a:cubicBezTo>
                  <a:pt x="-49172" y="550836"/>
                  <a:pt x="14042" y="260276"/>
                  <a:pt x="0" y="129698"/>
                </a:cubicBezTo>
                <a:close/>
              </a:path>
              <a:path w="1961046" h="1958302" stroke="0" extrusionOk="0">
                <a:moveTo>
                  <a:pt x="0" y="129698"/>
                </a:moveTo>
                <a:cubicBezTo>
                  <a:pt x="6164" y="50936"/>
                  <a:pt x="58793" y="-2456"/>
                  <a:pt x="129698" y="0"/>
                </a:cubicBezTo>
                <a:cubicBezTo>
                  <a:pt x="341610" y="-46355"/>
                  <a:pt x="470830" y="33214"/>
                  <a:pt x="679898" y="0"/>
                </a:cubicBezTo>
                <a:cubicBezTo>
                  <a:pt x="888966" y="-33214"/>
                  <a:pt x="1098193" y="71679"/>
                  <a:pt x="1281148" y="0"/>
                </a:cubicBezTo>
                <a:cubicBezTo>
                  <a:pt x="1464103" y="-71679"/>
                  <a:pt x="1678097" y="33944"/>
                  <a:pt x="1831348" y="0"/>
                </a:cubicBezTo>
                <a:cubicBezTo>
                  <a:pt x="1898503" y="2509"/>
                  <a:pt x="1976536" y="61629"/>
                  <a:pt x="1961046" y="129698"/>
                </a:cubicBezTo>
                <a:cubicBezTo>
                  <a:pt x="1976276" y="355804"/>
                  <a:pt x="1924463" y="471251"/>
                  <a:pt x="1961046" y="729978"/>
                </a:cubicBezTo>
                <a:cubicBezTo>
                  <a:pt x="1997629" y="988705"/>
                  <a:pt x="1917341" y="1182032"/>
                  <a:pt x="1961046" y="1330258"/>
                </a:cubicBezTo>
                <a:cubicBezTo>
                  <a:pt x="2004751" y="1478484"/>
                  <a:pt x="1950231" y="1700334"/>
                  <a:pt x="1961046" y="1828604"/>
                </a:cubicBezTo>
                <a:cubicBezTo>
                  <a:pt x="1960865" y="1894156"/>
                  <a:pt x="1913248" y="1957648"/>
                  <a:pt x="1831348" y="1958302"/>
                </a:cubicBezTo>
                <a:cubicBezTo>
                  <a:pt x="1623384" y="1993224"/>
                  <a:pt x="1520501" y="1946782"/>
                  <a:pt x="1315181" y="1958302"/>
                </a:cubicBezTo>
                <a:cubicBezTo>
                  <a:pt x="1109861" y="1969822"/>
                  <a:pt x="904776" y="1889194"/>
                  <a:pt x="713931" y="1958302"/>
                </a:cubicBezTo>
                <a:cubicBezTo>
                  <a:pt x="523086" y="2027410"/>
                  <a:pt x="283898" y="1902455"/>
                  <a:pt x="129698" y="1958302"/>
                </a:cubicBezTo>
                <a:cubicBezTo>
                  <a:pt x="45635" y="1971478"/>
                  <a:pt x="4596" y="1904636"/>
                  <a:pt x="0" y="1828604"/>
                </a:cubicBezTo>
                <a:cubicBezTo>
                  <a:pt x="-10765" y="1665453"/>
                  <a:pt x="61820" y="1487456"/>
                  <a:pt x="0" y="1245313"/>
                </a:cubicBezTo>
                <a:cubicBezTo>
                  <a:pt x="-61820" y="1003170"/>
                  <a:pt x="19866" y="867913"/>
                  <a:pt x="0" y="645033"/>
                </a:cubicBezTo>
                <a:cubicBezTo>
                  <a:pt x="-19866" y="422153"/>
                  <a:pt x="22735" y="319982"/>
                  <a:pt x="0" y="12969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Code</a:t>
            </a:r>
          </a:p>
        </p:txBody>
      </p:sp>
      <p:grpSp>
        <p:nvGrpSpPr>
          <p:cNvPr id="62" name="Group 61">
            <a:extLst>
              <a:ext uri="{FF2B5EF4-FFF2-40B4-BE49-F238E27FC236}">
                <a16:creationId xmlns:a16="http://schemas.microsoft.com/office/drawing/2014/main" id="{F9A3F18C-DA7A-BE4C-851C-43F1BDEF7A0F}"/>
              </a:ext>
            </a:extLst>
          </p:cNvPr>
          <p:cNvGrpSpPr/>
          <p:nvPr/>
        </p:nvGrpSpPr>
        <p:grpSpPr>
          <a:xfrm>
            <a:off x="516342" y="1334099"/>
            <a:ext cx="10185320" cy="3309459"/>
            <a:chOff x="516342" y="1334099"/>
            <a:chExt cx="10185320" cy="3309459"/>
          </a:xfrm>
        </p:grpSpPr>
        <p:grpSp>
          <p:nvGrpSpPr>
            <p:cNvPr id="60" name="Group 59">
              <a:extLst>
                <a:ext uri="{FF2B5EF4-FFF2-40B4-BE49-F238E27FC236}">
                  <a16:creationId xmlns:a16="http://schemas.microsoft.com/office/drawing/2014/main" id="{79DDBE15-A245-764E-A104-ED00A65712DF}"/>
                </a:ext>
              </a:extLst>
            </p:cNvPr>
            <p:cNvGrpSpPr/>
            <p:nvPr/>
          </p:nvGrpSpPr>
          <p:grpSpPr>
            <a:xfrm>
              <a:off x="516342" y="1334099"/>
              <a:ext cx="10185320" cy="3143128"/>
              <a:chOff x="516342" y="1334099"/>
              <a:chExt cx="10185320" cy="3143128"/>
            </a:xfrm>
          </p:grpSpPr>
          <p:grpSp>
            <p:nvGrpSpPr>
              <p:cNvPr id="22" name="Group 21">
                <a:extLst>
                  <a:ext uri="{FF2B5EF4-FFF2-40B4-BE49-F238E27FC236}">
                    <a16:creationId xmlns:a16="http://schemas.microsoft.com/office/drawing/2014/main" id="{EF78DB5A-4FB9-784C-9085-5029332EE212}"/>
                  </a:ext>
                </a:extLst>
              </p:cNvPr>
              <p:cNvGrpSpPr/>
              <p:nvPr/>
            </p:nvGrpSpPr>
            <p:grpSpPr>
              <a:xfrm>
                <a:off x="6896729" y="2814626"/>
                <a:ext cx="3804933" cy="1662601"/>
                <a:chOff x="6462770" y="2511170"/>
                <a:chExt cx="3804933" cy="1662601"/>
              </a:xfrm>
            </p:grpSpPr>
            <p:grpSp>
              <p:nvGrpSpPr>
                <p:cNvPr id="20" name="Group 19">
                  <a:extLst>
                    <a:ext uri="{FF2B5EF4-FFF2-40B4-BE49-F238E27FC236}">
                      <a16:creationId xmlns:a16="http://schemas.microsoft.com/office/drawing/2014/main" id="{9E702B1D-9819-BE4E-BD11-7127B1AF8336}"/>
                    </a:ext>
                  </a:extLst>
                </p:cNvPr>
                <p:cNvGrpSpPr/>
                <p:nvPr/>
              </p:nvGrpSpPr>
              <p:grpSpPr>
                <a:xfrm>
                  <a:off x="6462770" y="2511170"/>
                  <a:ext cx="3804933" cy="1662601"/>
                  <a:chOff x="6632597" y="1683267"/>
                  <a:chExt cx="3804933" cy="1662601"/>
                </a:xfrm>
              </p:grpSpPr>
              <p:grpSp>
                <p:nvGrpSpPr>
                  <p:cNvPr id="9" name="Group 8">
                    <a:extLst>
                      <a:ext uri="{FF2B5EF4-FFF2-40B4-BE49-F238E27FC236}">
                        <a16:creationId xmlns:a16="http://schemas.microsoft.com/office/drawing/2014/main" id="{C0162E32-8126-0C4A-BE0B-C441017E074D}"/>
                      </a:ext>
                    </a:extLst>
                  </p:cNvPr>
                  <p:cNvGrpSpPr/>
                  <p:nvPr/>
                </p:nvGrpSpPr>
                <p:grpSpPr>
                  <a:xfrm>
                    <a:off x="6632597" y="1683267"/>
                    <a:ext cx="3804933" cy="1662601"/>
                    <a:chOff x="329611" y="3069284"/>
                    <a:chExt cx="2396496" cy="1668648"/>
                  </a:xfrm>
                </p:grpSpPr>
                <p:grpSp>
                  <p:nvGrpSpPr>
                    <p:cNvPr id="11" name="Group 10">
                      <a:extLst>
                        <a:ext uri="{FF2B5EF4-FFF2-40B4-BE49-F238E27FC236}">
                          <a16:creationId xmlns:a16="http://schemas.microsoft.com/office/drawing/2014/main" id="{A28A56E4-7A2A-774E-8377-A8B273C8DB85}"/>
                        </a:ext>
                      </a:extLst>
                    </p:cNvPr>
                    <p:cNvGrpSpPr/>
                    <p:nvPr/>
                  </p:nvGrpSpPr>
                  <p:grpSpPr>
                    <a:xfrm>
                      <a:off x="329611" y="3069284"/>
                      <a:ext cx="2396496" cy="1668648"/>
                      <a:chOff x="470288" y="1968104"/>
                      <a:chExt cx="2396496" cy="1668648"/>
                    </a:xfrm>
                  </p:grpSpPr>
                  <p:sp>
                    <p:nvSpPr>
                      <p:cNvPr id="13" name="Rounded Rectangle 12">
                        <a:extLst>
                          <a:ext uri="{FF2B5EF4-FFF2-40B4-BE49-F238E27FC236}">
                            <a16:creationId xmlns:a16="http://schemas.microsoft.com/office/drawing/2014/main" id="{CB802671-B4F1-7341-B005-EA930FE1C4F7}"/>
                          </a:ext>
                        </a:extLst>
                      </p:cNvPr>
                      <p:cNvSpPr/>
                      <p:nvPr/>
                    </p:nvSpPr>
                    <p:spPr>
                      <a:xfrm>
                        <a:off x="470288" y="1968104"/>
                        <a:ext cx="2396496" cy="1668648"/>
                      </a:xfrm>
                      <a:custGeom>
                        <a:avLst/>
                        <a:gdLst>
                          <a:gd name="connsiteX0" fmla="*/ 0 w 2396496"/>
                          <a:gd name="connsiteY0" fmla="*/ 134977 h 1668648"/>
                          <a:gd name="connsiteX1" fmla="*/ 134977 w 2396496"/>
                          <a:gd name="connsiteY1" fmla="*/ 0 h 1668648"/>
                          <a:gd name="connsiteX2" fmla="*/ 687878 w 2396496"/>
                          <a:gd name="connsiteY2" fmla="*/ 0 h 1668648"/>
                          <a:gd name="connsiteX3" fmla="*/ 1219513 w 2396496"/>
                          <a:gd name="connsiteY3" fmla="*/ 0 h 1668648"/>
                          <a:gd name="connsiteX4" fmla="*/ 1729884 w 2396496"/>
                          <a:gd name="connsiteY4" fmla="*/ 0 h 1668648"/>
                          <a:gd name="connsiteX5" fmla="*/ 2261519 w 2396496"/>
                          <a:gd name="connsiteY5" fmla="*/ 0 h 1668648"/>
                          <a:gd name="connsiteX6" fmla="*/ 2396496 w 2396496"/>
                          <a:gd name="connsiteY6" fmla="*/ 134977 h 1668648"/>
                          <a:gd name="connsiteX7" fmla="*/ 2396496 w 2396496"/>
                          <a:gd name="connsiteY7" fmla="*/ 601208 h 1668648"/>
                          <a:gd name="connsiteX8" fmla="*/ 2396496 w 2396496"/>
                          <a:gd name="connsiteY8" fmla="*/ 1081427 h 1668648"/>
                          <a:gd name="connsiteX9" fmla="*/ 2396496 w 2396496"/>
                          <a:gd name="connsiteY9" fmla="*/ 1533671 h 1668648"/>
                          <a:gd name="connsiteX10" fmla="*/ 2261519 w 2396496"/>
                          <a:gd name="connsiteY10" fmla="*/ 1668648 h 1668648"/>
                          <a:gd name="connsiteX11" fmla="*/ 1687353 w 2396496"/>
                          <a:gd name="connsiteY11" fmla="*/ 1668648 h 1668648"/>
                          <a:gd name="connsiteX12" fmla="*/ 1155717 w 2396496"/>
                          <a:gd name="connsiteY12" fmla="*/ 1668648 h 1668648"/>
                          <a:gd name="connsiteX13" fmla="*/ 687878 w 2396496"/>
                          <a:gd name="connsiteY13" fmla="*/ 1668648 h 1668648"/>
                          <a:gd name="connsiteX14" fmla="*/ 134977 w 2396496"/>
                          <a:gd name="connsiteY14" fmla="*/ 1668648 h 1668648"/>
                          <a:gd name="connsiteX15" fmla="*/ 0 w 2396496"/>
                          <a:gd name="connsiteY15" fmla="*/ 1533671 h 1668648"/>
                          <a:gd name="connsiteX16" fmla="*/ 0 w 2396496"/>
                          <a:gd name="connsiteY16" fmla="*/ 1081427 h 1668648"/>
                          <a:gd name="connsiteX17" fmla="*/ 0 w 2396496"/>
                          <a:gd name="connsiteY17" fmla="*/ 629182 h 1668648"/>
                          <a:gd name="connsiteX18" fmla="*/ 0 w 2396496"/>
                          <a:gd name="connsiteY18" fmla="*/ 134977 h 166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96496" h="1668648" fill="none" extrusionOk="0">
                            <a:moveTo>
                              <a:pt x="0" y="134977"/>
                            </a:moveTo>
                            <a:cubicBezTo>
                              <a:pt x="-1376" y="61511"/>
                              <a:pt x="54481" y="9251"/>
                              <a:pt x="134977" y="0"/>
                            </a:cubicBezTo>
                            <a:cubicBezTo>
                              <a:pt x="362905" y="-17857"/>
                              <a:pt x="478286" y="47787"/>
                              <a:pt x="687878" y="0"/>
                            </a:cubicBezTo>
                            <a:cubicBezTo>
                              <a:pt x="897470" y="-47787"/>
                              <a:pt x="1112735" y="31146"/>
                              <a:pt x="1219513" y="0"/>
                            </a:cubicBezTo>
                            <a:cubicBezTo>
                              <a:pt x="1326292" y="-31146"/>
                              <a:pt x="1513963" y="56552"/>
                              <a:pt x="1729884" y="0"/>
                            </a:cubicBezTo>
                            <a:cubicBezTo>
                              <a:pt x="1945805" y="-56552"/>
                              <a:pt x="2115250" y="59474"/>
                              <a:pt x="2261519" y="0"/>
                            </a:cubicBezTo>
                            <a:cubicBezTo>
                              <a:pt x="2328472" y="-9077"/>
                              <a:pt x="2402329" y="40880"/>
                              <a:pt x="2396496" y="134977"/>
                            </a:cubicBezTo>
                            <a:cubicBezTo>
                              <a:pt x="2430395" y="323566"/>
                              <a:pt x="2391211" y="463943"/>
                              <a:pt x="2396496" y="601208"/>
                            </a:cubicBezTo>
                            <a:cubicBezTo>
                              <a:pt x="2401781" y="738473"/>
                              <a:pt x="2368317" y="961275"/>
                              <a:pt x="2396496" y="1081427"/>
                            </a:cubicBezTo>
                            <a:cubicBezTo>
                              <a:pt x="2424675" y="1201579"/>
                              <a:pt x="2351290" y="1357341"/>
                              <a:pt x="2396496" y="1533671"/>
                            </a:cubicBezTo>
                            <a:cubicBezTo>
                              <a:pt x="2387478" y="1607420"/>
                              <a:pt x="2342441" y="1687974"/>
                              <a:pt x="2261519" y="1668648"/>
                            </a:cubicBezTo>
                            <a:cubicBezTo>
                              <a:pt x="1991381" y="1698696"/>
                              <a:pt x="1882425" y="1641853"/>
                              <a:pt x="1687353" y="1668648"/>
                            </a:cubicBezTo>
                            <a:cubicBezTo>
                              <a:pt x="1492281" y="1695443"/>
                              <a:pt x="1334055" y="1628157"/>
                              <a:pt x="1155717" y="1668648"/>
                            </a:cubicBezTo>
                            <a:cubicBezTo>
                              <a:pt x="977379" y="1709139"/>
                              <a:pt x="882176" y="1623382"/>
                              <a:pt x="687878" y="1668648"/>
                            </a:cubicBezTo>
                            <a:cubicBezTo>
                              <a:pt x="493580" y="1713914"/>
                              <a:pt x="347342" y="1611411"/>
                              <a:pt x="134977" y="1668648"/>
                            </a:cubicBezTo>
                            <a:cubicBezTo>
                              <a:pt x="67584" y="1647694"/>
                              <a:pt x="8090" y="1625049"/>
                              <a:pt x="0" y="1533671"/>
                            </a:cubicBezTo>
                            <a:cubicBezTo>
                              <a:pt x="-9447" y="1385744"/>
                              <a:pt x="47660" y="1182451"/>
                              <a:pt x="0" y="1081427"/>
                            </a:cubicBezTo>
                            <a:cubicBezTo>
                              <a:pt x="-47660" y="980403"/>
                              <a:pt x="33845" y="815784"/>
                              <a:pt x="0" y="629182"/>
                            </a:cubicBezTo>
                            <a:cubicBezTo>
                              <a:pt x="-33845" y="442581"/>
                              <a:pt x="38203" y="335316"/>
                              <a:pt x="0" y="134977"/>
                            </a:cubicBezTo>
                            <a:close/>
                          </a:path>
                          <a:path w="2396496" h="1668648" stroke="0" extrusionOk="0">
                            <a:moveTo>
                              <a:pt x="0" y="134977"/>
                            </a:moveTo>
                            <a:cubicBezTo>
                              <a:pt x="-13339" y="59816"/>
                              <a:pt x="45887" y="6578"/>
                              <a:pt x="134977" y="0"/>
                            </a:cubicBezTo>
                            <a:cubicBezTo>
                              <a:pt x="367714" y="-31330"/>
                              <a:pt x="485048" y="55453"/>
                              <a:pt x="602816" y="0"/>
                            </a:cubicBezTo>
                            <a:cubicBezTo>
                              <a:pt x="720584" y="-55453"/>
                              <a:pt x="953514" y="61123"/>
                              <a:pt x="1155717" y="0"/>
                            </a:cubicBezTo>
                            <a:cubicBezTo>
                              <a:pt x="1357920" y="-61123"/>
                              <a:pt x="1499720" y="6856"/>
                              <a:pt x="1644822" y="0"/>
                            </a:cubicBezTo>
                            <a:cubicBezTo>
                              <a:pt x="1789924" y="-6856"/>
                              <a:pt x="2086838" y="72332"/>
                              <a:pt x="2261519" y="0"/>
                            </a:cubicBezTo>
                            <a:cubicBezTo>
                              <a:pt x="2334678" y="3257"/>
                              <a:pt x="2404323" y="62454"/>
                              <a:pt x="2396496" y="134977"/>
                            </a:cubicBezTo>
                            <a:cubicBezTo>
                              <a:pt x="2427711" y="285937"/>
                              <a:pt x="2372148" y="380753"/>
                              <a:pt x="2396496" y="559248"/>
                            </a:cubicBezTo>
                            <a:cubicBezTo>
                              <a:pt x="2420844" y="737743"/>
                              <a:pt x="2357764" y="785839"/>
                              <a:pt x="2396496" y="983518"/>
                            </a:cubicBezTo>
                            <a:cubicBezTo>
                              <a:pt x="2435228" y="1181197"/>
                              <a:pt x="2382772" y="1350431"/>
                              <a:pt x="2396496" y="1533671"/>
                            </a:cubicBezTo>
                            <a:cubicBezTo>
                              <a:pt x="2397741" y="1605862"/>
                              <a:pt x="2333018" y="1667976"/>
                              <a:pt x="2261519" y="1668648"/>
                            </a:cubicBezTo>
                            <a:cubicBezTo>
                              <a:pt x="2098772" y="1724716"/>
                              <a:pt x="1880914" y="1638476"/>
                              <a:pt x="1772414" y="1668648"/>
                            </a:cubicBezTo>
                            <a:cubicBezTo>
                              <a:pt x="1663915" y="1698820"/>
                              <a:pt x="1338839" y="1615068"/>
                              <a:pt x="1198248" y="1668648"/>
                            </a:cubicBezTo>
                            <a:cubicBezTo>
                              <a:pt x="1057657" y="1722228"/>
                              <a:pt x="906436" y="1633210"/>
                              <a:pt x="730409" y="1668648"/>
                            </a:cubicBezTo>
                            <a:cubicBezTo>
                              <a:pt x="554382" y="1704086"/>
                              <a:pt x="349710" y="1632813"/>
                              <a:pt x="134977" y="1668648"/>
                            </a:cubicBezTo>
                            <a:cubicBezTo>
                              <a:pt x="45504" y="1672006"/>
                              <a:pt x="642" y="1618209"/>
                              <a:pt x="0" y="1533671"/>
                            </a:cubicBezTo>
                            <a:cubicBezTo>
                              <a:pt x="-41071" y="1417158"/>
                              <a:pt x="46158" y="1195792"/>
                              <a:pt x="0" y="1081427"/>
                            </a:cubicBezTo>
                            <a:cubicBezTo>
                              <a:pt x="-46158" y="967062"/>
                              <a:pt x="13587" y="826414"/>
                              <a:pt x="0" y="643169"/>
                            </a:cubicBezTo>
                            <a:cubicBezTo>
                              <a:pt x="-13587" y="459924"/>
                              <a:pt x="50577" y="339002"/>
                              <a:pt x="0" y="134977"/>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14" name="Rounded Rectangle 13">
                        <a:extLst>
                          <a:ext uri="{FF2B5EF4-FFF2-40B4-BE49-F238E27FC236}">
                            <a16:creationId xmlns:a16="http://schemas.microsoft.com/office/drawing/2014/main" id="{199FDE5F-0DBF-EA47-A952-DA982FA03D2C}"/>
                          </a:ext>
                        </a:extLst>
                      </p:cNvPr>
                      <p:cNvSpPr/>
                      <p:nvPr/>
                    </p:nvSpPr>
                    <p:spPr>
                      <a:xfrm>
                        <a:off x="575731" y="2523791"/>
                        <a:ext cx="751853"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15" name="Rounded Rectangle 14">
                        <a:extLst>
                          <a:ext uri="{FF2B5EF4-FFF2-40B4-BE49-F238E27FC236}">
                            <a16:creationId xmlns:a16="http://schemas.microsoft.com/office/drawing/2014/main" id="{A3E3A558-95E8-9B4B-BA37-2B0D7C411794}"/>
                          </a:ext>
                        </a:extLst>
                      </p:cNvPr>
                      <p:cNvSpPr/>
                      <p:nvPr/>
                    </p:nvSpPr>
                    <p:spPr>
                      <a:xfrm>
                        <a:off x="1438946" y="2523791"/>
                        <a:ext cx="595306"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16" name="Rounded Rectangle 15">
                        <a:extLst>
                          <a:ext uri="{FF2B5EF4-FFF2-40B4-BE49-F238E27FC236}">
                            <a16:creationId xmlns:a16="http://schemas.microsoft.com/office/drawing/2014/main" id="{9DF996FD-BF28-DD46-B400-398CA07E1BF2}"/>
                          </a:ext>
                        </a:extLst>
                      </p:cNvPr>
                      <p:cNvSpPr/>
                      <p:nvPr/>
                    </p:nvSpPr>
                    <p:spPr>
                      <a:xfrm>
                        <a:off x="1438946" y="3037571"/>
                        <a:ext cx="1301974"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grpSp>
                <p:sp>
                  <p:nvSpPr>
                    <p:cNvPr id="12" name="Rounded Rectangle 11">
                      <a:extLst>
                        <a:ext uri="{FF2B5EF4-FFF2-40B4-BE49-F238E27FC236}">
                          <a16:creationId xmlns:a16="http://schemas.microsoft.com/office/drawing/2014/main" id="{A406EDD0-4832-604F-8075-9F02704DB43D}"/>
                        </a:ext>
                      </a:extLst>
                    </p:cNvPr>
                    <p:cNvSpPr/>
                    <p:nvPr/>
                  </p:nvSpPr>
                  <p:spPr>
                    <a:xfrm>
                      <a:off x="926151" y="3179015"/>
                      <a:ext cx="107889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p>
                  </p:txBody>
                </p:sp>
              </p:grpSp>
              <p:sp>
                <p:nvSpPr>
                  <p:cNvPr id="19" name="Rounded Rectangle 18">
                    <a:extLst>
                      <a:ext uri="{FF2B5EF4-FFF2-40B4-BE49-F238E27FC236}">
                        <a16:creationId xmlns:a16="http://schemas.microsoft.com/office/drawing/2014/main" id="{9526EB94-4704-1C49-A7BC-6E8D075F1211}"/>
                      </a:ext>
                    </a:extLst>
                  </p:cNvPr>
                  <p:cNvSpPr/>
                  <p:nvPr/>
                </p:nvSpPr>
                <p:spPr>
                  <a:xfrm>
                    <a:off x="6800008" y="2753082"/>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grpSp>
            <p:sp>
              <p:nvSpPr>
                <p:cNvPr id="21" name="Rounded Rectangle 20">
                  <a:extLst>
                    <a:ext uri="{FF2B5EF4-FFF2-40B4-BE49-F238E27FC236}">
                      <a16:creationId xmlns:a16="http://schemas.microsoft.com/office/drawing/2014/main" id="{C4E2F6F8-4C7B-9F4A-97F0-569304642C12}"/>
                    </a:ext>
                  </a:extLst>
                </p:cNvPr>
                <p:cNvSpPr/>
                <p:nvPr/>
              </p:nvSpPr>
              <p:spPr>
                <a:xfrm>
                  <a:off x="9122696" y="3059640"/>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sp>
            <p:nvSpPr>
              <p:cNvPr id="28" name="Rounded Rectangle 27">
                <a:extLst>
                  <a:ext uri="{FF2B5EF4-FFF2-40B4-BE49-F238E27FC236}">
                    <a16:creationId xmlns:a16="http://schemas.microsoft.com/office/drawing/2014/main" id="{147586E6-6A0D-E144-B02A-31F942A55CC1}"/>
                  </a:ext>
                </a:extLst>
              </p:cNvPr>
              <p:cNvSpPr/>
              <p:nvPr/>
            </p:nvSpPr>
            <p:spPr>
              <a:xfrm>
                <a:off x="3941305" y="1821062"/>
                <a:ext cx="1705733" cy="956900"/>
              </a:xfrm>
              <a:custGeom>
                <a:avLst/>
                <a:gdLst>
                  <a:gd name="connsiteX0" fmla="*/ 0 w 1705733"/>
                  <a:gd name="connsiteY0" fmla="*/ 63375 h 956900"/>
                  <a:gd name="connsiteX1" fmla="*/ 63375 w 1705733"/>
                  <a:gd name="connsiteY1" fmla="*/ 0 h 956900"/>
                  <a:gd name="connsiteX2" fmla="*/ 589703 w 1705733"/>
                  <a:gd name="connsiteY2" fmla="*/ 0 h 956900"/>
                  <a:gd name="connsiteX3" fmla="*/ 1068661 w 1705733"/>
                  <a:gd name="connsiteY3" fmla="*/ 0 h 956900"/>
                  <a:gd name="connsiteX4" fmla="*/ 1642358 w 1705733"/>
                  <a:gd name="connsiteY4" fmla="*/ 0 h 956900"/>
                  <a:gd name="connsiteX5" fmla="*/ 1705733 w 1705733"/>
                  <a:gd name="connsiteY5" fmla="*/ 63375 h 956900"/>
                  <a:gd name="connsiteX6" fmla="*/ 1705733 w 1705733"/>
                  <a:gd name="connsiteY6" fmla="*/ 478450 h 956900"/>
                  <a:gd name="connsiteX7" fmla="*/ 1705733 w 1705733"/>
                  <a:gd name="connsiteY7" fmla="*/ 893525 h 956900"/>
                  <a:gd name="connsiteX8" fmla="*/ 1642358 w 1705733"/>
                  <a:gd name="connsiteY8" fmla="*/ 956900 h 956900"/>
                  <a:gd name="connsiteX9" fmla="*/ 1131820 w 1705733"/>
                  <a:gd name="connsiteY9" fmla="*/ 956900 h 956900"/>
                  <a:gd name="connsiteX10" fmla="*/ 637072 w 1705733"/>
                  <a:gd name="connsiteY10" fmla="*/ 956900 h 956900"/>
                  <a:gd name="connsiteX11" fmla="*/ 63375 w 1705733"/>
                  <a:gd name="connsiteY11" fmla="*/ 956900 h 956900"/>
                  <a:gd name="connsiteX12" fmla="*/ 0 w 1705733"/>
                  <a:gd name="connsiteY12" fmla="*/ 893525 h 956900"/>
                  <a:gd name="connsiteX13" fmla="*/ 0 w 1705733"/>
                  <a:gd name="connsiteY13" fmla="*/ 503355 h 956900"/>
                  <a:gd name="connsiteX14" fmla="*/ 0 w 1705733"/>
                  <a:gd name="connsiteY14" fmla="*/ 63375 h 95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5733" h="956900" fill="none" extrusionOk="0">
                    <a:moveTo>
                      <a:pt x="0" y="63375"/>
                    </a:moveTo>
                    <a:cubicBezTo>
                      <a:pt x="-4060" y="22112"/>
                      <a:pt x="30815" y="-7265"/>
                      <a:pt x="63375" y="0"/>
                    </a:cubicBezTo>
                    <a:cubicBezTo>
                      <a:pt x="284584" y="25645"/>
                      <a:pt x="440100" y="18730"/>
                      <a:pt x="589703" y="0"/>
                    </a:cubicBezTo>
                    <a:cubicBezTo>
                      <a:pt x="739306" y="-18730"/>
                      <a:pt x="899390" y="-8592"/>
                      <a:pt x="1068661" y="0"/>
                    </a:cubicBezTo>
                    <a:cubicBezTo>
                      <a:pt x="1237932" y="8592"/>
                      <a:pt x="1497969" y="25363"/>
                      <a:pt x="1642358" y="0"/>
                    </a:cubicBezTo>
                    <a:cubicBezTo>
                      <a:pt x="1678082" y="5030"/>
                      <a:pt x="1703061" y="29428"/>
                      <a:pt x="1705733" y="63375"/>
                    </a:cubicBezTo>
                    <a:cubicBezTo>
                      <a:pt x="1725684" y="233135"/>
                      <a:pt x="1695305" y="285159"/>
                      <a:pt x="1705733" y="478450"/>
                    </a:cubicBezTo>
                    <a:cubicBezTo>
                      <a:pt x="1716161" y="671741"/>
                      <a:pt x="1720754" y="748729"/>
                      <a:pt x="1705733" y="893525"/>
                    </a:cubicBezTo>
                    <a:cubicBezTo>
                      <a:pt x="1706272" y="934793"/>
                      <a:pt x="1681329" y="961200"/>
                      <a:pt x="1642358" y="956900"/>
                    </a:cubicBezTo>
                    <a:cubicBezTo>
                      <a:pt x="1465018" y="979401"/>
                      <a:pt x="1295649" y="936844"/>
                      <a:pt x="1131820" y="956900"/>
                    </a:cubicBezTo>
                    <a:cubicBezTo>
                      <a:pt x="967991" y="976956"/>
                      <a:pt x="822178" y="973375"/>
                      <a:pt x="637072" y="956900"/>
                    </a:cubicBezTo>
                    <a:cubicBezTo>
                      <a:pt x="451966" y="940425"/>
                      <a:pt x="311150" y="966963"/>
                      <a:pt x="63375" y="956900"/>
                    </a:cubicBezTo>
                    <a:cubicBezTo>
                      <a:pt x="30881" y="962210"/>
                      <a:pt x="-1339" y="920893"/>
                      <a:pt x="0" y="893525"/>
                    </a:cubicBezTo>
                    <a:cubicBezTo>
                      <a:pt x="4812" y="718511"/>
                      <a:pt x="-4729" y="608227"/>
                      <a:pt x="0" y="503355"/>
                    </a:cubicBezTo>
                    <a:cubicBezTo>
                      <a:pt x="4729" y="398483"/>
                      <a:pt x="-10317" y="169348"/>
                      <a:pt x="0" y="63375"/>
                    </a:cubicBezTo>
                    <a:close/>
                  </a:path>
                  <a:path w="1705733" h="956900" stroke="0" extrusionOk="0">
                    <a:moveTo>
                      <a:pt x="0" y="63375"/>
                    </a:moveTo>
                    <a:cubicBezTo>
                      <a:pt x="2315" y="24534"/>
                      <a:pt x="26980" y="353"/>
                      <a:pt x="63375" y="0"/>
                    </a:cubicBezTo>
                    <a:cubicBezTo>
                      <a:pt x="249464" y="-14226"/>
                      <a:pt x="353008" y="20108"/>
                      <a:pt x="542333" y="0"/>
                    </a:cubicBezTo>
                    <a:cubicBezTo>
                      <a:pt x="731658" y="-20108"/>
                      <a:pt x="825824" y="-19558"/>
                      <a:pt x="1037081" y="0"/>
                    </a:cubicBezTo>
                    <a:cubicBezTo>
                      <a:pt x="1248338" y="19558"/>
                      <a:pt x="1410877" y="22242"/>
                      <a:pt x="1642358" y="0"/>
                    </a:cubicBezTo>
                    <a:cubicBezTo>
                      <a:pt x="1673225" y="-1528"/>
                      <a:pt x="1706455" y="31212"/>
                      <a:pt x="1705733" y="63375"/>
                    </a:cubicBezTo>
                    <a:cubicBezTo>
                      <a:pt x="1716914" y="166609"/>
                      <a:pt x="1712747" y="309072"/>
                      <a:pt x="1705733" y="486752"/>
                    </a:cubicBezTo>
                    <a:cubicBezTo>
                      <a:pt x="1698719" y="664432"/>
                      <a:pt x="1709392" y="799237"/>
                      <a:pt x="1705733" y="893525"/>
                    </a:cubicBezTo>
                    <a:cubicBezTo>
                      <a:pt x="1700242" y="930680"/>
                      <a:pt x="1678768" y="956931"/>
                      <a:pt x="1642358" y="956900"/>
                    </a:cubicBezTo>
                    <a:cubicBezTo>
                      <a:pt x="1528879" y="956567"/>
                      <a:pt x="1306960" y="978292"/>
                      <a:pt x="1084451" y="956900"/>
                    </a:cubicBezTo>
                    <a:cubicBezTo>
                      <a:pt x="861942" y="935508"/>
                      <a:pt x="772720" y="933429"/>
                      <a:pt x="526543" y="956900"/>
                    </a:cubicBezTo>
                    <a:cubicBezTo>
                      <a:pt x="280366" y="980371"/>
                      <a:pt x="242029" y="954187"/>
                      <a:pt x="63375" y="956900"/>
                    </a:cubicBezTo>
                    <a:cubicBezTo>
                      <a:pt x="23380" y="960428"/>
                      <a:pt x="-4734" y="930315"/>
                      <a:pt x="0" y="893525"/>
                    </a:cubicBezTo>
                    <a:cubicBezTo>
                      <a:pt x="-8925" y="790568"/>
                      <a:pt x="3229" y="614605"/>
                      <a:pt x="0" y="503355"/>
                    </a:cubicBezTo>
                    <a:cubicBezTo>
                      <a:pt x="-3229" y="392105"/>
                      <a:pt x="13803" y="278706"/>
                      <a:pt x="0" y="63375"/>
                    </a:cubicBezTo>
                    <a:close/>
                  </a:path>
                </a:pathLst>
              </a:custGeom>
              <a:solidFill>
                <a:schemeClr val="accent5">
                  <a:lumMod val="20000"/>
                  <a:lumOff val="80000"/>
                </a:schemeClr>
              </a:solidFill>
              <a:ln w="3175">
                <a:solidFill>
                  <a:schemeClr val="accent5">
                    <a:lumMod val="60000"/>
                    <a:lumOff val="40000"/>
                  </a:schemeClr>
                </a:solidFill>
                <a:prstDash val="dash"/>
                <a:extLst>
                  <a:ext uri="{C807C97D-BFC1-408E-A445-0C87EB9F89A2}">
                    <ask:lineSketchStyleProps xmlns:ask="http://schemas.microsoft.com/office/drawing/2018/sketchyshapes" xmlns="" sd="3058365814">
                      <a:prstGeom prst="roundRect">
                        <a:avLst>
                          <a:gd name="adj" fmla="val 662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75000"/>
                      </a:schemeClr>
                    </a:solidFill>
                  </a:rPr>
                  <a:t>R.drawable.bg1</a:t>
                </a:r>
              </a:p>
              <a:p>
                <a:pPr algn="ctr"/>
                <a:r>
                  <a:rPr lang="en-US" sz="1400" dirty="0" err="1">
                    <a:solidFill>
                      <a:schemeClr val="accent5">
                        <a:lumMod val="75000"/>
                      </a:schemeClr>
                    </a:solidFill>
                  </a:rPr>
                  <a:t>R.color.bg</a:t>
                </a:r>
                <a:endParaRPr lang="en-US" sz="1400" dirty="0">
                  <a:solidFill>
                    <a:schemeClr val="accent5">
                      <a:lumMod val="75000"/>
                    </a:schemeClr>
                  </a:solidFill>
                </a:endParaRPr>
              </a:p>
              <a:p>
                <a:pPr algn="ctr"/>
                <a:r>
                  <a:rPr lang="en-US" sz="1400" dirty="0">
                    <a:solidFill>
                      <a:schemeClr val="accent5">
                        <a:lumMod val="75000"/>
                      </a:schemeClr>
                    </a:solidFill>
                  </a:rPr>
                  <a:t>R.string.bg1</a:t>
                </a:r>
              </a:p>
            </p:txBody>
          </p:sp>
          <p:sp>
            <p:nvSpPr>
              <p:cNvPr id="30" name="Right Arrow 29">
                <a:extLst>
                  <a:ext uri="{FF2B5EF4-FFF2-40B4-BE49-F238E27FC236}">
                    <a16:creationId xmlns:a16="http://schemas.microsoft.com/office/drawing/2014/main" id="{D8202228-763B-7E4D-8976-388A4BDD2DB6}"/>
                  </a:ext>
                </a:extLst>
              </p:cNvPr>
              <p:cNvSpPr/>
              <p:nvPr/>
            </p:nvSpPr>
            <p:spPr>
              <a:xfrm>
                <a:off x="3493887" y="3072903"/>
                <a:ext cx="2552685" cy="956900"/>
              </a:xfrm>
              <a:custGeom>
                <a:avLst/>
                <a:gdLst>
                  <a:gd name="connsiteX0" fmla="*/ 0 w 2552685"/>
                  <a:gd name="connsiteY0" fmla="*/ 239225 h 956900"/>
                  <a:gd name="connsiteX1" fmla="*/ 456332 w 2552685"/>
                  <a:gd name="connsiteY1" fmla="*/ 239225 h 956900"/>
                  <a:gd name="connsiteX2" fmla="*/ 933406 w 2552685"/>
                  <a:gd name="connsiteY2" fmla="*/ 239225 h 956900"/>
                  <a:gd name="connsiteX3" fmla="*/ 1472707 w 2552685"/>
                  <a:gd name="connsiteY3" fmla="*/ 239225 h 956900"/>
                  <a:gd name="connsiteX4" fmla="*/ 2074235 w 2552685"/>
                  <a:gd name="connsiteY4" fmla="*/ 239225 h 956900"/>
                  <a:gd name="connsiteX5" fmla="*/ 2074235 w 2552685"/>
                  <a:gd name="connsiteY5" fmla="*/ 0 h 956900"/>
                  <a:gd name="connsiteX6" fmla="*/ 2299107 w 2552685"/>
                  <a:gd name="connsiteY6" fmla="*/ 224872 h 956900"/>
                  <a:gd name="connsiteX7" fmla="*/ 2552685 w 2552685"/>
                  <a:gd name="connsiteY7" fmla="*/ 478450 h 956900"/>
                  <a:gd name="connsiteX8" fmla="*/ 2308676 w 2552685"/>
                  <a:gd name="connsiteY8" fmla="*/ 722460 h 956900"/>
                  <a:gd name="connsiteX9" fmla="*/ 2074235 w 2552685"/>
                  <a:gd name="connsiteY9" fmla="*/ 956900 h 956900"/>
                  <a:gd name="connsiteX10" fmla="*/ 2074235 w 2552685"/>
                  <a:gd name="connsiteY10" fmla="*/ 717675 h 956900"/>
                  <a:gd name="connsiteX11" fmla="*/ 1617903 w 2552685"/>
                  <a:gd name="connsiteY11" fmla="*/ 717675 h 956900"/>
                  <a:gd name="connsiteX12" fmla="*/ 1140829 w 2552685"/>
                  <a:gd name="connsiteY12" fmla="*/ 717675 h 956900"/>
                  <a:gd name="connsiteX13" fmla="*/ 601528 w 2552685"/>
                  <a:gd name="connsiteY13" fmla="*/ 717675 h 956900"/>
                  <a:gd name="connsiteX14" fmla="*/ 0 w 2552685"/>
                  <a:gd name="connsiteY14" fmla="*/ 717675 h 956900"/>
                  <a:gd name="connsiteX15" fmla="*/ 0 w 2552685"/>
                  <a:gd name="connsiteY15" fmla="*/ 239225 h 95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2685" h="956900" fill="none" extrusionOk="0">
                    <a:moveTo>
                      <a:pt x="0" y="239225"/>
                    </a:moveTo>
                    <a:cubicBezTo>
                      <a:pt x="166107" y="211741"/>
                      <a:pt x="362879" y="275981"/>
                      <a:pt x="456332" y="239225"/>
                    </a:cubicBezTo>
                    <a:cubicBezTo>
                      <a:pt x="549785" y="202469"/>
                      <a:pt x="709143" y="250638"/>
                      <a:pt x="933406" y="239225"/>
                    </a:cubicBezTo>
                    <a:cubicBezTo>
                      <a:pt x="1157669" y="227812"/>
                      <a:pt x="1273090" y="243027"/>
                      <a:pt x="1472707" y="239225"/>
                    </a:cubicBezTo>
                    <a:cubicBezTo>
                      <a:pt x="1672324" y="235423"/>
                      <a:pt x="1836496" y="289662"/>
                      <a:pt x="2074235" y="239225"/>
                    </a:cubicBezTo>
                    <a:cubicBezTo>
                      <a:pt x="2059844" y="134394"/>
                      <a:pt x="2084476" y="101379"/>
                      <a:pt x="2074235" y="0"/>
                    </a:cubicBezTo>
                    <a:cubicBezTo>
                      <a:pt x="2142826" y="34125"/>
                      <a:pt x="2169869" y="137942"/>
                      <a:pt x="2299107" y="224872"/>
                    </a:cubicBezTo>
                    <a:cubicBezTo>
                      <a:pt x="2428345" y="311802"/>
                      <a:pt x="2436115" y="367621"/>
                      <a:pt x="2552685" y="478450"/>
                    </a:cubicBezTo>
                    <a:cubicBezTo>
                      <a:pt x="2497854" y="539835"/>
                      <a:pt x="2389221" y="607703"/>
                      <a:pt x="2308676" y="722460"/>
                    </a:cubicBezTo>
                    <a:cubicBezTo>
                      <a:pt x="2228131" y="837217"/>
                      <a:pt x="2177742" y="848869"/>
                      <a:pt x="2074235" y="956900"/>
                    </a:cubicBezTo>
                    <a:cubicBezTo>
                      <a:pt x="2054985" y="837469"/>
                      <a:pt x="2096165" y="833367"/>
                      <a:pt x="2074235" y="717675"/>
                    </a:cubicBezTo>
                    <a:cubicBezTo>
                      <a:pt x="1940447" y="742920"/>
                      <a:pt x="1819393" y="713606"/>
                      <a:pt x="1617903" y="717675"/>
                    </a:cubicBezTo>
                    <a:cubicBezTo>
                      <a:pt x="1416413" y="721744"/>
                      <a:pt x="1310612" y="701336"/>
                      <a:pt x="1140829" y="717675"/>
                    </a:cubicBezTo>
                    <a:cubicBezTo>
                      <a:pt x="971046" y="734014"/>
                      <a:pt x="770708" y="687644"/>
                      <a:pt x="601528" y="717675"/>
                    </a:cubicBezTo>
                    <a:cubicBezTo>
                      <a:pt x="432348" y="747706"/>
                      <a:pt x="250244" y="717053"/>
                      <a:pt x="0" y="717675"/>
                    </a:cubicBezTo>
                    <a:cubicBezTo>
                      <a:pt x="-13145" y="518591"/>
                      <a:pt x="21097" y="353961"/>
                      <a:pt x="0" y="239225"/>
                    </a:cubicBezTo>
                    <a:close/>
                  </a:path>
                  <a:path w="2552685" h="956900" stroke="0" extrusionOk="0">
                    <a:moveTo>
                      <a:pt x="0" y="239225"/>
                    </a:moveTo>
                    <a:cubicBezTo>
                      <a:pt x="213395" y="236464"/>
                      <a:pt x="283831" y="292507"/>
                      <a:pt x="497816" y="239225"/>
                    </a:cubicBezTo>
                    <a:cubicBezTo>
                      <a:pt x="711801" y="185943"/>
                      <a:pt x="853497" y="254325"/>
                      <a:pt x="954148" y="239225"/>
                    </a:cubicBezTo>
                    <a:cubicBezTo>
                      <a:pt x="1054799" y="224125"/>
                      <a:pt x="1340208" y="257722"/>
                      <a:pt x="1514192" y="239225"/>
                    </a:cubicBezTo>
                    <a:cubicBezTo>
                      <a:pt x="1688176" y="220728"/>
                      <a:pt x="1798439" y="243418"/>
                      <a:pt x="2074235" y="239225"/>
                    </a:cubicBezTo>
                    <a:cubicBezTo>
                      <a:pt x="2060988" y="151384"/>
                      <a:pt x="2078599" y="50057"/>
                      <a:pt x="2074235" y="0"/>
                    </a:cubicBezTo>
                    <a:cubicBezTo>
                      <a:pt x="2164874" y="39771"/>
                      <a:pt x="2187737" y="153935"/>
                      <a:pt x="2303891" y="229656"/>
                    </a:cubicBezTo>
                    <a:cubicBezTo>
                      <a:pt x="2420045" y="305377"/>
                      <a:pt x="2433607" y="373045"/>
                      <a:pt x="2552685" y="478450"/>
                    </a:cubicBezTo>
                    <a:cubicBezTo>
                      <a:pt x="2455219" y="610612"/>
                      <a:pt x="2394081" y="632692"/>
                      <a:pt x="2303891" y="727244"/>
                    </a:cubicBezTo>
                    <a:cubicBezTo>
                      <a:pt x="2213701" y="821796"/>
                      <a:pt x="2129037" y="863846"/>
                      <a:pt x="2074235" y="956900"/>
                    </a:cubicBezTo>
                    <a:cubicBezTo>
                      <a:pt x="2064537" y="847272"/>
                      <a:pt x="2095363" y="784338"/>
                      <a:pt x="2074235" y="717675"/>
                    </a:cubicBezTo>
                    <a:cubicBezTo>
                      <a:pt x="1950803" y="719283"/>
                      <a:pt x="1720137" y="676351"/>
                      <a:pt x="1617903" y="717675"/>
                    </a:cubicBezTo>
                    <a:cubicBezTo>
                      <a:pt x="1515669" y="758999"/>
                      <a:pt x="1190713" y="712469"/>
                      <a:pt x="1057860" y="717675"/>
                    </a:cubicBezTo>
                    <a:cubicBezTo>
                      <a:pt x="925007" y="722881"/>
                      <a:pt x="684936" y="663033"/>
                      <a:pt x="580786" y="717675"/>
                    </a:cubicBezTo>
                    <a:cubicBezTo>
                      <a:pt x="476636" y="772317"/>
                      <a:pt x="261548" y="669334"/>
                      <a:pt x="0" y="717675"/>
                    </a:cubicBezTo>
                    <a:cubicBezTo>
                      <a:pt x="-39064" y="567885"/>
                      <a:pt x="31504" y="405069"/>
                      <a:pt x="0" y="239225"/>
                    </a:cubicBezTo>
                    <a:close/>
                  </a:path>
                </a:pathLst>
              </a:custGeom>
              <a:solidFill>
                <a:schemeClr val="accent2">
                  <a:lumMod val="20000"/>
                  <a:lumOff val="80000"/>
                </a:schemeClr>
              </a:solidFill>
              <a:ln>
                <a:solidFill>
                  <a:schemeClr val="accent2">
                    <a:lumMod val="60000"/>
                    <a:lumOff val="40000"/>
                  </a:schemeClr>
                </a:solidFill>
                <a:extLst>
                  <a:ext uri="{C807C97D-BFC1-408E-A445-0C87EB9F89A2}">
                    <ask:lineSketchStyleProps xmlns:ask="http://schemas.microsoft.com/office/drawing/2018/sketchyshapes" xmlns="" sd="1219033472">
                      <a:prstGeom prs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75000"/>
                      </a:schemeClr>
                    </a:solidFill>
                  </a:rPr>
                  <a:t>Reference resource by ResourceID</a:t>
                </a:r>
              </a:p>
            </p:txBody>
          </p:sp>
          <p:sp>
            <p:nvSpPr>
              <p:cNvPr id="32" name="Rounded Rectangle 31">
                <a:extLst>
                  <a:ext uri="{FF2B5EF4-FFF2-40B4-BE49-F238E27FC236}">
                    <a16:creationId xmlns:a16="http://schemas.microsoft.com/office/drawing/2014/main" id="{C69406CF-DF06-E04E-8285-35DCF1B1024C}"/>
                  </a:ext>
                </a:extLst>
              </p:cNvPr>
              <p:cNvSpPr/>
              <p:nvPr/>
            </p:nvSpPr>
            <p:spPr>
              <a:xfrm>
                <a:off x="6866436" y="1334099"/>
                <a:ext cx="3835226" cy="100332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3">
                        <a:lumMod val="50000"/>
                      </a:schemeClr>
                    </a:solidFill>
                  </a:rPr>
                  <a:t>把资源放在</a:t>
                </a:r>
                <a:r>
                  <a:rPr lang="en-US" altLang="zh-CN" sz="1600" b="1" dirty="0">
                    <a:solidFill>
                      <a:schemeClr val="accent3">
                        <a:lumMod val="50000"/>
                      </a:schemeClr>
                    </a:solidFill>
                  </a:rPr>
                  <a:t>res</a:t>
                </a:r>
                <a:r>
                  <a:rPr lang="zh-CN" altLang="en-US" sz="1600" b="1" dirty="0">
                    <a:solidFill>
                      <a:schemeClr val="accent3">
                        <a:lumMod val="50000"/>
                      </a:schemeClr>
                    </a:solidFill>
                  </a:rPr>
                  <a:t>目录下，</a:t>
                </a:r>
                <a:r>
                  <a:rPr lang="en-US" altLang="zh-CN" sz="1600" b="1" dirty="0" err="1">
                    <a:solidFill>
                      <a:schemeClr val="accent3">
                        <a:lumMod val="50000"/>
                      </a:schemeClr>
                    </a:solidFill>
                  </a:rPr>
                  <a:t>aapt</a:t>
                </a:r>
                <a:r>
                  <a:rPr lang="zh-CN" altLang="en-US" sz="1600" b="1" dirty="0">
                    <a:solidFill>
                      <a:schemeClr val="accent3">
                        <a:lumMod val="50000"/>
                      </a:schemeClr>
                    </a:solidFill>
                  </a:rPr>
                  <a:t>会编译资源，并为每个资源生成一个资源</a:t>
                </a:r>
                <a:r>
                  <a:rPr lang="en-US" altLang="zh-CN" sz="1600" b="1" dirty="0">
                    <a:solidFill>
                      <a:schemeClr val="accent3">
                        <a:lumMod val="50000"/>
                      </a:schemeClr>
                    </a:solidFill>
                  </a:rPr>
                  <a:t>id</a:t>
                </a:r>
                <a:r>
                  <a:rPr lang="zh-CN" altLang="en-US" sz="1600" b="1" dirty="0">
                    <a:solidFill>
                      <a:schemeClr val="accent3">
                        <a:lumMod val="50000"/>
                      </a:schemeClr>
                    </a:solidFill>
                  </a:rPr>
                  <a:t>，并打包成</a:t>
                </a:r>
                <a:r>
                  <a:rPr lang="en-US" altLang="zh-CN" sz="1600" b="1" dirty="0" err="1">
                    <a:solidFill>
                      <a:schemeClr val="accent3">
                        <a:lumMod val="50000"/>
                      </a:schemeClr>
                    </a:solidFill>
                  </a:rPr>
                  <a:t>apk</a:t>
                </a:r>
                <a:endParaRPr lang="en-US" sz="1600" b="1" dirty="0">
                  <a:solidFill>
                    <a:schemeClr val="accent3">
                      <a:lumMod val="50000"/>
                    </a:schemeClr>
                  </a:solidFill>
                </a:endParaRPr>
              </a:p>
            </p:txBody>
          </p:sp>
          <p:sp>
            <p:nvSpPr>
              <p:cNvPr id="33" name="Rounded Rectangle 32">
                <a:extLst>
                  <a:ext uri="{FF2B5EF4-FFF2-40B4-BE49-F238E27FC236}">
                    <a16:creationId xmlns:a16="http://schemas.microsoft.com/office/drawing/2014/main" id="{24190A51-74C0-5D45-A267-6C34756DCEE6}"/>
                  </a:ext>
                </a:extLst>
              </p:cNvPr>
              <p:cNvSpPr/>
              <p:nvPr/>
            </p:nvSpPr>
            <p:spPr>
              <a:xfrm>
                <a:off x="516342" y="1807281"/>
                <a:ext cx="3088828" cy="67147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7030A0"/>
                    </a:solidFill>
                  </a:rPr>
                  <a:t>代码使用</a:t>
                </a:r>
                <a:r>
                  <a:rPr lang="en-US" altLang="zh-CN" sz="1600" b="1" dirty="0">
                    <a:solidFill>
                      <a:srgbClr val="7030A0"/>
                    </a:solidFill>
                  </a:rPr>
                  <a:t>Resource</a:t>
                </a:r>
                <a:r>
                  <a:rPr lang="zh-CN" altLang="en-US" sz="1600" b="1" dirty="0">
                    <a:solidFill>
                      <a:srgbClr val="7030A0"/>
                    </a:solidFill>
                  </a:rPr>
                  <a:t>对象通过资源</a:t>
                </a:r>
                <a:r>
                  <a:rPr lang="en-US" altLang="zh-CN" sz="1600" b="1" dirty="0">
                    <a:solidFill>
                      <a:srgbClr val="7030A0"/>
                    </a:solidFill>
                  </a:rPr>
                  <a:t>id</a:t>
                </a:r>
                <a:r>
                  <a:rPr lang="zh-CN" altLang="en-US" sz="1600" b="1" dirty="0">
                    <a:solidFill>
                      <a:srgbClr val="7030A0"/>
                    </a:solidFill>
                  </a:rPr>
                  <a:t>访问</a:t>
                </a:r>
                <a:r>
                  <a:rPr lang="en-US" altLang="zh-CN" sz="1600" b="1" dirty="0" err="1">
                    <a:solidFill>
                      <a:srgbClr val="7030A0"/>
                    </a:solidFill>
                  </a:rPr>
                  <a:t>apk</a:t>
                </a:r>
                <a:r>
                  <a:rPr lang="zh-CN" altLang="en-US" sz="1600" b="1" dirty="0">
                    <a:solidFill>
                      <a:srgbClr val="7030A0"/>
                    </a:solidFill>
                  </a:rPr>
                  <a:t>文件里的资源</a:t>
                </a:r>
                <a:endParaRPr lang="en-US" sz="1600" b="1" dirty="0">
                  <a:solidFill>
                    <a:srgbClr val="7030A0"/>
                  </a:solidFill>
                </a:endParaRPr>
              </a:p>
            </p:txBody>
          </p:sp>
        </p:grpSp>
        <p:sp>
          <p:nvSpPr>
            <p:cNvPr id="58" name="Rounded Rectangle 57">
              <a:extLst>
                <a:ext uri="{FF2B5EF4-FFF2-40B4-BE49-F238E27FC236}">
                  <a16:creationId xmlns:a16="http://schemas.microsoft.com/office/drawing/2014/main" id="{334DDF51-3338-814A-B752-D0F47E586E2D}"/>
                </a:ext>
              </a:extLst>
            </p:cNvPr>
            <p:cNvSpPr/>
            <p:nvPr/>
          </p:nvSpPr>
          <p:spPr>
            <a:xfrm>
              <a:off x="1562452" y="4086404"/>
              <a:ext cx="1413267" cy="557154"/>
            </a:xfrm>
            <a:custGeom>
              <a:avLst/>
              <a:gdLst>
                <a:gd name="connsiteX0" fmla="*/ 0 w 1413267"/>
                <a:gd name="connsiteY0" fmla="*/ 36900 h 557154"/>
                <a:gd name="connsiteX1" fmla="*/ 36900 w 1413267"/>
                <a:gd name="connsiteY1" fmla="*/ 0 h 557154"/>
                <a:gd name="connsiteX2" fmla="*/ 496784 w 1413267"/>
                <a:gd name="connsiteY2" fmla="*/ 0 h 557154"/>
                <a:gd name="connsiteX3" fmla="*/ 903089 w 1413267"/>
                <a:gd name="connsiteY3" fmla="*/ 0 h 557154"/>
                <a:gd name="connsiteX4" fmla="*/ 1376367 w 1413267"/>
                <a:gd name="connsiteY4" fmla="*/ 0 h 557154"/>
                <a:gd name="connsiteX5" fmla="*/ 1413267 w 1413267"/>
                <a:gd name="connsiteY5" fmla="*/ 36900 h 557154"/>
                <a:gd name="connsiteX6" fmla="*/ 1413267 w 1413267"/>
                <a:gd name="connsiteY6" fmla="*/ 520254 h 557154"/>
                <a:gd name="connsiteX7" fmla="*/ 1376367 w 1413267"/>
                <a:gd name="connsiteY7" fmla="*/ 557154 h 557154"/>
                <a:gd name="connsiteX8" fmla="*/ 929878 w 1413267"/>
                <a:gd name="connsiteY8" fmla="*/ 557154 h 557154"/>
                <a:gd name="connsiteX9" fmla="*/ 496784 w 1413267"/>
                <a:gd name="connsiteY9" fmla="*/ 557154 h 557154"/>
                <a:gd name="connsiteX10" fmla="*/ 36900 w 1413267"/>
                <a:gd name="connsiteY10" fmla="*/ 557154 h 557154"/>
                <a:gd name="connsiteX11" fmla="*/ 0 w 1413267"/>
                <a:gd name="connsiteY11" fmla="*/ 520254 h 557154"/>
                <a:gd name="connsiteX12" fmla="*/ 0 w 1413267"/>
                <a:gd name="connsiteY12" fmla="*/ 36900 h 55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3267" h="557154" fill="none" extrusionOk="0">
                  <a:moveTo>
                    <a:pt x="0" y="36900"/>
                  </a:moveTo>
                  <a:cubicBezTo>
                    <a:pt x="-3683" y="12975"/>
                    <a:pt x="18594" y="5383"/>
                    <a:pt x="36900" y="0"/>
                  </a:cubicBezTo>
                  <a:cubicBezTo>
                    <a:pt x="216933" y="-16590"/>
                    <a:pt x="299548" y="24278"/>
                    <a:pt x="496784" y="0"/>
                  </a:cubicBezTo>
                  <a:cubicBezTo>
                    <a:pt x="694020" y="-24278"/>
                    <a:pt x="700166" y="791"/>
                    <a:pt x="903089" y="0"/>
                  </a:cubicBezTo>
                  <a:cubicBezTo>
                    <a:pt x="1106012" y="-791"/>
                    <a:pt x="1187810" y="27966"/>
                    <a:pt x="1376367" y="0"/>
                  </a:cubicBezTo>
                  <a:cubicBezTo>
                    <a:pt x="1396956" y="4041"/>
                    <a:pt x="1412538" y="17090"/>
                    <a:pt x="1413267" y="36900"/>
                  </a:cubicBezTo>
                  <a:cubicBezTo>
                    <a:pt x="1454218" y="225984"/>
                    <a:pt x="1364855" y="351651"/>
                    <a:pt x="1413267" y="520254"/>
                  </a:cubicBezTo>
                  <a:cubicBezTo>
                    <a:pt x="1413108" y="543593"/>
                    <a:pt x="1396031" y="555048"/>
                    <a:pt x="1376367" y="557154"/>
                  </a:cubicBezTo>
                  <a:cubicBezTo>
                    <a:pt x="1265007" y="566770"/>
                    <a:pt x="1115488" y="506261"/>
                    <a:pt x="929878" y="557154"/>
                  </a:cubicBezTo>
                  <a:cubicBezTo>
                    <a:pt x="744268" y="608047"/>
                    <a:pt x="685488" y="533218"/>
                    <a:pt x="496784" y="557154"/>
                  </a:cubicBezTo>
                  <a:cubicBezTo>
                    <a:pt x="308080" y="581090"/>
                    <a:pt x="164856" y="554286"/>
                    <a:pt x="36900" y="557154"/>
                  </a:cubicBezTo>
                  <a:cubicBezTo>
                    <a:pt x="11933" y="553939"/>
                    <a:pt x="744" y="538160"/>
                    <a:pt x="0" y="520254"/>
                  </a:cubicBezTo>
                  <a:cubicBezTo>
                    <a:pt x="-30084" y="295580"/>
                    <a:pt x="25612" y="159860"/>
                    <a:pt x="0" y="36900"/>
                  </a:cubicBezTo>
                  <a:close/>
                </a:path>
                <a:path w="1413267" h="557154" stroke="0" extrusionOk="0">
                  <a:moveTo>
                    <a:pt x="0" y="36900"/>
                  </a:moveTo>
                  <a:cubicBezTo>
                    <a:pt x="2236" y="13934"/>
                    <a:pt x="17769" y="-4229"/>
                    <a:pt x="36900" y="0"/>
                  </a:cubicBezTo>
                  <a:cubicBezTo>
                    <a:pt x="166111" y="-39599"/>
                    <a:pt x="345374" y="36155"/>
                    <a:pt x="469994" y="0"/>
                  </a:cubicBezTo>
                  <a:cubicBezTo>
                    <a:pt x="594614" y="-36155"/>
                    <a:pt x="811421" y="5579"/>
                    <a:pt x="943273" y="0"/>
                  </a:cubicBezTo>
                  <a:cubicBezTo>
                    <a:pt x="1075125" y="-5579"/>
                    <a:pt x="1283486" y="30430"/>
                    <a:pt x="1376367" y="0"/>
                  </a:cubicBezTo>
                  <a:cubicBezTo>
                    <a:pt x="1391468" y="2959"/>
                    <a:pt x="1416072" y="17166"/>
                    <a:pt x="1413267" y="36900"/>
                  </a:cubicBezTo>
                  <a:cubicBezTo>
                    <a:pt x="1462156" y="155377"/>
                    <a:pt x="1392449" y="317513"/>
                    <a:pt x="1413267" y="520254"/>
                  </a:cubicBezTo>
                  <a:cubicBezTo>
                    <a:pt x="1414734" y="541894"/>
                    <a:pt x="1402502" y="558841"/>
                    <a:pt x="1376367" y="557154"/>
                  </a:cubicBezTo>
                  <a:cubicBezTo>
                    <a:pt x="1242602" y="589659"/>
                    <a:pt x="1161020" y="529777"/>
                    <a:pt x="956667" y="557154"/>
                  </a:cubicBezTo>
                  <a:cubicBezTo>
                    <a:pt x="752314" y="584531"/>
                    <a:pt x="735177" y="545109"/>
                    <a:pt x="550362" y="557154"/>
                  </a:cubicBezTo>
                  <a:cubicBezTo>
                    <a:pt x="365548" y="569199"/>
                    <a:pt x="185269" y="552917"/>
                    <a:pt x="36900" y="557154"/>
                  </a:cubicBezTo>
                  <a:cubicBezTo>
                    <a:pt x="21858" y="554894"/>
                    <a:pt x="1514" y="539272"/>
                    <a:pt x="0" y="520254"/>
                  </a:cubicBezTo>
                  <a:cubicBezTo>
                    <a:pt x="-22491" y="350338"/>
                    <a:pt x="6156" y="260035"/>
                    <a:pt x="0" y="36900"/>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xmln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Resource</a:t>
              </a:r>
            </a:p>
          </p:txBody>
        </p:sp>
      </p:grpSp>
    </p:spTree>
    <p:extLst>
      <p:ext uri="{BB962C8B-B14F-4D97-AF65-F5344CB8AC3E}">
        <p14:creationId xmlns:p14="http://schemas.microsoft.com/office/powerpoint/2010/main" val="8258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9A9B36-710E-E647-8AAD-9E6BDF257516}"/>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换肤的可行性研究</a:t>
            </a:r>
            <a:endParaRPr lang="en-US" sz="3200" b="1" dirty="0">
              <a:solidFill>
                <a:schemeClr val="accent5">
                  <a:lumMod val="50000"/>
                </a:schemeClr>
              </a:solidFill>
            </a:endParaRPr>
          </a:p>
        </p:txBody>
      </p:sp>
      <p:sp>
        <p:nvSpPr>
          <p:cNvPr id="6" name="Rounded Rectangle 5">
            <a:extLst>
              <a:ext uri="{FF2B5EF4-FFF2-40B4-BE49-F238E27FC236}">
                <a16:creationId xmlns:a16="http://schemas.microsoft.com/office/drawing/2014/main" id="{599013C5-AC4B-CF4F-8453-DF6345F7A259}"/>
              </a:ext>
            </a:extLst>
          </p:cNvPr>
          <p:cNvSpPr/>
          <p:nvPr/>
        </p:nvSpPr>
        <p:spPr>
          <a:xfrm>
            <a:off x="457199" y="1212502"/>
            <a:ext cx="4695569" cy="810534"/>
          </a:xfrm>
          <a:prstGeom prst="roundRect">
            <a:avLst>
              <a:gd name="adj" fmla="val 2785"/>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err="1">
                <a:solidFill>
                  <a:schemeClr val="accent5">
                    <a:lumMod val="50000"/>
                  </a:schemeClr>
                </a:solidFill>
              </a:rPr>
              <a:t>AssetsManager</a:t>
            </a:r>
            <a:r>
              <a:rPr lang="zh-CN" altLang="en-US" sz="2000" dirty="0">
                <a:solidFill>
                  <a:schemeClr val="accent5">
                    <a:lumMod val="50000"/>
                  </a:schemeClr>
                </a:solidFill>
              </a:rPr>
              <a:t>可以加载未安装的</a:t>
            </a:r>
            <a:r>
              <a:rPr lang="en-US" altLang="zh-CN" sz="2000" dirty="0" err="1">
                <a:solidFill>
                  <a:schemeClr val="accent5">
                    <a:lumMod val="50000"/>
                  </a:schemeClr>
                </a:solidFill>
              </a:rPr>
              <a:t>apk</a:t>
            </a:r>
            <a:r>
              <a:rPr lang="zh-CN" altLang="en-US" sz="2000" dirty="0">
                <a:solidFill>
                  <a:schemeClr val="accent5">
                    <a:lumMod val="50000"/>
                  </a:schemeClr>
                </a:solidFill>
              </a:rPr>
              <a:t>里的资源</a:t>
            </a:r>
            <a:endParaRPr lang="en-US" altLang="zh-CN" sz="2000" dirty="0">
              <a:solidFill>
                <a:schemeClr val="accent5">
                  <a:lumMod val="50000"/>
                </a:schemeClr>
              </a:solidFill>
            </a:endParaRPr>
          </a:p>
          <a:p>
            <a:endParaRPr lang="en-US" altLang="zh-CN" sz="2000" dirty="0">
              <a:solidFill>
                <a:schemeClr val="accent5">
                  <a:lumMod val="50000"/>
                </a:schemeClr>
              </a:solidFill>
            </a:endParaRPr>
          </a:p>
        </p:txBody>
      </p:sp>
      <p:grpSp>
        <p:nvGrpSpPr>
          <p:cNvPr id="31" name="Group 30">
            <a:extLst>
              <a:ext uri="{FF2B5EF4-FFF2-40B4-BE49-F238E27FC236}">
                <a16:creationId xmlns:a16="http://schemas.microsoft.com/office/drawing/2014/main" id="{D5EA900E-23EB-594D-8653-CA4E9D28D6EF}"/>
              </a:ext>
            </a:extLst>
          </p:cNvPr>
          <p:cNvGrpSpPr/>
          <p:nvPr/>
        </p:nvGrpSpPr>
        <p:grpSpPr>
          <a:xfrm>
            <a:off x="5335122" y="1212502"/>
            <a:ext cx="6284447" cy="3462503"/>
            <a:chOff x="5628178" y="2938806"/>
            <a:chExt cx="6284447" cy="3462503"/>
          </a:xfrm>
        </p:grpSpPr>
        <p:grpSp>
          <p:nvGrpSpPr>
            <p:cNvPr id="24" name="Group 23">
              <a:extLst>
                <a:ext uri="{FF2B5EF4-FFF2-40B4-BE49-F238E27FC236}">
                  <a16:creationId xmlns:a16="http://schemas.microsoft.com/office/drawing/2014/main" id="{A3DFE807-2F29-A24B-810F-81A8B931E297}"/>
                </a:ext>
              </a:extLst>
            </p:cNvPr>
            <p:cNvGrpSpPr/>
            <p:nvPr/>
          </p:nvGrpSpPr>
          <p:grpSpPr>
            <a:xfrm>
              <a:off x="8107692" y="3906029"/>
              <a:ext cx="3804933" cy="1662601"/>
              <a:chOff x="7465140" y="2283285"/>
              <a:chExt cx="3804933" cy="1662601"/>
            </a:xfrm>
          </p:grpSpPr>
          <p:sp>
            <p:nvSpPr>
              <p:cNvPr id="16" name="Rounded Rectangle 15">
                <a:extLst>
                  <a:ext uri="{FF2B5EF4-FFF2-40B4-BE49-F238E27FC236}">
                    <a16:creationId xmlns:a16="http://schemas.microsoft.com/office/drawing/2014/main" id="{D6840203-2788-1646-920A-668113370DE0}"/>
                  </a:ext>
                </a:extLst>
              </p:cNvPr>
              <p:cNvSpPr/>
              <p:nvPr/>
            </p:nvSpPr>
            <p:spPr>
              <a:xfrm>
                <a:off x="7465140" y="2283285"/>
                <a:ext cx="3804933" cy="1662601"/>
              </a:xfrm>
              <a:custGeom>
                <a:avLst/>
                <a:gdLst>
                  <a:gd name="connsiteX0" fmla="*/ 0 w 3804933"/>
                  <a:gd name="connsiteY0" fmla="*/ 134488 h 1662601"/>
                  <a:gd name="connsiteX1" fmla="*/ 134488 w 3804933"/>
                  <a:gd name="connsiteY1" fmla="*/ 0 h 1662601"/>
                  <a:gd name="connsiteX2" fmla="*/ 794533 w 3804933"/>
                  <a:gd name="connsiteY2" fmla="*/ 0 h 1662601"/>
                  <a:gd name="connsiteX3" fmla="*/ 1277781 w 3804933"/>
                  <a:gd name="connsiteY3" fmla="*/ 0 h 1662601"/>
                  <a:gd name="connsiteX4" fmla="*/ 1796388 w 3804933"/>
                  <a:gd name="connsiteY4" fmla="*/ 0 h 1662601"/>
                  <a:gd name="connsiteX5" fmla="*/ 2421074 w 3804933"/>
                  <a:gd name="connsiteY5" fmla="*/ 0 h 1662601"/>
                  <a:gd name="connsiteX6" fmla="*/ 3081119 w 3804933"/>
                  <a:gd name="connsiteY6" fmla="*/ 0 h 1662601"/>
                  <a:gd name="connsiteX7" fmla="*/ 3670445 w 3804933"/>
                  <a:gd name="connsiteY7" fmla="*/ 0 h 1662601"/>
                  <a:gd name="connsiteX8" fmla="*/ 3804933 w 3804933"/>
                  <a:gd name="connsiteY8" fmla="*/ 134488 h 1662601"/>
                  <a:gd name="connsiteX9" fmla="*/ 3804933 w 3804933"/>
                  <a:gd name="connsiteY9" fmla="*/ 626902 h 1662601"/>
                  <a:gd name="connsiteX10" fmla="*/ 3804933 w 3804933"/>
                  <a:gd name="connsiteY10" fmla="*/ 1049635 h 1662601"/>
                  <a:gd name="connsiteX11" fmla="*/ 3804933 w 3804933"/>
                  <a:gd name="connsiteY11" fmla="*/ 1528113 h 1662601"/>
                  <a:gd name="connsiteX12" fmla="*/ 3670445 w 3804933"/>
                  <a:gd name="connsiteY12" fmla="*/ 1662601 h 1662601"/>
                  <a:gd name="connsiteX13" fmla="*/ 3116478 w 3804933"/>
                  <a:gd name="connsiteY13" fmla="*/ 1662601 h 1662601"/>
                  <a:gd name="connsiteX14" fmla="*/ 2562512 w 3804933"/>
                  <a:gd name="connsiteY14" fmla="*/ 1662601 h 1662601"/>
                  <a:gd name="connsiteX15" fmla="*/ 2079264 w 3804933"/>
                  <a:gd name="connsiteY15" fmla="*/ 1662601 h 1662601"/>
                  <a:gd name="connsiteX16" fmla="*/ 1525298 w 3804933"/>
                  <a:gd name="connsiteY16" fmla="*/ 1662601 h 1662601"/>
                  <a:gd name="connsiteX17" fmla="*/ 900612 w 3804933"/>
                  <a:gd name="connsiteY17" fmla="*/ 1662601 h 1662601"/>
                  <a:gd name="connsiteX18" fmla="*/ 134488 w 3804933"/>
                  <a:gd name="connsiteY18" fmla="*/ 1662601 h 1662601"/>
                  <a:gd name="connsiteX19" fmla="*/ 0 w 3804933"/>
                  <a:gd name="connsiteY19" fmla="*/ 1528113 h 1662601"/>
                  <a:gd name="connsiteX20" fmla="*/ 0 w 3804933"/>
                  <a:gd name="connsiteY20" fmla="*/ 1049635 h 1662601"/>
                  <a:gd name="connsiteX21" fmla="*/ 0 w 3804933"/>
                  <a:gd name="connsiteY21" fmla="*/ 599030 h 1662601"/>
                  <a:gd name="connsiteX22" fmla="*/ 0 w 3804933"/>
                  <a:gd name="connsiteY22" fmla="*/ 134488 h 16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04933" h="1662601" fill="none" extrusionOk="0">
                    <a:moveTo>
                      <a:pt x="0" y="134488"/>
                    </a:moveTo>
                    <a:cubicBezTo>
                      <a:pt x="6116" y="69446"/>
                      <a:pt x="51611" y="4717"/>
                      <a:pt x="134488" y="0"/>
                    </a:cubicBezTo>
                    <a:cubicBezTo>
                      <a:pt x="407351" y="-14703"/>
                      <a:pt x="644729" y="31150"/>
                      <a:pt x="794533" y="0"/>
                    </a:cubicBezTo>
                    <a:cubicBezTo>
                      <a:pt x="944337" y="-31150"/>
                      <a:pt x="1144011" y="2718"/>
                      <a:pt x="1277781" y="0"/>
                    </a:cubicBezTo>
                    <a:cubicBezTo>
                      <a:pt x="1411551" y="-2718"/>
                      <a:pt x="1604605" y="11366"/>
                      <a:pt x="1796388" y="0"/>
                    </a:cubicBezTo>
                    <a:cubicBezTo>
                      <a:pt x="1988171" y="-11366"/>
                      <a:pt x="2276502" y="40854"/>
                      <a:pt x="2421074" y="0"/>
                    </a:cubicBezTo>
                    <a:cubicBezTo>
                      <a:pt x="2565646" y="-40854"/>
                      <a:pt x="2904076" y="77842"/>
                      <a:pt x="3081119" y="0"/>
                    </a:cubicBezTo>
                    <a:cubicBezTo>
                      <a:pt x="3258163" y="-77842"/>
                      <a:pt x="3489162" y="44616"/>
                      <a:pt x="3670445" y="0"/>
                    </a:cubicBezTo>
                    <a:cubicBezTo>
                      <a:pt x="3735949" y="-1086"/>
                      <a:pt x="3796371" y="61816"/>
                      <a:pt x="3804933" y="134488"/>
                    </a:cubicBezTo>
                    <a:cubicBezTo>
                      <a:pt x="3846641" y="365693"/>
                      <a:pt x="3801654" y="521683"/>
                      <a:pt x="3804933" y="626902"/>
                    </a:cubicBezTo>
                    <a:cubicBezTo>
                      <a:pt x="3808212" y="732121"/>
                      <a:pt x="3786062" y="942654"/>
                      <a:pt x="3804933" y="1049635"/>
                    </a:cubicBezTo>
                    <a:cubicBezTo>
                      <a:pt x="3823804" y="1156616"/>
                      <a:pt x="3797523" y="1331507"/>
                      <a:pt x="3804933" y="1528113"/>
                    </a:cubicBezTo>
                    <a:cubicBezTo>
                      <a:pt x="3808768" y="1591156"/>
                      <a:pt x="3751459" y="1676622"/>
                      <a:pt x="3670445" y="1662601"/>
                    </a:cubicBezTo>
                    <a:cubicBezTo>
                      <a:pt x="3477553" y="1722029"/>
                      <a:pt x="3259715" y="1639438"/>
                      <a:pt x="3116478" y="1662601"/>
                    </a:cubicBezTo>
                    <a:cubicBezTo>
                      <a:pt x="2973241" y="1685764"/>
                      <a:pt x="2744730" y="1623179"/>
                      <a:pt x="2562512" y="1662601"/>
                    </a:cubicBezTo>
                    <a:cubicBezTo>
                      <a:pt x="2380294" y="1702023"/>
                      <a:pt x="2288072" y="1614918"/>
                      <a:pt x="2079264" y="1662601"/>
                    </a:cubicBezTo>
                    <a:cubicBezTo>
                      <a:pt x="1870456" y="1710284"/>
                      <a:pt x="1798055" y="1641736"/>
                      <a:pt x="1525298" y="1662601"/>
                    </a:cubicBezTo>
                    <a:cubicBezTo>
                      <a:pt x="1252541" y="1683466"/>
                      <a:pt x="1070983" y="1655516"/>
                      <a:pt x="900612" y="1662601"/>
                    </a:cubicBezTo>
                    <a:cubicBezTo>
                      <a:pt x="730241" y="1669686"/>
                      <a:pt x="455158" y="1621559"/>
                      <a:pt x="134488" y="1662601"/>
                    </a:cubicBezTo>
                    <a:cubicBezTo>
                      <a:pt x="57495" y="1667576"/>
                      <a:pt x="15273" y="1608992"/>
                      <a:pt x="0" y="1528113"/>
                    </a:cubicBezTo>
                    <a:cubicBezTo>
                      <a:pt x="-7339" y="1343821"/>
                      <a:pt x="28154" y="1275598"/>
                      <a:pt x="0" y="1049635"/>
                    </a:cubicBezTo>
                    <a:cubicBezTo>
                      <a:pt x="-28154" y="823672"/>
                      <a:pt x="12354" y="692709"/>
                      <a:pt x="0" y="599030"/>
                    </a:cubicBezTo>
                    <a:cubicBezTo>
                      <a:pt x="-12354" y="505352"/>
                      <a:pt x="36263" y="332019"/>
                      <a:pt x="0" y="134488"/>
                    </a:cubicBezTo>
                    <a:close/>
                  </a:path>
                  <a:path w="3804933" h="1662601" stroke="0" extrusionOk="0">
                    <a:moveTo>
                      <a:pt x="0" y="134488"/>
                    </a:moveTo>
                    <a:cubicBezTo>
                      <a:pt x="-3151" y="60067"/>
                      <a:pt x="46143" y="6363"/>
                      <a:pt x="134488" y="0"/>
                    </a:cubicBezTo>
                    <a:cubicBezTo>
                      <a:pt x="365572" y="-45065"/>
                      <a:pt x="484235" y="41940"/>
                      <a:pt x="617735" y="0"/>
                    </a:cubicBezTo>
                    <a:cubicBezTo>
                      <a:pt x="751235" y="-41940"/>
                      <a:pt x="1103698" y="37012"/>
                      <a:pt x="1242421" y="0"/>
                    </a:cubicBezTo>
                    <a:cubicBezTo>
                      <a:pt x="1381144" y="-37012"/>
                      <a:pt x="1547648" y="25397"/>
                      <a:pt x="1761028" y="0"/>
                    </a:cubicBezTo>
                    <a:cubicBezTo>
                      <a:pt x="1974408" y="-25397"/>
                      <a:pt x="2095935" y="23299"/>
                      <a:pt x="2421074" y="0"/>
                    </a:cubicBezTo>
                    <a:cubicBezTo>
                      <a:pt x="2746213" y="-23299"/>
                      <a:pt x="2762939" y="14853"/>
                      <a:pt x="2904321" y="0"/>
                    </a:cubicBezTo>
                    <a:cubicBezTo>
                      <a:pt x="3045703" y="-14853"/>
                      <a:pt x="3418707" y="11081"/>
                      <a:pt x="3670445" y="0"/>
                    </a:cubicBezTo>
                    <a:cubicBezTo>
                      <a:pt x="3745740" y="10578"/>
                      <a:pt x="3790262" y="65865"/>
                      <a:pt x="3804933" y="134488"/>
                    </a:cubicBezTo>
                    <a:cubicBezTo>
                      <a:pt x="3828242" y="238377"/>
                      <a:pt x="3765771" y="388904"/>
                      <a:pt x="3804933" y="585093"/>
                    </a:cubicBezTo>
                    <a:cubicBezTo>
                      <a:pt x="3844095" y="781283"/>
                      <a:pt x="3777873" y="881690"/>
                      <a:pt x="3804933" y="1035699"/>
                    </a:cubicBezTo>
                    <a:cubicBezTo>
                      <a:pt x="3831993" y="1189708"/>
                      <a:pt x="3779301" y="1354405"/>
                      <a:pt x="3804933" y="1528113"/>
                    </a:cubicBezTo>
                    <a:cubicBezTo>
                      <a:pt x="3801117" y="1591848"/>
                      <a:pt x="3764124" y="1664872"/>
                      <a:pt x="3670445" y="1662601"/>
                    </a:cubicBezTo>
                    <a:cubicBezTo>
                      <a:pt x="3431472" y="1676569"/>
                      <a:pt x="3392087" y="1620881"/>
                      <a:pt x="3187198" y="1662601"/>
                    </a:cubicBezTo>
                    <a:cubicBezTo>
                      <a:pt x="2982309" y="1704321"/>
                      <a:pt x="2791776" y="1606345"/>
                      <a:pt x="2668591" y="1662601"/>
                    </a:cubicBezTo>
                    <a:cubicBezTo>
                      <a:pt x="2545406" y="1718857"/>
                      <a:pt x="2215361" y="1588605"/>
                      <a:pt x="2008545" y="1662601"/>
                    </a:cubicBezTo>
                    <a:cubicBezTo>
                      <a:pt x="1801729" y="1736597"/>
                      <a:pt x="1594675" y="1651380"/>
                      <a:pt x="1489938" y="1662601"/>
                    </a:cubicBezTo>
                    <a:cubicBezTo>
                      <a:pt x="1385201" y="1673822"/>
                      <a:pt x="1237053" y="1628612"/>
                      <a:pt x="1006691" y="1662601"/>
                    </a:cubicBezTo>
                    <a:cubicBezTo>
                      <a:pt x="776329" y="1696590"/>
                      <a:pt x="493539" y="1565844"/>
                      <a:pt x="134488" y="1662601"/>
                    </a:cubicBezTo>
                    <a:cubicBezTo>
                      <a:pt x="57484" y="1674820"/>
                      <a:pt x="-6194" y="1609847"/>
                      <a:pt x="0" y="1528113"/>
                    </a:cubicBezTo>
                    <a:cubicBezTo>
                      <a:pt x="-15218" y="1319339"/>
                      <a:pt x="1479" y="1240151"/>
                      <a:pt x="0" y="1091444"/>
                    </a:cubicBezTo>
                    <a:cubicBezTo>
                      <a:pt x="-1479" y="942737"/>
                      <a:pt x="1406" y="812194"/>
                      <a:pt x="0" y="668711"/>
                    </a:cubicBezTo>
                    <a:cubicBezTo>
                      <a:pt x="-1406" y="525228"/>
                      <a:pt x="25856" y="247537"/>
                      <a:pt x="0" y="134488"/>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17" name="Rounded Rectangle 16">
                <a:extLst>
                  <a:ext uri="{FF2B5EF4-FFF2-40B4-BE49-F238E27FC236}">
                    <a16:creationId xmlns:a16="http://schemas.microsoft.com/office/drawing/2014/main" id="{01CBF1A1-E37B-6A47-A782-195DBBA29BBA}"/>
                  </a:ext>
                </a:extLst>
              </p:cNvPr>
              <p:cNvSpPr/>
              <p:nvPr/>
            </p:nvSpPr>
            <p:spPr>
              <a:xfrm>
                <a:off x="7632553" y="2836958"/>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18" name="Rounded Rectangle 17">
                <a:extLst>
                  <a:ext uri="{FF2B5EF4-FFF2-40B4-BE49-F238E27FC236}">
                    <a16:creationId xmlns:a16="http://schemas.microsoft.com/office/drawing/2014/main" id="{0E46B61B-A646-C04E-9EDB-010F7ACB0331}"/>
                  </a:ext>
                </a:extLst>
              </p:cNvPr>
              <p:cNvSpPr/>
              <p:nvPr/>
            </p:nvSpPr>
            <p:spPr>
              <a:xfrm>
                <a:off x="9003085" y="2836958"/>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19" name="Rounded Rectangle 18">
                <a:extLst>
                  <a:ext uri="{FF2B5EF4-FFF2-40B4-BE49-F238E27FC236}">
                    <a16:creationId xmlns:a16="http://schemas.microsoft.com/office/drawing/2014/main" id="{8A4E612B-12ED-5045-9CCC-8A10D5E4B09E}"/>
                  </a:ext>
                </a:extLst>
              </p:cNvPr>
              <p:cNvSpPr/>
              <p:nvPr/>
            </p:nvSpPr>
            <p:spPr>
              <a:xfrm>
                <a:off x="9003085" y="3348876"/>
                <a:ext cx="2067153"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sp>
            <p:nvSpPr>
              <p:cNvPr id="20" name="Rounded Rectangle 19">
                <a:extLst>
                  <a:ext uri="{FF2B5EF4-FFF2-40B4-BE49-F238E27FC236}">
                    <a16:creationId xmlns:a16="http://schemas.microsoft.com/office/drawing/2014/main" id="{39D34FB4-0D55-7A4B-9903-B62ABEF7C047}"/>
                  </a:ext>
                </a:extLst>
              </p:cNvPr>
              <p:cNvSpPr/>
              <p:nvPr/>
            </p:nvSpPr>
            <p:spPr>
              <a:xfrm>
                <a:off x="8412271" y="2392618"/>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r>
                  <a:rPr lang="zh-CN" altLang="en-US" sz="1600" dirty="0">
                    <a:solidFill>
                      <a:schemeClr val="accent6">
                        <a:lumMod val="50000"/>
                      </a:schemeClr>
                    </a:solidFill>
                  </a:rPr>
                  <a:t> </a:t>
                </a:r>
                <a:r>
                  <a:rPr lang="en-US" altLang="zh-CN" sz="1600" dirty="0">
                    <a:solidFill>
                      <a:schemeClr val="accent6">
                        <a:lumMod val="50000"/>
                      </a:schemeClr>
                    </a:solidFill>
                  </a:rPr>
                  <a:t>APK</a:t>
                </a:r>
                <a:endParaRPr lang="en-US" sz="1600" dirty="0">
                  <a:solidFill>
                    <a:schemeClr val="accent6">
                      <a:lumMod val="50000"/>
                    </a:schemeClr>
                  </a:solidFill>
                </a:endParaRPr>
              </a:p>
            </p:txBody>
          </p:sp>
          <p:sp>
            <p:nvSpPr>
              <p:cNvPr id="21" name="Rounded Rectangle 20">
                <a:extLst>
                  <a:ext uri="{FF2B5EF4-FFF2-40B4-BE49-F238E27FC236}">
                    <a16:creationId xmlns:a16="http://schemas.microsoft.com/office/drawing/2014/main" id="{4D84DDA3-2F66-7C40-8DAF-FCAC945787E5}"/>
                  </a:ext>
                </a:extLst>
              </p:cNvPr>
              <p:cNvSpPr/>
              <p:nvPr/>
            </p:nvSpPr>
            <p:spPr>
              <a:xfrm>
                <a:off x="7632551" y="3353100"/>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sp>
            <p:nvSpPr>
              <p:cNvPr id="22" name="Rounded Rectangle 21">
                <a:extLst>
                  <a:ext uri="{FF2B5EF4-FFF2-40B4-BE49-F238E27FC236}">
                    <a16:creationId xmlns:a16="http://schemas.microsoft.com/office/drawing/2014/main" id="{7E8D85FA-DA4F-E541-B33A-62C7A9DD0895}"/>
                  </a:ext>
                </a:extLst>
              </p:cNvPr>
              <p:cNvSpPr/>
              <p:nvPr/>
            </p:nvSpPr>
            <p:spPr>
              <a:xfrm>
                <a:off x="10125066" y="2831755"/>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sp>
          <p:nvSpPr>
            <p:cNvPr id="23" name="Rounded Rectangle 22">
              <a:extLst>
                <a:ext uri="{FF2B5EF4-FFF2-40B4-BE49-F238E27FC236}">
                  <a16:creationId xmlns:a16="http://schemas.microsoft.com/office/drawing/2014/main" id="{6125BC05-20C0-DE47-B1A8-5AE69BF8E4CC}"/>
                </a:ext>
              </a:extLst>
            </p:cNvPr>
            <p:cNvSpPr/>
            <p:nvPr/>
          </p:nvSpPr>
          <p:spPr>
            <a:xfrm>
              <a:off x="5628178" y="4029599"/>
              <a:ext cx="2033970" cy="1325618"/>
            </a:xfrm>
            <a:custGeom>
              <a:avLst/>
              <a:gdLst>
                <a:gd name="connsiteX0" fmla="*/ 0 w 2033970"/>
                <a:gd name="connsiteY0" fmla="*/ 87796 h 1325618"/>
                <a:gd name="connsiteX1" fmla="*/ 87796 w 2033970"/>
                <a:gd name="connsiteY1" fmla="*/ 0 h 1325618"/>
                <a:gd name="connsiteX2" fmla="*/ 570974 w 2033970"/>
                <a:gd name="connsiteY2" fmla="*/ 0 h 1325618"/>
                <a:gd name="connsiteX3" fmla="*/ 979817 w 2033970"/>
                <a:gd name="connsiteY3" fmla="*/ 0 h 1325618"/>
                <a:gd name="connsiteX4" fmla="*/ 1444412 w 2033970"/>
                <a:gd name="connsiteY4" fmla="*/ 0 h 1325618"/>
                <a:gd name="connsiteX5" fmla="*/ 1946174 w 2033970"/>
                <a:gd name="connsiteY5" fmla="*/ 0 h 1325618"/>
                <a:gd name="connsiteX6" fmla="*/ 2033970 w 2033970"/>
                <a:gd name="connsiteY6" fmla="*/ 87796 h 1325618"/>
                <a:gd name="connsiteX7" fmla="*/ 2033970 w 2033970"/>
                <a:gd name="connsiteY7" fmla="*/ 639808 h 1325618"/>
                <a:gd name="connsiteX8" fmla="*/ 2033970 w 2033970"/>
                <a:gd name="connsiteY8" fmla="*/ 1237822 h 1325618"/>
                <a:gd name="connsiteX9" fmla="*/ 1946174 w 2033970"/>
                <a:gd name="connsiteY9" fmla="*/ 1325618 h 1325618"/>
                <a:gd name="connsiteX10" fmla="*/ 1481580 w 2033970"/>
                <a:gd name="connsiteY10" fmla="*/ 1325618 h 1325618"/>
                <a:gd name="connsiteX11" fmla="*/ 979817 w 2033970"/>
                <a:gd name="connsiteY11" fmla="*/ 1325618 h 1325618"/>
                <a:gd name="connsiteX12" fmla="*/ 570974 w 2033970"/>
                <a:gd name="connsiteY12" fmla="*/ 1325618 h 1325618"/>
                <a:gd name="connsiteX13" fmla="*/ 87796 w 2033970"/>
                <a:gd name="connsiteY13" fmla="*/ 1325618 h 1325618"/>
                <a:gd name="connsiteX14" fmla="*/ 0 w 2033970"/>
                <a:gd name="connsiteY14" fmla="*/ 1237822 h 1325618"/>
                <a:gd name="connsiteX15" fmla="*/ 0 w 2033970"/>
                <a:gd name="connsiteY15" fmla="*/ 674309 h 1325618"/>
                <a:gd name="connsiteX16" fmla="*/ 0 w 2033970"/>
                <a:gd name="connsiteY16" fmla="*/ 87796 h 1325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3970" h="1325618" fill="none" extrusionOk="0">
                  <a:moveTo>
                    <a:pt x="0" y="87796"/>
                  </a:moveTo>
                  <a:cubicBezTo>
                    <a:pt x="1248" y="40181"/>
                    <a:pt x="32567" y="-8281"/>
                    <a:pt x="87796" y="0"/>
                  </a:cubicBezTo>
                  <a:cubicBezTo>
                    <a:pt x="284027" y="-27685"/>
                    <a:pt x="400596" y="3604"/>
                    <a:pt x="570974" y="0"/>
                  </a:cubicBezTo>
                  <a:cubicBezTo>
                    <a:pt x="741352" y="-3604"/>
                    <a:pt x="807834" y="33777"/>
                    <a:pt x="979817" y="0"/>
                  </a:cubicBezTo>
                  <a:cubicBezTo>
                    <a:pt x="1151800" y="-33777"/>
                    <a:pt x="1219276" y="33705"/>
                    <a:pt x="1444412" y="0"/>
                  </a:cubicBezTo>
                  <a:cubicBezTo>
                    <a:pt x="1669548" y="-33705"/>
                    <a:pt x="1788936" y="19211"/>
                    <a:pt x="1946174" y="0"/>
                  </a:cubicBezTo>
                  <a:cubicBezTo>
                    <a:pt x="1997446" y="-1866"/>
                    <a:pt x="2026916" y="28227"/>
                    <a:pt x="2033970" y="87796"/>
                  </a:cubicBezTo>
                  <a:cubicBezTo>
                    <a:pt x="2049135" y="319032"/>
                    <a:pt x="1986998" y="481479"/>
                    <a:pt x="2033970" y="639808"/>
                  </a:cubicBezTo>
                  <a:cubicBezTo>
                    <a:pt x="2080942" y="798137"/>
                    <a:pt x="2005431" y="979751"/>
                    <a:pt x="2033970" y="1237822"/>
                  </a:cubicBezTo>
                  <a:cubicBezTo>
                    <a:pt x="2035352" y="1285132"/>
                    <a:pt x="1995716" y="1328616"/>
                    <a:pt x="1946174" y="1325618"/>
                  </a:cubicBezTo>
                  <a:cubicBezTo>
                    <a:pt x="1722311" y="1358086"/>
                    <a:pt x="1658586" y="1292841"/>
                    <a:pt x="1481580" y="1325618"/>
                  </a:cubicBezTo>
                  <a:cubicBezTo>
                    <a:pt x="1304574" y="1358395"/>
                    <a:pt x="1178615" y="1304677"/>
                    <a:pt x="979817" y="1325618"/>
                  </a:cubicBezTo>
                  <a:cubicBezTo>
                    <a:pt x="781019" y="1346559"/>
                    <a:pt x="677845" y="1277830"/>
                    <a:pt x="570974" y="1325618"/>
                  </a:cubicBezTo>
                  <a:cubicBezTo>
                    <a:pt x="464103" y="1373406"/>
                    <a:pt x="270485" y="1312529"/>
                    <a:pt x="87796" y="1325618"/>
                  </a:cubicBezTo>
                  <a:cubicBezTo>
                    <a:pt x="34472" y="1335051"/>
                    <a:pt x="4304" y="1292409"/>
                    <a:pt x="0" y="1237822"/>
                  </a:cubicBezTo>
                  <a:cubicBezTo>
                    <a:pt x="-6230" y="1055116"/>
                    <a:pt x="14239" y="835481"/>
                    <a:pt x="0" y="674309"/>
                  </a:cubicBezTo>
                  <a:cubicBezTo>
                    <a:pt x="-14239" y="513137"/>
                    <a:pt x="35377" y="220208"/>
                    <a:pt x="0" y="87796"/>
                  </a:cubicBezTo>
                  <a:close/>
                </a:path>
                <a:path w="2033970" h="1325618" stroke="0" extrusionOk="0">
                  <a:moveTo>
                    <a:pt x="0" y="87796"/>
                  </a:moveTo>
                  <a:cubicBezTo>
                    <a:pt x="7068" y="31130"/>
                    <a:pt x="43118" y="-12911"/>
                    <a:pt x="87796" y="0"/>
                  </a:cubicBezTo>
                  <a:cubicBezTo>
                    <a:pt x="181195" y="-9445"/>
                    <a:pt x="408226" y="46967"/>
                    <a:pt x="533807" y="0"/>
                  </a:cubicBezTo>
                  <a:cubicBezTo>
                    <a:pt x="659388" y="-46967"/>
                    <a:pt x="831084" y="20375"/>
                    <a:pt x="1035569" y="0"/>
                  </a:cubicBezTo>
                  <a:cubicBezTo>
                    <a:pt x="1240054" y="-20375"/>
                    <a:pt x="1327298" y="16931"/>
                    <a:pt x="1462996" y="0"/>
                  </a:cubicBezTo>
                  <a:cubicBezTo>
                    <a:pt x="1598694" y="-16931"/>
                    <a:pt x="1721239" y="3745"/>
                    <a:pt x="1946174" y="0"/>
                  </a:cubicBezTo>
                  <a:cubicBezTo>
                    <a:pt x="1992472" y="-55"/>
                    <a:pt x="2033513" y="25469"/>
                    <a:pt x="2033970" y="87796"/>
                  </a:cubicBezTo>
                  <a:cubicBezTo>
                    <a:pt x="2063307" y="296654"/>
                    <a:pt x="1995947" y="368079"/>
                    <a:pt x="2033970" y="628308"/>
                  </a:cubicBezTo>
                  <a:cubicBezTo>
                    <a:pt x="2071993" y="888537"/>
                    <a:pt x="2030446" y="971209"/>
                    <a:pt x="2033970" y="1237822"/>
                  </a:cubicBezTo>
                  <a:cubicBezTo>
                    <a:pt x="2033743" y="1278694"/>
                    <a:pt x="2003844" y="1325033"/>
                    <a:pt x="1946174" y="1325618"/>
                  </a:cubicBezTo>
                  <a:cubicBezTo>
                    <a:pt x="1824873" y="1330159"/>
                    <a:pt x="1674343" y="1321534"/>
                    <a:pt x="1537331" y="1325618"/>
                  </a:cubicBezTo>
                  <a:cubicBezTo>
                    <a:pt x="1400319" y="1329702"/>
                    <a:pt x="1161096" y="1294785"/>
                    <a:pt x="1035569" y="1325618"/>
                  </a:cubicBezTo>
                  <a:cubicBezTo>
                    <a:pt x="910042" y="1356451"/>
                    <a:pt x="725009" y="1285174"/>
                    <a:pt x="589558" y="1325618"/>
                  </a:cubicBezTo>
                  <a:cubicBezTo>
                    <a:pt x="454107" y="1366062"/>
                    <a:pt x="330868" y="1292071"/>
                    <a:pt x="87796" y="1325618"/>
                  </a:cubicBezTo>
                  <a:cubicBezTo>
                    <a:pt x="30345" y="1316988"/>
                    <a:pt x="1309" y="1289710"/>
                    <a:pt x="0" y="1237822"/>
                  </a:cubicBezTo>
                  <a:cubicBezTo>
                    <a:pt x="-26881" y="1111286"/>
                    <a:pt x="14646" y="857789"/>
                    <a:pt x="0" y="651309"/>
                  </a:cubicBezTo>
                  <a:cubicBezTo>
                    <a:pt x="-14646" y="444829"/>
                    <a:pt x="339" y="260192"/>
                    <a:pt x="0" y="87796"/>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xmln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p:txBody>
        </p:sp>
        <p:sp>
          <p:nvSpPr>
            <p:cNvPr id="25" name="Rounded Rectangle 24">
              <a:extLst>
                <a:ext uri="{FF2B5EF4-FFF2-40B4-BE49-F238E27FC236}">
                  <a16:creationId xmlns:a16="http://schemas.microsoft.com/office/drawing/2014/main" id="{B220C4F5-F50D-4349-82C6-C86D2361CF27}"/>
                </a:ext>
              </a:extLst>
            </p:cNvPr>
            <p:cNvSpPr/>
            <p:nvPr/>
          </p:nvSpPr>
          <p:spPr>
            <a:xfrm>
              <a:off x="5769253" y="4673543"/>
              <a:ext cx="1751821" cy="557154"/>
            </a:xfrm>
            <a:custGeom>
              <a:avLst/>
              <a:gdLst>
                <a:gd name="connsiteX0" fmla="*/ 0 w 1751821"/>
                <a:gd name="connsiteY0" fmla="*/ 36900 h 557154"/>
                <a:gd name="connsiteX1" fmla="*/ 36900 w 1751821"/>
                <a:gd name="connsiteY1" fmla="*/ 0 h 557154"/>
                <a:gd name="connsiteX2" fmla="*/ 613021 w 1751821"/>
                <a:gd name="connsiteY2" fmla="*/ 0 h 557154"/>
                <a:gd name="connsiteX3" fmla="*/ 1122020 w 1751821"/>
                <a:gd name="connsiteY3" fmla="*/ 0 h 557154"/>
                <a:gd name="connsiteX4" fmla="*/ 1714921 w 1751821"/>
                <a:gd name="connsiteY4" fmla="*/ 0 h 557154"/>
                <a:gd name="connsiteX5" fmla="*/ 1751821 w 1751821"/>
                <a:gd name="connsiteY5" fmla="*/ 36900 h 557154"/>
                <a:gd name="connsiteX6" fmla="*/ 1751821 w 1751821"/>
                <a:gd name="connsiteY6" fmla="*/ 520254 h 557154"/>
                <a:gd name="connsiteX7" fmla="*/ 1714921 w 1751821"/>
                <a:gd name="connsiteY7" fmla="*/ 557154 h 557154"/>
                <a:gd name="connsiteX8" fmla="*/ 1155581 w 1751821"/>
                <a:gd name="connsiteY8" fmla="*/ 557154 h 557154"/>
                <a:gd name="connsiteX9" fmla="*/ 613021 w 1751821"/>
                <a:gd name="connsiteY9" fmla="*/ 557154 h 557154"/>
                <a:gd name="connsiteX10" fmla="*/ 36900 w 1751821"/>
                <a:gd name="connsiteY10" fmla="*/ 557154 h 557154"/>
                <a:gd name="connsiteX11" fmla="*/ 0 w 1751821"/>
                <a:gd name="connsiteY11" fmla="*/ 520254 h 557154"/>
                <a:gd name="connsiteX12" fmla="*/ 0 w 1751821"/>
                <a:gd name="connsiteY12" fmla="*/ 36900 h 55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1821" h="557154" fill="none" extrusionOk="0">
                  <a:moveTo>
                    <a:pt x="0" y="36900"/>
                  </a:moveTo>
                  <a:cubicBezTo>
                    <a:pt x="-3683" y="12975"/>
                    <a:pt x="18594" y="5383"/>
                    <a:pt x="36900" y="0"/>
                  </a:cubicBezTo>
                  <a:cubicBezTo>
                    <a:pt x="172996" y="-41263"/>
                    <a:pt x="490362" y="24122"/>
                    <a:pt x="613021" y="0"/>
                  </a:cubicBezTo>
                  <a:cubicBezTo>
                    <a:pt x="735680" y="-24122"/>
                    <a:pt x="965605" y="11913"/>
                    <a:pt x="1122020" y="0"/>
                  </a:cubicBezTo>
                  <a:cubicBezTo>
                    <a:pt x="1278435" y="-11913"/>
                    <a:pt x="1514098" y="61841"/>
                    <a:pt x="1714921" y="0"/>
                  </a:cubicBezTo>
                  <a:cubicBezTo>
                    <a:pt x="1735510" y="4041"/>
                    <a:pt x="1751092" y="17090"/>
                    <a:pt x="1751821" y="36900"/>
                  </a:cubicBezTo>
                  <a:cubicBezTo>
                    <a:pt x="1792772" y="225984"/>
                    <a:pt x="1703409" y="351651"/>
                    <a:pt x="1751821" y="520254"/>
                  </a:cubicBezTo>
                  <a:cubicBezTo>
                    <a:pt x="1751662" y="543593"/>
                    <a:pt x="1734585" y="555048"/>
                    <a:pt x="1714921" y="557154"/>
                  </a:cubicBezTo>
                  <a:cubicBezTo>
                    <a:pt x="1600921" y="564675"/>
                    <a:pt x="1420659" y="510598"/>
                    <a:pt x="1155581" y="557154"/>
                  </a:cubicBezTo>
                  <a:cubicBezTo>
                    <a:pt x="890503" y="603710"/>
                    <a:pt x="861804" y="506793"/>
                    <a:pt x="613021" y="557154"/>
                  </a:cubicBezTo>
                  <a:cubicBezTo>
                    <a:pt x="364238" y="607515"/>
                    <a:pt x="170136" y="529293"/>
                    <a:pt x="36900" y="557154"/>
                  </a:cubicBezTo>
                  <a:cubicBezTo>
                    <a:pt x="11933" y="553939"/>
                    <a:pt x="744" y="538160"/>
                    <a:pt x="0" y="520254"/>
                  </a:cubicBezTo>
                  <a:cubicBezTo>
                    <a:pt x="-30084" y="295580"/>
                    <a:pt x="25612" y="159860"/>
                    <a:pt x="0" y="36900"/>
                  </a:cubicBezTo>
                  <a:close/>
                </a:path>
                <a:path w="1751821" h="557154" stroke="0" extrusionOk="0">
                  <a:moveTo>
                    <a:pt x="0" y="36900"/>
                  </a:moveTo>
                  <a:cubicBezTo>
                    <a:pt x="2236" y="13934"/>
                    <a:pt x="17769" y="-4229"/>
                    <a:pt x="36900" y="0"/>
                  </a:cubicBezTo>
                  <a:cubicBezTo>
                    <a:pt x="165870" y="-34081"/>
                    <a:pt x="410917" y="47220"/>
                    <a:pt x="579460" y="0"/>
                  </a:cubicBezTo>
                  <a:cubicBezTo>
                    <a:pt x="748003" y="-47220"/>
                    <a:pt x="1037410" y="32359"/>
                    <a:pt x="1172361" y="0"/>
                  </a:cubicBezTo>
                  <a:cubicBezTo>
                    <a:pt x="1307312" y="-32359"/>
                    <a:pt x="1464116" y="13765"/>
                    <a:pt x="1714921" y="0"/>
                  </a:cubicBezTo>
                  <a:cubicBezTo>
                    <a:pt x="1730022" y="2959"/>
                    <a:pt x="1754626" y="17166"/>
                    <a:pt x="1751821" y="36900"/>
                  </a:cubicBezTo>
                  <a:cubicBezTo>
                    <a:pt x="1800710" y="155377"/>
                    <a:pt x="1731003" y="317513"/>
                    <a:pt x="1751821" y="520254"/>
                  </a:cubicBezTo>
                  <a:cubicBezTo>
                    <a:pt x="1753288" y="541894"/>
                    <a:pt x="1741056" y="558841"/>
                    <a:pt x="1714921" y="557154"/>
                  </a:cubicBezTo>
                  <a:cubicBezTo>
                    <a:pt x="1494378" y="607774"/>
                    <a:pt x="1437789" y="536012"/>
                    <a:pt x="1189141" y="557154"/>
                  </a:cubicBezTo>
                  <a:cubicBezTo>
                    <a:pt x="940493" y="578296"/>
                    <a:pt x="851698" y="502694"/>
                    <a:pt x="680141" y="557154"/>
                  </a:cubicBezTo>
                  <a:cubicBezTo>
                    <a:pt x="508584" y="611614"/>
                    <a:pt x="303475" y="538876"/>
                    <a:pt x="36900" y="557154"/>
                  </a:cubicBezTo>
                  <a:cubicBezTo>
                    <a:pt x="21858" y="554894"/>
                    <a:pt x="1514" y="539272"/>
                    <a:pt x="0" y="520254"/>
                  </a:cubicBezTo>
                  <a:cubicBezTo>
                    <a:pt x="-22491" y="350338"/>
                    <a:pt x="6156" y="260035"/>
                    <a:pt x="0" y="36900"/>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xmln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2">
                      <a:lumMod val="50000"/>
                    </a:schemeClr>
                  </a:solidFill>
                </a:rPr>
                <a:t>AssetsManager</a:t>
              </a:r>
              <a:endParaRPr lang="en-US" dirty="0">
                <a:solidFill>
                  <a:schemeClr val="accent2">
                    <a:lumMod val="50000"/>
                  </a:schemeClr>
                </a:solidFill>
              </a:endParaRPr>
            </a:p>
          </p:txBody>
        </p:sp>
        <p:sp>
          <p:nvSpPr>
            <p:cNvPr id="26" name="Rounded Rectangle 25">
              <a:extLst>
                <a:ext uri="{FF2B5EF4-FFF2-40B4-BE49-F238E27FC236}">
                  <a16:creationId xmlns:a16="http://schemas.microsoft.com/office/drawing/2014/main" id="{C3776A09-E913-5E44-A6EE-4DB19974C957}"/>
                </a:ext>
              </a:extLst>
            </p:cNvPr>
            <p:cNvSpPr/>
            <p:nvPr/>
          </p:nvSpPr>
          <p:spPr>
            <a:xfrm>
              <a:off x="5835977" y="4178906"/>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p>
          </p:txBody>
        </p:sp>
        <p:cxnSp>
          <p:nvCxnSpPr>
            <p:cNvPr id="28" name="Curved Connector 27">
              <a:extLst>
                <a:ext uri="{FF2B5EF4-FFF2-40B4-BE49-F238E27FC236}">
                  <a16:creationId xmlns:a16="http://schemas.microsoft.com/office/drawing/2014/main" id="{5D4BF71B-B9CD-3D48-9136-27CA1DA02AB0}"/>
                </a:ext>
              </a:extLst>
            </p:cNvPr>
            <p:cNvCxnSpPr>
              <a:stCxn id="25" idx="3"/>
              <a:endCxn id="16" idx="2"/>
            </p:cNvCxnSpPr>
            <p:nvPr/>
          </p:nvCxnSpPr>
          <p:spPr>
            <a:xfrm>
              <a:off x="7521074" y="4952120"/>
              <a:ext cx="2489085" cy="616510"/>
            </a:xfrm>
            <a:prstGeom prst="curvedConnector4">
              <a:avLst>
                <a:gd name="adj1" fmla="val 11784"/>
                <a:gd name="adj2" fmla="val 13708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7951B0EB-C518-344C-982B-A758887156BA}"/>
                </a:ext>
              </a:extLst>
            </p:cNvPr>
            <p:cNvSpPr/>
            <p:nvPr/>
          </p:nvSpPr>
          <p:spPr>
            <a:xfrm>
              <a:off x="6215979" y="5590775"/>
              <a:ext cx="4551640" cy="81053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bg2">
                      <a:lumMod val="50000"/>
                    </a:schemeClr>
                  </a:solidFill>
                </a:rPr>
                <a:t>AssetsManager</a:t>
              </a:r>
              <a:r>
                <a:rPr lang="zh-CN" altLang="en-US" sz="1600" dirty="0">
                  <a:solidFill>
                    <a:schemeClr val="bg2">
                      <a:lumMod val="50000"/>
                    </a:schemeClr>
                  </a:solidFill>
                </a:rPr>
                <a:t>通过</a:t>
              </a:r>
              <a:r>
                <a:rPr lang="en-US" altLang="zh-CN" sz="1600" dirty="0">
                  <a:solidFill>
                    <a:schemeClr val="bg2">
                      <a:lumMod val="50000"/>
                    </a:schemeClr>
                  </a:solidFill>
                </a:rPr>
                <a:t>path</a:t>
              </a:r>
              <a:r>
                <a:rPr lang="zh-CN" altLang="en-US" sz="1600" dirty="0">
                  <a:solidFill>
                    <a:schemeClr val="bg2">
                      <a:lumMod val="50000"/>
                    </a:schemeClr>
                  </a:solidFill>
                </a:rPr>
                <a:t>直接访问</a:t>
              </a:r>
              <a:r>
                <a:rPr lang="en-US" altLang="zh-CN" sz="1600" dirty="0" err="1">
                  <a:solidFill>
                    <a:schemeClr val="bg2">
                      <a:lumMod val="50000"/>
                    </a:schemeClr>
                  </a:solidFill>
                </a:rPr>
                <a:t>apk</a:t>
              </a:r>
              <a:r>
                <a:rPr lang="zh-CN" altLang="en-US" sz="1600" dirty="0">
                  <a:solidFill>
                    <a:schemeClr val="bg2">
                      <a:lumMod val="50000"/>
                    </a:schemeClr>
                  </a:solidFill>
                </a:rPr>
                <a:t>内的资源</a:t>
              </a:r>
              <a:endParaRPr lang="en-US" sz="1600" dirty="0">
                <a:solidFill>
                  <a:schemeClr val="bg2">
                    <a:lumMod val="50000"/>
                  </a:schemeClr>
                </a:solidFill>
              </a:endParaRPr>
            </a:p>
          </p:txBody>
        </p:sp>
        <p:sp>
          <p:nvSpPr>
            <p:cNvPr id="30" name="Rounded Rectangle 29">
              <a:extLst>
                <a:ext uri="{FF2B5EF4-FFF2-40B4-BE49-F238E27FC236}">
                  <a16:creationId xmlns:a16="http://schemas.microsoft.com/office/drawing/2014/main" id="{12CC4A37-32BF-2845-A9FF-13CD10B78A47}"/>
                </a:ext>
              </a:extLst>
            </p:cNvPr>
            <p:cNvSpPr/>
            <p:nvPr/>
          </p:nvSpPr>
          <p:spPr>
            <a:xfrm>
              <a:off x="6169319" y="2938806"/>
              <a:ext cx="4551640" cy="81053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Resource</a:t>
              </a:r>
              <a:r>
                <a:rPr lang="zh-CN" altLang="en-US" sz="1600" dirty="0">
                  <a:solidFill>
                    <a:schemeClr val="accent5">
                      <a:lumMod val="50000"/>
                    </a:schemeClr>
                  </a:solidFill>
                </a:rPr>
                <a:t>在</a:t>
              </a:r>
              <a:r>
                <a:rPr lang="en-US" altLang="zh-CN" sz="1600" dirty="0" err="1">
                  <a:solidFill>
                    <a:schemeClr val="accent5">
                      <a:lumMod val="50000"/>
                    </a:schemeClr>
                  </a:solidFill>
                </a:rPr>
                <a:t>AssetsManager</a:t>
              </a:r>
              <a:r>
                <a:rPr lang="zh-CN" altLang="en-US" sz="1600" dirty="0">
                  <a:solidFill>
                    <a:schemeClr val="accent5">
                      <a:lumMod val="50000"/>
                    </a:schemeClr>
                  </a:solidFill>
                </a:rPr>
                <a:t>的上层，通过资源</a:t>
              </a:r>
              <a:r>
                <a:rPr lang="en-US" altLang="zh-CN" sz="1600" dirty="0">
                  <a:solidFill>
                    <a:schemeClr val="accent5">
                      <a:lumMod val="50000"/>
                    </a:schemeClr>
                  </a:solidFill>
                </a:rPr>
                <a:t>id</a:t>
              </a:r>
              <a:r>
                <a:rPr lang="zh-CN" altLang="en-US" sz="1600" dirty="0">
                  <a:solidFill>
                    <a:schemeClr val="accent5">
                      <a:lumMod val="50000"/>
                    </a:schemeClr>
                  </a:solidFill>
                </a:rPr>
                <a:t>访问特定</a:t>
              </a:r>
              <a:r>
                <a:rPr lang="en-US" altLang="zh-CN" sz="1600" dirty="0" err="1">
                  <a:solidFill>
                    <a:schemeClr val="accent5">
                      <a:lumMod val="50000"/>
                    </a:schemeClr>
                  </a:solidFill>
                </a:rPr>
                <a:t>apk</a:t>
              </a:r>
              <a:r>
                <a:rPr lang="zh-CN" altLang="en-US" sz="1600" dirty="0">
                  <a:solidFill>
                    <a:schemeClr val="accent5">
                      <a:lumMod val="50000"/>
                    </a:schemeClr>
                  </a:solidFill>
                </a:rPr>
                <a:t>包里的资源</a:t>
              </a:r>
              <a:endParaRPr lang="en-US" sz="1600" dirty="0">
                <a:solidFill>
                  <a:schemeClr val="accent5">
                    <a:lumMod val="50000"/>
                  </a:schemeClr>
                </a:solidFill>
              </a:endParaRPr>
            </a:p>
          </p:txBody>
        </p:sp>
      </p:grpSp>
      <p:sp>
        <p:nvSpPr>
          <p:cNvPr id="32" name="Rounded Rectangle 31">
            <a:extLst>
              <a:ext uri="{FF2B5EF4-FFF2-40B4-BE49-F238E27FC236}">
                <a16:creationId xmlns:a16="http://schemas.microsoft.com/office/drawing/2014/main" id="{CAFF8E29-9941-314C-BD0F-AFEC408034EE}"/>
              </a:ext>
            </a:extLst>
          </p:cNvPr>
          <p:cNvSpPr/>
          <p:nvPr/>
        </p:nvSpPr>
        <p:spPr>
          <a:xfrm>
            <a:off x="457198" y="4502262"/>
            <a:ext cx="4695569" cy="810534"/>
          </a:xfrm>
          <a:prstGeom prst="roundRect">
            <a:avLst>
              <a:gd name="adj" fmla="val 2785"/>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000" dirty="0">
                <a:solidFill>
                  <a:schemeClr val="accent5">
                    <a:lumMod val="50000"/>
                  </a:schemeClr>
                </a:solidFill>
              </a:rPr>
              <a:t>核心代码</a:t>
            </a:r>
            <a:endParaRPr lang="en-US" altLang="zh-CN" sz="2000" dirty="0">
              <a:solidFill>
                <a:schemeClr val="accent5">
                  <a:lumMod val="50000"/>
                </a:schemeClr>
              </a:solidFill>
            </a:endParaRPr>
          </a:p>
        </p:txBody>
      </p:sp>
      <p:pic>
        <p:nvPicPr>
          <p:cNvPr id="33" name="Picture 32">
            <a:extLst>
              <a:ext uri="{FF2B5EF4-FFF2-40B4-BE49-F238E27FC236}">
                <a16:creationId xmlns:a16="http://schemas.microsoft.com/office/drawing/2014/main" id="{55E38569-506B-394D-AC8C-B7DA602D1383}"/>
              </a:ext>
            </a:extLst>
          </p:cNvPr>
          <p:cNvPicPr>
            <a:picLocks noChangeAspect="1"/>
          </p:cNvPicPr>
          <p:nvPr/>
        </p:nvPicPr>
        <p:blipFill>
          <a:blip r:embed="rId2"/>
          <a:stretch>
            <a:fillRect/>
          </a:stretch>
        </p:blipFill>
        <p:spPr>
          <a:xfrm>
            <a:off x="316287" y="5116590"/>
            <a:ext cx="11559426" cy="1372428"/>
          </a:xfrm>
          <a:prstGeom prst="rect">
            <a:avLst/>
          </a:prstGeom>
        </p:spPr>
      </p:pic>
      <p:sp>
        <p:nvSpPr>
          <p:cNvPr id="34" name="Rounded Rectangle 33">
            <a:extLst>
              <a:ext uri="{FF2B5EF4-FFF2-40B4-BE49-F238E27FC236}">
                <a16:creationId xmlns:a16="http://schemas.microsoft.com/office/drawing/2014/main" id="{74216ABF-E992-1E4C-BE0A-6C06E6776D56}"/>
              </a:ext>
            </a:extLst>
          </p:cNvPr>
          <p:cNvSpPr/>
          <p:nvPr/>
        </p:nvSpPr>
        <p:spPr>
          <a:xfrm>
            <a:off x="372666" y="2076253"/>
            <a:ext cx="4516912" cy="166260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dirty="0">
                <a:solidFill>
                  <a:schemeClr val="bg2">
                    <a:lumMod val="50000"/>
                  </a:schemeClr>
                </a:solidFill>
              </a:rPr>
              <a:t>1.</a:t>
            </a:r>
            <a:r>
              <a:rPr lang="zh-CN" altLang="en-US" sz="1600" dirty="0">
                <a:solidFill>
                  <a:schemeClr val="bg2">
                    <a:lumMod val="50000"/>
                  </a:schemeClr>
                </a:solidFill>
              </a:rPr>
              <a:t>使用</a:t>
            </a:r>
            <a:r>
              <a:rPr lang="en-US" altLang="zh-CN" sz="1600" dirty="0" err="1">
                <a:solidFill>
                  <a:schemeClr val="bg2">
                    <a:lumMod val="50000"/>
                  </a:schemeClr>
                </a:solidFill>
              </a:rPr>
              <a:t>AssetsManager</a:t>
            </a:r>
            <a:r>
              <a:rPr lang="zh-CN" altLang="en-US" sz="1600" dirty="0">
                <a:solidFill>
                  <a:schemeClr val="bg2">
                    <a:lumMod val="50000"/>
                  </a:schemeClr>
                </a:solidFill>
              </a:rPr>
              <a:t>关联皮肤资源</a:t>
            </a:r>
            <a:endParaRPr lang="en-US" altLang="zh-CN" sz="1600" dirty="0">
              <a:solidFill>
                <a:schemeClr val="bg2">
                  <a:lumMod val="50000"/>
                </a:schemeClr>
              </a:solidFill>
            </a:endParaRPr>
          </a:p>
          <a:p>
            <a:endParaRPr lang="en-US" altLang="zh-CN" sz="1600" dirty="0">
              <a:solidFill>
                <a:schemeClr val="bg2">
                  <a:lumMod val="50000"/>
                </a:schemeClr>
              </a:solidFill>
            </a:endParaRPr>
          </a:p>
          <a:p>
            <a:r>
              <a:rPr lang="en-US" altLang="zh-CN" sz="1600" dirty="0">
                <a:solidFill>
                  <a:schemeClr val="bg2">
                    <a:lumMod val="50000"/>
                  </a:schemeClr>
                </a:solidFill>
              </a:rPr>
              <a:t>2.</a:t>
            </a:r>
            <a:r>
              <a:rPr lang="zh-CN" altLang="en-US" sz="1600" dirty="0">
                <a:solidFill>
                  <a:schemeClr val="bg2">
                    <a:lumMod val="50000"/>
                  </a:schemeClr>
                </a:solidFill>
              </a:rPr>
              <a:t>使用</a:t>
            </a:r>
            <a:r>
              <a:rPr lang="en-US" altLang="zh-CN" sz="1600" dirty="0">
                <a:solidFill>
                  <a:schemeClr val="bg2">
                    <a:lumMod val="50000"/>
                  </a:schemeClr>
                </a:solidFill>
              </a:rPr>
              <a:t>Resource</a:t>
            </a:r>
            <a:r>
              <a:rPr lang="zh-CN" altLang="en-US" sz="1600" dirty="0">
                <a:solidFill>
                  <a:schemeClr val="bg2">
                    <a:lumMod val="50000"/>
                  </a:schemeClr>
                </a:solidFill>
              </a:rPr>
              <a:t>来通过资源</a:t>
            </a:r>
            <a:r>
              <a:rPr lang="en-US" altLang="zh-CN" sz="1600" dirty="0">
                <a:solidFill>
                  <a:schemeClr val="bg2">
                    <a:lumMod val="50000"/>
                  </a:schemeClr>
                </a:solidFill>
              </a:rPr>
              <a:t>id</a:t>
            </a:r>
            <a:r>
              <a:rPr lang="zh-CN" altLang="en-US" sz="1600" dirty="0">
                <a:solidFill>
                  <a:schemeClr val="bg2">
                    <a:lumMod val="50000"/>
                  </a:schemeClr>
                </a:solidFill>
              </a:rPr>
              <a:t>来从特定的皮肤包里加载资源</a:t>
            </a:r>
            <a:endParaRPr lang="en-US" altLang="zh-CN" sz="1600" dirty="0">
              <a:solidFill>
                <a:schemeClr val="bg2">
                  <a:lumMod val="50000"/>
                </a:schemeClr>
              </a:solidFill>
            </a:endParaRPr>
          </a:p>
          <a:p>
            <a:endParaRPr lang="en-US" altLang="zh-CN" sz="1600" dirty="0">
              <a:solidFill>
                <a:schemeClr val="bg2">
                  <a:lumMod val="50000"/>
                </a:schemeClr>
              </a:solidFill>
            </a:endParaRPr>
          </a:p>
          <a:p>
            <a:r>
              <a:rPr lang="en-US" altLang="zh-CN" sz="1600" dirty="0">
                <a:solidFill>
                  <a:schemeClr val="bg2">
                    <a:lumMod val="50000"/>
                  </a:schemeClr>
                </a:solidFill>
              </a:rPr>
              <a:t>3.Hook</a:t>
            </a:r>
            <a:r>
              <a:rPr lang="zh-CN" altLang="en-US" sz="1600" dirty="0">
                <a:solidFill>
                  <a:schemeClr val="bg2">
                    <a:lumMod val="50000"/>
                  </a:schemeClr>
                </a:solidFill>
              </a:rPr>
              <a:t> 系统</a:t>
            </a:r>
            <a:r>
              <a:rPr lang="en-US" altLang="zh-CN" sz="1600" dirty="0">
                <a:solidFill>
                  <a:schemeClr val="bg2">
                    <a:lumMod val="50000"/>
                  </a:schemeClr>
                </a:solidFill>
              </a:rPr>
              <a:t>Resource</a:t>
            </a:r>
            <a:r>
              <a:rPr lang="zh-CN" altLang="en-US" sz="1600" dirty="0">
                <a:solidFill>
                  <a:schemeClr val="bg2">
                    <a:lumMod val="50000"/>
                  </a:schemeClr>
                </a:solidFill>
              </a:rPr>
              <a:t>的获取</a:t>
            </a:r>
            <a:endParaRPr lang="en-US" sz="1600" dirty="0">
              <a:solidFill>
                <a:schemeClr val="bg2">
                  <a:lumMod val="50000"/>
                </a:schemeClr>
              </a:solidFill>
            </a:endParaRPr>
          </a:p>
        </p:txBody>
      </p:sp>
    </p:spTree>
    <p:extLst>
      <p:ext uri="{BB962C8B-B14F-4D97-AF65-F5344CB8AC3E}">
        <p14:creationId xmlns:p14="http://schemas.microsoft.com/office/powerpoint/2010/main" val="229420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00F4F4C-6035-8C4F-B925-9D65E1E529C2}"/>
              </a:ext>
            </a:extLst>
          </p:cNvPr>
          <p:cNvSpPr/>
          <p:nvPr/>
        </p:nvSpPr>
        <p:spPr>
          <a:xfrm>
            <a:off x="457199" y="355175"/>
            <a:ext cx="769826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换肤的方案的实现</a:t>
            </a:r>
            <a:r>
              <a:rPr lang="en-US" altLang="zh-CN" sz="3200" b="1" dirty="0">
                <a:solidFill>
                  <a:schemeClr val="accent5">
                    <a:lumMod val="50000"/>
                  </a:schemeClr>
                </a:solidFill>
              </a:rPr>
              <a:t>——</a:t>
            </a:r>
            <a:r>
              <a:rPr lang="zh-CN" altLang="en-US" sz="3200" b="1" dirty="0">
                <a:solidFill>
                  <a:schemeClr val="accent5">
                    <a:lumMod val="50000"/>
                  </a:schemeClr>
                </a:solidFill>
              </a:rPr>
              <a:t>专版游戏静态换肤</a:t>
            </a:r>
            <a:endParaRPr lang="en-US" sz="3200" b="1" dirty="0">
              <a:solidFill>
                <a:schemeClr val="accent5">
                  <a:lumMod val="50000"/>
                </a:schemeClr>
              </a:solidFill>
            </a:endParaRPr>
          </a:p>
        </p:txBody>
      </p:sp>
      <p:cxnSp>
        <p:nvCxnSpPr>
          <p:cNvPr id="5" name="Straight Connector 4">
            <a:extLst>
              <a:ext uri="{FF2B5EF4-FFF2-40B4-BE49-F238E27FC236}">
                <a16:creationId xmlns:a16="http://schemas.microsoft.com/office/drawing/2014/main" id="{55D6BF05-C3CB-2F4B-828E-663B4C276CB6}"/>
              </a:ext>
            </a:extLst>
          </p:cNvPr>
          <p:cNvCxnSpPr>
            <a:cxnSpLocks/>
          </p:cNvCxnSpPr>
          <p:nvPr/>
        </p:nvCxnSpPr>
        <p:spPr>
          <a:xfrm>
            <a:off x="956793" y="2111013"/>
            <a:ext cx="807422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8FCAA32F-96A8-C647-9656-25AEF17681D0}"/>
              </a:ext>
            </a:extLst>
          </p:cNvPr>
          <p:cNvSpPr/>
          <p:nvPr/>
        </p:nvSpPr>
        <p:spPr>
          <a:xfrm>
            <a:off x="219646" y="1332753"/>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sp>
        <p:nvSpPr>
          <p:cNvPr id="7" name="Rounded Rectangle 6">
            <a:extLst>
              <a:ext uri="{FF2B5EF4-FFF2-40B4-BE49-F238E27FC236}">
                <a16:creationId xmlns:a16="http://schemas.microsoft.com/office/drawing/2014/main" id="{813C553B-6EA8-3B4D-A2A4-5282C3BAB0D5}"/>
              </a:ext>
            </a:extLst>
          </p:cNvPr>
          <p:cNvSpPr/>
          <p:nvPr/>
        </p:nvSpPr>
        <p:spPr>
          <a:xfrm>
            <a:off x="219646" y="3546573"/>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Skins</a:t>
            </a:r>
          </a:p>
        </p:txBody>
      </p:sp>
      <p:cxnSp>
        <p:nvCxnSpPr>
          <p:cNvPr id="8" name="Straight Connector 7">
            <a:extLst>
              <a:ext uri="{FF2B5EF4-FFF2-40B4-BE49-F238E27FC236}">
                <a16:creationId xmlns:a16="http://schemas.microsoft.com/office/drawing/2014/main" id="{9E0902C6-8B84-8D4A-8AA3-7EDAC7373267}"/>
              </a:ext>
            </a:extLst>
          </p:cNvPr>
          <p:cNvCxnSpPr>
            <a:cxnSpLocks/>
          </p:cNvCxnSpPr>
          <p:nvPr/>
        </p:nvCxnSpPr>
        <p:spPr>
          <a:xfrm>
            <a:off x="457199" y="4648279"/>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6A8BBBE-030B-2748-A1B8-BFB6EEC7D1BF}"/>
              </a:ext>
            </a:extLst>
          </p:cNvPr>
          <p:cNvSpPr/>
          <p:nvPr/>
        </p:nvSpPr>
        <p:spPr>
          <a:xfrm>
            <a:off x="1540331" y="4996319"/>
            <a:ext cx="7490687" cy="700917"/>
          </a:xfrm>
          <a:prstGeom prst="roundRect">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sp>
        <p:nvSpPr>
          <p:cNvPr id="11" name="Rounded Rectangle 10">
            <a:extLst>
              <a:ext uri="{FF2B5EF4-FFF2-40B4-BE49-F238E27FC236}">
                <a16:creationId xmlns:a16="http://schemas.microsoft.com/office/drawing/2014/main" id="{79211DE3-55F4-B542-8A33-419D32C069FE}"/>
              </a:ext>
            </a:extLst>
          </p:cNvPr>
          <p:cNvSpPr/>
          <p:nvPr/>
        </p:nvSpPr>
        <p:spPr>
          <a:xfrm>
            <a:off x="219646" y="5135978"/>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grpSp>
        <p:nvGrpSpPr>
          <p:cNvPr id="14" name="Group 13">
            <a:extLst>
              <a:ext uri="{FF2B5EF4-FFF2-40B4-BE49-F238E27FC236}">
                <a16:creationId xmlns:a16="http://schemas.microsoft.com/office/drawing/2014/main" id="{1F772328-8AEE-5E4D-9D9B-5E0C5F6AF578}"/>
              </a:ext>
            </a:extLst>
          </p:cNvPr>
          <p:cNvGrpSpPr/>
          <p:nvPr/>
        </p:nvGrpSpPr>
        <p:grpSpPr>
          <a:xfrm>
            <a:off x="1690384" y="1446723"/>
            <a:ext cx="6803211" cy="506131"/>
            <a:chOff x="1821128" y="771224"/>
            <a:chExt cx="6033403" cy="506131"/>
          </a:xfrm>
        </p:grpSpPr>
        <p:sp>
          <p:nvSpPr>
            <p:cNvPr id="17" name="Rounded Rectangle 16">
              <a:extLst>
                <a:ext uri="{FF2B5EF4-FFF2-40B4-BE49-F238E27FC236}">
                  <a16:creationId xmlns:a16="http://schemas.microsoft.com/office/drawing/2014/main" id="{B5A0464C-02CF-8E4F-AC55-BDD22F4C9193}"/>
                </a:ext>
              </a:extLst>
            </p:cNvPr>
            <p:cNvSpPr/>
            <p:nvPr/>
          </p:nvSpPr>
          <p:spPr>
            <a:xfrm>
              <a:off x="1821128"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18" name="Rounded Rectangle 17">
              <a:extLst>
                <a:ext uri="{FF2B5EF4-FFF2-40B4-BE49-F238E27FC236}">
                  <a16:creationId xmlns:a16="http://schemas.microsoft.com/office/drawing/2014/main" id="{56285745-6E73-ED43-BA2D-4B360A099488}"/>
                </a:ext>
              </a:extLst>
            </p:cNvPr>
            <p:cNvSpPr/>
            <p:nvPr/>
          </p:nvSpPr>
          <p:spPr>
            <a:xfrm>
              <a:off x="3041919"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19" name="Rounded Rectangle 18">
              <a:extLst>
                <a:ext uri="{FF2B5EF4-FFF2-40B4-BE49-F238E27FC236}">
                  <a16:creationId xmlns:a16="http://schemas.microsoft.com/office/drawing/2014/main" id="{CD81D3FD-9D30-7C44-8037-17B26E78D7DD}"/>
                </a:ext>
              </a:extLst>
            </p:cNvPr>
            <p:cNvSpPr/>
            <p:nvPr/>
          </p:nvSpPr>
          <p:spPr>
            <a:xfrm>
              <a:off x="4262710"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20" name="Rounded Rectangle 19">
              <a:extLst>
                <a:ext uri="{FF2B5EF4-FFF2-40B4-BE49-F238E27FC236}">
                  <a16:creationId xmlns:a16="http://schemas.microsoft.com/office/drawing/2014/main" id="{74BBA110-2B91-6241-A45E-7D06613F1095}"/>
                </a:ext>
              </a:extLst>
            </p:cNvPr>
            <p:cNvSpPr/>
            <p:nvPr/>
          </p:nvSpPr>
          <p:spPr>
            <a:xfrm>
              <a:off x="5483502" y="771224"/>
              <a:ext cx="964440"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22" name="Rounded Rectangle 21">
              <a:extLst>
                <a:ext uri="{FF2B5EF4-FFF2-40B4-BE49-F238E27FC236}">
                  <a16:creationId xmlns:a16="http://schemas.microsoft.com/office/drawing/2014/main" id="{02A26CF4-526D-554A-92F2-95DF65573358}"/>
                </a:ext>
              </a:extLst>
            </p:cNvPr>
            <p:cNvSpPr/>
            <p:nvPr/>
          </p:nvSpPr>
          <p:spPr>
            <a:xfrm>
              <a:off x="6734498" y="786620"/>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sp>
        <p:nvSpPr>
          <p:cNvPr id="56" name="Rounded Rectangle 55">
            <a:extLst>
              <a:ext uri="{FF2B5EF4-FFF2-40B4-BE49-F238E27FC236}">
                <a16:creationId xmlns:a16="http://schemas.microsoft.com/office/drawing/2014/main" id="{15E5765E-737B-B44E-A202-4247E6990E61}"/>
              </a:ext>
            </a:extLst>
          </p:cNvPr>
          <p:cNvSpPr/>
          <p:nvPr/>
        </p:nvSpPr>
        <p:spPr>
          <a:xfrm>
            <a:off x="219646" y="111670"/>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chemeClr val="accent5">
                  <a:lumMod val="50000"/>
                </a:schemeClr>
              </a:solidFill>
            </a:endParaRPr>
          </a:p>
        </p:txBody>
      </p:sp>
      <p:sp>
        <p:nvSpPr>
          <p:cNvPr id="68" name="Rounded Rectangle 67">
            <a:extLst>
              <a:ext uri="{FF2B5EF4-FFF2-40B4-BE49-F238E27FC236}">
                <a16:creationId xmlns:a16="http://schemas.microsoft.com/office/drawing/2014/main" id="{922ACEF7-C810-A647-825E-60ECADADF367}"/>
              </a:ext>
            </a:extLst>
          </p:cNvPr>
          <p:cNvSpPr/>
          <p:nvPr/>
        </p:nvSpPr>
        <p:spPr>
          <a:xfrm>
            <a:off x="7021154" y="5097867"/>
            <a:ext cx="1702827" cy="490735"/>
          </a:xfrm>
          <a:prstGeom prst="roundRect">
            <a:avLst/>
          </a:prstGeom>
          <a:solidFill>
            <a:schemeClr val="accent2">
              <a:lumMod val="40000"/>
              <a:lumOff val="60000"/>
            </a:schemeClr>
          </a:solidFill>
          <a:ln w="31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DefaultSkin</a:t>
            </a:r>
            <a:endParaRPr lang="en-US" sz="1600" dirty="0">
              <a:solidFill>
                <a:schemeClr val="accent2">
                  <a:lumMod val="75000"/>
                </a:schemeClr>
              </a:solidFill>
            </a:endParaRPr>
          </a:p>
        </p:txBody>
      </p:sp>
      <p:grpSp>
        <p:nvGrpSpPr>
          <p:cNvPr id="84" name="Group 83">
            <a:extLst>
              <a:ext uri="{FF2B5EF4-FFF2-40B4-BE49-F238E27FC236}">
                <a16:creationId xmlns:a16="http://schemas.microsoft.com/office/drawing/2014/main" id="{79B44604-5557-494D-B074-249CA3FA8095}"/>
              </a:ext>
            </a:extLst>
          </p:cNvPr>
          <p:cNvGrpSpPr/>
          <p:nvPr/>
        </p:nvGrpSpPr>
        <p:grpSpPr>
          <a:xfrm>
            <a:off x="1297786" y="2104667"/>
            <a:ext cx="7733232" cy="2287662"/>
            <a:chOff x="1297786" y="2104667"/>
            <a:chExt cx="7733232" cy="2287662"/>
          </a:xfrm>
        </p:grpSpPr>
        <p:sp>
          <p:nvSpPr>
            <p:cNvPr id="65" name="Rounded Rectangle 64">
              <a:extLst>
                <a:ext uri="{FF2B5EF4-FFF2-40B4-BE49-F238E27FC236}">
                  <a16:creationId xmlns:a16="http://schemas.microsoft.com/office/drawing/2014/main" id="{99A9F3BF-791C-4F4C-9D45-EF899556AAA8}"/>
                </a:ext>
              </a:extLst>
            </p:cNvPr>
            <p:cNvSpPr/>
            <p:nvPr/>
          </p:nvSpPr>
          <p:spPr>
            <a:xfrm>
              <a:off x="1339679" y="2946194"/>
              <a:ext cx="7691339" cy="1446135"/>
            </a:xfrm>
            <a:custGeom>
              <a:avLst/>
              <a:gdLst>
                <a:gd name="connsiteX0" fmla="*/ 0 w 7691339"/>
                <a:gd name="connsiteY0" fmla="*/ 215199 h 1446135"/>
                <a:gd name="connsiteX1" fmla="*/ 215199 w 7691339"/>
                <a:gd name="connsiteY1" fmla="*/ 0 h 1446135"/>
                <a:gd name="connsiteX2" fmla="*/ 802675 w 7691339"/>
                <a:gd name="connsiteY2" fmla="*/ 0 h 1446135"/>
                <a:gd name="connsiteX3" fmla="*/ 1462761 w 7691339"/>
                <a:gd name="connsiteY3" fmla="*/ 0 h 1446135"/>
                <a:gd name="connsiteX4" fmla="*/ 1977627 w 7691339"/>
                <a:gd name="connsiteY4" fmla="*/ 0 h 1446135"/>
                <a:gd name="connsiteX5" fmla="*/ 2782932 w 7691339"/>
                <a:gd name="connsiteY5" fmla="*/ 0 h 1446135"/>
                <a:gd name="connsiteX6" fmla="*/ 3225189 w 7691339"/>
                <a:gd name="connsiteY6" fmla="*/ 0 h 1446135"/>
                <a:gd name="connsiteX7" fmla="*/ 3812665 w 7691339"/>
                <a:gd name="connsiteY7" fmla="*/ 0 h 1446135"/>
                <a:gd name="connsiteX8" fmla="*/ 4617970 w 7691339"/>
                <a:gd name="connsiteY8" fmla="*/ 0 h 1446135"/>
                <a:gd name="connsiteX9" fmla="*/ 5350665 w 7691339"/>
                <a:gd name="connsiteY9" fmla="*/ 0 h 1446135"/>
                <a:gd name="connsiteX10" fmla="*/ 5938141 w 7691339"/>
                <a:gd name="connsiteY10" fmla="*/ 0 h 1446135"/>
                <a:gd name="connsiteX11" fmla="*/ 6743445 w 7691339"/>
                <a:gd name="connsiteY11" fmla="*/ 0 h 1446135"/>
                <a:gd name="connsiteX12" fmla="*/ 7476140 w 7691339"/>
                <a:gd name="connsiteY12" fmla="*/ 0 h 1446135"/>
                <a:gd name="connsiteX13" fmla="*/ 7691339 w 7691339"/>
                <a:gd name="connsiteY13" fmla="*/ 215199 h 1446135"/>
                <a:gd name="connsiteX14" fmla="*/ 7691339 w 7691339"/>
                <a:gd name="connsiteY14" fmla="*/ 723068 h 1446135"/>
                <a:gd name="connsiteX15" fmla="*/ 7691339 w 7691339"/>
                <a:gd name="connsiteY15" fmla="*/ 1230936 h 1446135"/>
                <a:gd name="connsiteX16" fmla="*/ 7476140 w 7691339"/>
                <a:gd name="connsiteY16" fmla="*/ 1446135 h 1446135"/>
                <a:gd name="connsiteX17" fmla="*/ 6816054 w 7691339"/>
                <a:gd name="connsiteY17" fmla="*/ 1446135 h 1446135"/>
                <a:gd name="connsiteX18" fmla="*/ 6010750 w 7691339"/>
                <a:gd name="connsiteY18" fmla="*/ 1446135 h 1446135"/>
                <a:gd name="connsiteX19" fmla="*/ 5495883 w 7691339"/>
                <a:gd name="connsiteY19" fmla="*/ 1446135 h 1446135"/>
                <a:gd name="connsiteX20" fmla="*/ 4763188 w 7691339"/>
                <a:gd name="connsiteY20" fmla="*/ 1446135 h 1446135"/>
                <a:gd name="connsiteX21" fmla="*/ 4030493 w 7691339"/>
                <a:gd name="connsiteY21" fmla="*/ 1446135 h 1446135"/>
                <a:gd name="connsiteX22" fmla="*/ 3370408 w 7691339"/>
                <a:gd name="connsiteY22" fmla="*/ 1446135 h 1446135"/>
                <a:gd name="connsiteX23" fmla="*/ 2637713 w 7691339"/>
                <a:gd name="connsiteY23" fmla="*/ 1446135 h 1446135"/>
                <a:gd name="connsiteX24" fmla="*/ 1905018 w 7691339"/>
                <a:gd name="connsiteY24" fmla="*/ 1446135 h 1446135"/>
                <a:gd name="connsiteX25" fmla="*/ 1172323 w 7691339"/>
                <a:gd name="connsiteY25" fmla="*/ 1446135 h 1446135"/>
                <a:gd name="connsiteX26" fmla="*/ 215199 w 7691339"/>
                <a:gd name="connsiteY26" fmla="*/ 1446135 h 1446135"/>
                <a:gd name="connsiteX27" fmla="*/ 0 w 7691339"/>
                <a:gd name="connsiteY27" fmla="*/ 1230936 h 1446135"/>
                <a:gd name="connsiteX28" fmla="*/ 0 w 7691339"/>
                <a:gd name="connsiteY28" fmla="*/ 712910 h 1446135"/>
                <a:gd name="connsiteX29" fmla="*/ 0 w 7691339"/>
                <a:gd name="connsiteY29" fmla="*/ 215199 h 144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91339" h="1446135" fill="none" extrusionOk="0">
                  <a:moveTo>
                    <a:pt x="0" y="215199"/>
                  </a:moveTo>
                  <a:cubicBezTo>
                    <a:pt x="12722" y="93912"/>
                    <a:pt x="70835" y="7115"/>
                    <a:pt x="215199" y="0"/>
                  </a:cubicBezTo>
                  <a:cubicBezTo>
                    <a:pt x="462192" y="-20563"/>
                    <a:pt x="610209" y="-24901"/>
                    <a:pt x="802675" y="0"/>
                  </a:cubicBezTo>
                  <a:cubicBezTo>
                    <a:pt x="995141" y="24901"/>
                    <a:pt x="1190854" y="7887"/>
                    <a:pt x="1462761" y="0"/>
                  </a:cubicBezTo>
                  <a:cubicBezTo>
                    <a:pt x="1734668" y="-7887"/>
                    <a:pt x="1721977" y="21859"/>
                    <a:pt x="1977627" y="0"/>
                  </a:cubicBezTo>
                  <a:cubicBezTo>
                    <a:pt x="2233277" y="-21859"/>
                    <a:pt x="2563046" y="14370"/>
                    <a:pt x="2782932" y="0"/>
                  </a:cubicBezTo>
                  <a:cubicBezTo>
                    <a:pt x="3002818" y="-14370"/>
                    <a:pt x="3089546" y="-17226"/>
                    <a:pt x="3225189" y="0"/>
                  </a:cubicBezTo>
                  <a:cubicBezTo>
                    <a:pt x="3360832" y="17226"/>
                    <a:pt x="3669649" y="3897"/>
                    <a:pt x="3812665" y="0"/>
                  </a:cubicBezTo>
                  <a:cubicBezTo>
                    <a:pt x="3955681" y="-3897"/>
                    <a:pt x="4419973" y="-11970"/>
                    <a:pt x="4617970" y="0"/>
                  </a:cubicBezTo>
                  <a:cubicBezTo>
                    <a:pt x="4815967" y="11970"/>
                    <a:pt x="5074133" y="-5293"/>
                    <a:pt x="5350665" y="0"/>
                  </a:cubicBezTo>
                  <a:cubicBezTo>
                    <a:pt x="5627198" y="5293"/>
                    <a:pt x="5783115" y="18389"/>
                    <a:pt x="5938141" y="0"/>
                  </a:cubicBezTo>
                  <a:cubicBezTo>
                    <a:pt x="6093167" y="-18389"/>
                    <a:pt x="6524949" y="-31579"/>
                    <a:pt x="6743445" y="0"/>
                  </a:cubicBezTo>
                  <a:cubicBezTo>
                    <a:pt x="6961941" y="31579"/>
                    <a:pt x="7290229" y="32133"/>
                    <a:pt x="7476140" y="0"/>
                  </a:cubicBezTo>
                  <a:cubicBezTo>
                    <a:pt x="7583465" y="-1160"/>
                    <a:pt x="7715940" y="110757"/>
                    <a:pt x="7691339" y="215199"/>
                  </a:cubicBezTo>
                  <a:cubicBezTo>
                    <a:pt x="7673978" y="409038"/>
                    <a:pt x="7676723" y="496221"/>
                    <a:pt x="7691339" y="723068"/>
                  </a:cubicBezTo>
                  <a:cubicBezTo>
                    <a:pt x="7705955" y="949915"/>
                    <a:pt x="7672376" y="994329"/>
                    <a:pt x="7691339" y="1230936"/>
                  </a:cubicBezTo>
                  <a:cubicBezTo>
                    <a:pt x="7678830" y="1348943"/>
                    <a:pt x="7569024" y="1447304"/>
                    <a:pt x="7476140" y="1446135"/>
                  </a:cubicBezTo>
                  <a:cubicBezTo>
                    <a:pt x="7184819" y="1467750"/>
                    <a:pt x="7045165" y="1455900"/>
                    <a:pt x="6816054" y="1446135"/>
                  </a:cubicBezTo>
                  <a:cubicBezTo>
                    <a:pt x="6586943" y="1436370"/>
                    <a:pt x="6302965" y="1407724"/>
                    <a:pt x="6010750" y="1446135"/>
                  </a:cubicBezTo>
                  <a:cubicBezTo>
                    <a:pt x="5718535" y="1484546"/>
                    <a:pt x="5716536" y="1443131"/>
                    <a:pt x="5495883" y="1446135"/>
                  </a:cubicBezTo>
                  <a:cubicBezTo>
                    <a:pt x="5275230" y="1449139"/>
                    <a:pt x="5086024" y="1433269"/>
                    <a:pt x="4763188" y="1446135"/>
                  </a:cubicBezTo>
                  <a:cubicBezTo>
                    <a:pt x="4440352" y="1459001"/>
                    <a:pt x="4303914" y="1439656"/>
                    <a:pt x="4030493" y="1446135"/>
                  </a:cubicBezTo>
                  <a:cubicBezTo>
                    <a:pt x="3757072" y="1452614"/>
                    <a:pt x="3529354" y="1437782"/>
                    <a:pt x="3370408" y="1446135"/>
                  </a:cubicBezTo>
                  <a:cubicBezTo>
                    <a:pt x="3211463" y="1454488"/>
                    <a:pt x="2850148" y="1454738"/>
                    <a:pt x="2637713" y="1446135"/>
                  </a:cubicBezTo>
                  <a:cubicBezTo>
                    <a:pt x="2425279" y="1437532"/>
                    <a:pt x="2260043" y="1415457"/>
                    <a:pt x="1905018" y="1446135"/>
                  </a:cubicBezTo>
                  <a:cubicBezTo>
                    <a:pt x="1549994" y="1476813"/>
                    <a:pt x="1325221" y="1459213"/>
                    <a:pt x="1172323" y="1446135"/>
                  </a:cubicBezTo>
                  <a:cubicBezTo>
                    <a:pt x="1019425" y="1433057"/>
                    <a:pt x="632049" y="1467619"/>
                    <a:pt x="215199" y="1446135"/>
                  </a:cubicBezTo>
                  <a:cubicBezTo>
                    <a:pt x="73733" y="1439914"/>
                    <a:pt x="-20829" y="1357814"/>
                    <a:pt x="0" y="1230936"/>
                  </a:cubicBezTo>
                  <a:cubicBezTo>
                    <a:pt x="-14307" y="1078544"/>
                    <a:pt x="-14806" y="971534"/>
                    <a:pt x="0" y="712910"/>
                  </a:cubicBezTo>
                  <a:cubicBezTo>
                    <a:pt x="14806" y="454286"/>
                    <a:pt x="5818" y="326767"/>
                    <a:pt x="0" y="215199"/>
                  </a:cubicBezTo>
                  <a:close/>
                </a:path>
                <a:path w="7691339" h="1446135" stroke="0" extrusionOk="0">
                  <a:moveTo>
                    <a:pt x="0" y="215199"/>
                  </a:moveTo>
                  <a:cubicBezTo>
                    <a:pt x="-6052" y="112006"/>
                    <a:pt x="100554" y="-27602"/>
                    <a:pt x="215199" y="0"/>
                  </a:cubicBezTo>
                  <a:cubicBezTo>
                    <a:pt x="507275" y="18461"/>
                    <a:pt x="658812" y="26699"/>
                    <a:pt x="1020503" y="0"/>
                  </a:cubicBezTo>
                  <a:cubicBezTo>
                    <a:pt x="1382194" y="-26699"/>
                    <a:pt x="1346355" y="14012"/>
                    <a:pt x="1607980" y="0"/>
                  </a:cubicBezTo>
                  <a:cubicBezTo>
                    <a:pt x="1869605" y="-14012"/>
                    <a:pt x="2040984" y="-19416"/>
                    <a:pt x="2340674" y="0"/>
                  </a:cubicBezTo>
                  <a:cubicBezTo>
                    <a:pt x="2640364" y="19416"/>
                    <a:pt x="2808621" y="24025"/>
                    <a:pt x="3073369" y="0"/>
                  </a:cubicBezTo>
                  <a:cubicBezTo>
                    <a:pt x="3338118" y="-24025"/>
                    <a:pt x="3520817" y="17760"/>
                    <a:pt x="3878674" y="0"/>
                  </a:cubicBezTo>
                  <a:cubicBezTo>
                    <a:pt x="4236532" y="-17760"/>
                    <a:pt x="4407646" y="5878"/>
                    <a:pt x="4611369" y="0"/>
                  </a:cubicBezTo>
                  <a:cubicBezTo>
                    <a:pt x="4815092" y="-5878"/>
                    <a:pt x="5173493" y="-20087"/>
                    <a:pt x="5416673" y="0"/>
                  </a:cubicBezTo>
                  <a:cubicBezTo>
                    <a:pt x="5659853" y="20087"/>
                    <a:pt x="5877549" y="-7487"/>
                    <a:pt x="6221977" y="0"/>
                  </a:cubicBezTo>
                  <a:cubicBezTo>
                    <a:pt x="6566405" y="7487"/>
                    <a:pt x="7222037" y="-48638"/>
                    <a:pt x="7476140" y="0"/>
                  </a:cubicBezTo>
                  <a:cubicBezTo>
                    <a:pt x="7595966" y="5964"/>
                    <a:pt x="7693927" y="91504"/>
                    <a:pt x="7691339" y="215199"/>
                  </a:cubicBezTo>
                  <a:cubicBezTo>
                    <a:pt x="7705090" y="405051"/>
                    <a:pt x="7681336" y="495003"/>
                    <a:pt x="7691339" y="702753"/>
                  </a:cubicBezTo>
                  <a:cubicBezTo>
                    <a:pt x="7701342" y="910503"/>
                    <a:pt x="7681959" y="1011770"/>
                    <a:pt x="7691339" y="1230936"/>
                  </a:cubicBezTo>
                  <a:cubicBezTo>
                    <a:pt x="7687997" y="1367844"/>
                    <a:pt x="7618577" y="1437584"/>
                    <a:pt x="7476140" y="1446135"/>
                  </a:cubicBezTo>
                  <a:cubicBezTo>
                    <a:pt x="7243313" y="1438599"/>
                    <a:pt x="7007486" y="1476577"/>
                    <a:pt x="6670836" y="1446135"/>
                  </a:cubicBezTo>
                  <a:cubicBezTo>
                    <a:pt x="6334186" y="1415693"/>
                    <a:pt x="6297787" y="1451867"/>
                    <a:pt x="6155969" y="1446135"/>
                  </a:cubicBezTo>
                  <a:cubicBezTo>
                    <a:pt x="6014151" y="1440403"/>
                    <a:pt x="5673890" y="1411526"/>
                    <a:pt x="5350665" y="1446135"/>
                  </a:cubicBezTo>
                  <a:cubicBezTo>
                    <a:pt x="5027440" y="1480744"/>
                    <a:pt x="4968968" y="1424933"/>
                    <a:pt x="4690579" y="1446135"/>
                  </a:cubicBezTo>
                  <a:cubicBezTo>
                    <a:pt x="4412190" y="1467337"/>
                    <a:pt x="4248165" y="1448638"/>
                    <a:pt x="3957884" y="1446135"/>
                  </a:cubicBezTo>
                  <a:cubicBezTo>
                    <a:pt x="3667603" y="1443632"/>
                    <a:pt x="3665647" y="1433718"/>
                    <a:pt x="3515627" y="1446135"/>
                  </a:cubicBezTo>
                  <a:cubicBezTo>
                    <a:pt x="3365607" y="1458552"/>
                    <a:pt x="3061001" y="1409785"/>
                    <a:pt x="2710322" y="1446135"/>
                  </a:cubicBezTo>
                  <a:cubicBezTo>
                    <a:pt x="2359643" y="1482485"/>
                    <a:pt x="2161392" y="1443276"/>
                    <a:pt x="1905018" y="1446135"/>
                  </a:cubicBezTo>
                  <a:cubicBezTo>
                    <a:pt x="1648644" y="1448994"/>
                    <a:pt x="1428797" y="1484354"/>
                    <a:pt x="1099714" y="1446135"/>
                  </a:cubicBezTo>
                  <a:cubicBezTo>
                    <a:pt x="770631" y="1407916"/>
                    <a:pt x="650568" y="1444068"/>
                    <a:pt x="215199" y="1446135"/>
                  </a:cubicBezTo>
                  <a:cubicBezTo>
                    <a:pt x="81562" y="1468031"/>
                    <a:pt x="1501" y="1352568"/>
                    <a:pt x="0" y="1230936"/>
                  </a:cubicBezTo>
                  <a:cubicBezTo>
                    <a:pt x="1438" y="1076958"/>
                    <a:pt x="-103" y="825326"/>
                    <a:pt x="0" y="723068"/>
                  </a:cubicBezTo>
                  <a:cubicBezTo>
                    <a:pt x="103" y="620810"/>
                    <a:pt x="17198" y="361996"/>
                    <a:pt x="0" y="215199"/>
                  </a:cubicBezTo>
                  <a:close/>
                </a:path>
              </a:pathLst>
            </a:custGeom>
            <a:solidFill>
              <a:schemeClr val="accent4">
                <a:lumMod val="20000"/>
                <a:lumOff val="80000"/>
              </a:schemeClr>
            </a:solidFill>
            <a:ln w="3175">
              <a:solidFill>
                <a:schemeClr val="accent4">
                  <a:lumMod val="75000"/>
                </a:schemeClr>
              </a:solidFill>
              <a:prstDash val="dash"/>
              <a:extLst>
                <a:ext uri="{C807C97D-BFC1-408E-A445-0C87EB9F89A2}">
                  <ask:lineSketchStyleProps xmlns:ask="http://schemas.microsoft.com/office/drawing/2018/sketchyshapes" xmlns="" sd="537136229">
                    <a:prstGeom prst="roundRect">
                      <a:avLst>
                        <a:gd name="adj" fmla="val 1488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lumMod val="50000"/>
                  </a:schemeClr>
                </a:solidFill>
              </a:endParaRPr>
            </a:p>
          </p:txBody>
        </p:sp>
        <p:grpSp>
          <p:nvGrpSpPr>
            <p:cNvPr id="58" name="Group 57">
              <a:extLst>
                <a:ext uri="{FF2B5EF4-FFF2-40B4-BE49-F238E27FC236}">
                  <a16:creationId xmlns:a16="http://schemas.microsoft.com/office/drawing/2014/main" id="{6CC6878B-F3E3-7144-BA43-D8F7A6938DC4}"/>
                </a:ext>
              </a:extLst>
            </p:cNvPr>
            <p:cNvGrpSpPr/>
            <p:nvPr/>
          </p:nvGrpSpPr>
          <p:grpSpPr>
            <a:xfrm>
              <a:off x="1690384" y="3610602"/>
              <a:ext cx="6731757" cy="526557"/>
              <a:chOff x="1821128" y="771224"/>
              <a:chExt cx="6731757" cy="526557"/>
            </a:xfrm>
            <a:solidFill>
              <a:schemeClr val="accent5">
                <a:lumMod val="40000"/>
                <a:lumOff val="60000"/>
              </a:schemeClr>
            </a:solidFill>
          </p:grpSpPr>
          <p:sp>
            <p:nvSpPr>
              <p:cNvPr id="59" name="Rounded Rectangle 58">
                <a:extLst>
                  <a:ext uri="{FF2B5EF4-FFF2-40B4-BE49-F238E27FC236}">
                    <a16:creationId xmlns:a16="http://schemas.microsoft.com/office/drawing/2014/main" id="{BC4EC311-C333-A746-9970-2BA4A539E01F}"/>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31323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8346" y="43841"/>
                      <a:pt x="30214" y="5488"/>
                      <a:pt x="81791" y="0"/>
                    </a:cubicBezTo>
                    <a:cubicBezTo>
                      <a:pt x="285780" y="-26537"/>
                      <a:pt x="414509" y="52558"/>
                      <a:pt x="531323" y="0"/>
                    </a:cubicBezTo>
                    <a:cubicBezTo>
                      <a:pt x="648137" y="-52558"/>
                      <a:pt x="820902" y="4351"/>
                      <a:pt x="1038242" y="0"/>
                    </a:cubicBezTo>
                    <a:cubicBezTo>
                      <a:pt x="1086725" y="-5257"/>
                      <a:pt x="1118588" y="37939"/>
                      <a:pt x="1120033" y="81791"/>
                    </a:cubicBezTo>
                    <a:cubicBezTo>
                      <a:pt x="1128824" y="193281"/>
                      <a:pt x="1109843" y="294792"/>
                      <a:pt x="1120033" y="408944"/>
                    </a:cubicBezTo>
                    <a:cubicBezTo>
                      <a:pt x="1110301" y="447601"/>
                      <a:pt x="1075312" y="500235"/>
                      <a:pt x="1038242" y="490735"/>
                    </a:cubicBezTo>
                    <a:cubicBezTo>
                      <a:pt x="861752" y="493517"/>
                      <a:pt x="666037" y="477126"/>
                      <a:pt x="560017" y="490735"/>
                    </a:cubicBezTo>
                    <a:cubicBezTo>
                      <a:pt x="453997" y="504344"/>
                      <a:pt x="273660" y="482119"/>
                      <a:pt x="81791" y="490735"/>
                    </a:cubicBezTo>
                    <a:cubicBezTo>
                      <a:pt x="31423" y="487659"/>
                      <a:pt x="-2604" y="456243"/>
                      <a:pt x="0" y="408944"/>
                    </a:cubicBezTo>
                    <a:cubicBezTo>
                      <a:pt x="-25218" y="329578"/>
                      <a:pt x="12461" y="245244"/>
                      <a:pt x="0" y="81791"/>
                    </a:cubicBezTo>
                    <a:close/>
                  </a:path>
                  <a:path w="1120033" h="490735" stroke="0" extrusionOk="0">
                    <a:moveTo>
                      <a:pt x="0" y="81791"/>
                    </a:moveTo>
                    <a:cubicBezTo>
                      <a:pt x="-1719" y="36118"/>
                      <a:pt x="28585" y="1902"/>
                      <a:pt x="81791" y="0"/>
                    </a:cubicBezTo>
                    <a:cubicBezTo>
                      <a:pt x="272985" y="-36753"/>
                      <a:pt x="342476" y="42353"/>
                      <a:pt x="560017" y="0"/>
                    </a:cubicBezTo>
                    <a:cubicBezTo>
                      <a:pt x="777558" y="-42353"/>
                      <a:pt x="844763" y="631"/>
                      <a:pt x="1038242" y="0"/>
                    </a:cubicBezTo>
                    <a:cubicBezTo>
                      <a:pt x="1071227" y="-2406"/>
                      <a:pt x="1119514" y="38327"/>
                      <a:pt x="1120033" y="81791"/>
                    </a:cubicBezTo>
                    <a:cubicBezTo>
                      <a:pt x="1143132" y="204152"/>
                      <a:pt x="1082897" y="252344"/>
                      <a:pt x="1120033" y="408944"/>
                    </a:cubicBezTo>
                    <a:cubicBezTo>
                      <a:pt x="1117715" y="455432"/>
                      <a:pt x="1072095" y="497836"/>
                      <a:pt x="1038242" y="490735"/>
                    </a:cubicBezTo>
                    <a:cubicBezTo>
                      <a:pt x="902469" y="536941"/>
                      <a:pt x="664828" y="484749"/>
                      <a:pt x="569581" y="490735"/>
                    </a:cubicBezTo>
                    <a:cubicBezTo>
                      <a:pt x="474334" y="496721"/>
                      <a:pt x="192424" y="479978"/>
                      <a:pt x="81791" y="490735"/>
                    </a:cubicBezTo>
                    <a:cubicBezTo>
                      <a:pt x="28432" y="492401"/>
                      <a:pt x="-949" y="455930"/>
                      <a:pt x="0" y="408944"/>
                    </a:cubicBezTo>
                    <a:cubicBezTo>
                      <a:pt x="-37163" y="323747"/>
                      <a:pt x="10583" y="206867"/>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Skin.cf</a:t>
                </a:r>
                <a:endParaRPr lang="en-US" sz="1600" dirty="0">
                  <a:solidFill>
                    <a:schemeClr val="accent5">
                      <a:lumMod val="50000"/>
                    </a:schemeClr>
                  </a:solidFill>
                </a:endParaRPr>
              </a:p>
            </p:txBody>
          </p:sp>
          <p:sp>
            <p:nvSpPr>
              <p:cNvPr id="60" name="Rounded Rectangle 59">
                <a:extLst>
                  <a:ext uri="{FF2B5EF4-FFF2-40B4-BE49-F238E27FC236}">
                    <a16:creationId xmlns:a16="http://schemas.microsoft.com/office/drawing/2014/main" id="{18DA382B-9845-1A4F-8E85-D08E428C7F6D}"/>
                  </a:ext>
                </a:extLst>
              </p:cNvPr>
              <p:cNvSpPr/>
              <p:nvPr/>
            </p:nvSpPr>
            <p:spPr>
              <a:xfrm>
                <a:off x="3186793"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123" y="32751"/>
                      <a:pt x="34121" y="-7643"/>
                      <a:pt x="81791" y="0"/>
                    </a:cubicBezTo>
                    <a:cubicBezTo>
                      <a:pt x="261044" y="-23615"/>
                      <a:pt x="382760" y="37327"/>
                      <a:pt x="579146" y="0"/>
                    </a:cubicBezTo>
                    <a:cubicBezTo>
                      <a:pt x="775532" y="-37327"/>
                      <a:pt x="894736" y="51591"/>
                      <a:pt x="1038242" y="0"/>
                    </a:cubicBezTo>
                    <a:cubicBezTo>
                      <a:pt x="1074923" y="-422"/>
                      <a:pt x="1122113" y="45209"/>
                      <a:pt x="1120033" y="81791"/>
                    </a:cubicBezTo>
                    <a:cubicBezTo>
                      <a:pt x="1129057" y="165630"/>
                      <a:pt x="1114876" y="278464"/>
                      <a:pt x="1120033" y="408944"/>
                    </a:cubicBezTo>
                    <a:cubicBezTo>
                      <a:pt x="1118840" y="452511"/>
                      <a:pt x="1085013" y="494092"/>
                      <a:pt x="1038242" y="490735"/>
                    </a:cubicBezTo>
                    <a:cubicBezTo>
                      <a:pt x="879921" y="522049"/>
                      <a:pt x="718069" y="480317"/>
                      <a:pt x="579146" y="490735"/>
                    </a:cubicBezTo>
                    <a:cubicBezTo>
                      <a:pt x="440223" y="501153"/>
                      <a:pt x="195298" y="489601"/>
                      <a:pt x="81791" y="490735"/>
                    </a:cubicBezTo>
                    <a:cubicBezTo>
                      <a:pt x="23451" y="490828"/>
                      <a:pt x="6781" y="457654"/>
                      <a:pt x="0" y="408944"/>
                    </a:cubicBezTo>
                    <a:cubicBezTo>
                      <a:pt x="-15380" y="281405"/>
                      <a:pt x="1695" y="200191"/>
                      <a:pt x="0" y="81791"/>
                    </a:cubicBezTo>
                    <a:close/>
                  </a:path>
                  <a:path w="1120033" h="490735" stroke="0" extrusionOk="0">
                    <a:moveTo>
                      <a:pt x="0" y="81791"/>
                    </a:moveTo>
                    <a:cubicBezTo>
                      <a:pt x="836" y="25932"/>
                      <a:pt x="27625" y="-2646"/>
                      <a:pt x="81791" y="0"/>
                    </a:cubicBezTo>
                    <a:cubicBezTo>
                      <a:pt x="201254" y="-29384"/>
                      <a:pt x="330499" y="1303"/>
                      <a:pt x="569581" y="0"/>
                    </a:cubicBezTo>
                    <a:cubicBezTo>
                      <a:pt x="808663" y="-1303"/>
                      <a:pt x="910685" y="17982"/>
                      <a:pt x="1038242" y="0"/>
                    </a:cubicBezTo>
                    <a:cubicBezTo>
                      <a:pt x="1086239" y="3246"/>
                      <a:pt x="1109620" y="30225"/>
                      <a:pt x="1120033" y="81791"/>
                    </a:cubicBezTo>
                    <a:cubicBezTo>
                      <a:pt x="1157426" y="219948"/>
                      <a:pt x="1098753" y="268920"/>
                      <a:pt x="1120033" y="408944"/>
                    </a:cubicBezTo>
                    <a:cubicBezTo>
                      <a:pt x="1115478" y="446610"/>
                      <a:pt x="1087450" y="484145"/>
                      <a:pt x="1038242" y="490735"/>
                    </a:cubicBezTo>
                    <a:cubicBezTo>
                      <a:pt x="840236" y="506445"/>
                      <a:pt x="727047" y="447067"/>
                      <a:pt x="540887" y="490735"/>
                    </a:cubicBezTo>
                    <a:cubicBezTo>
                      <a:pt x="354728" y="534403"/>
                      <a:pt x="303013" y="454344"/>
                      <a:pt x="81791" y="490735"/>
                    </a:cubicBezTo>
                    <a:cubicBezTo>
                      <a:pt x="39608" y="493368"/>
                      <a:pt x="12572" y="456167"/>
                      <a:pt x="0" y="408944"/>
                    </a:cubicBezTo>
                    <a:cubicBezTo>
                      <a:pt x="-3826" y="275901"/>
                      <a:pt x="19069" y="17230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xmlns="" sd="1902281196">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Skin.dnf</a:t>
                </a:r>
                <a:endParaRPr lang="en-US" sz="1600" dirty="0">
                  <a:solidFill>
                    <a:schemeClr val="accent5">
                      <a:lumMod val="50000"/>
                    </a:schemeClr>
                  </a:solidFill>
                </a:endParaRPr>
              </a:p>
            </p:txBody>
          </p:sp>
          <p:sp>
            <p:nvSpPr>
              <p:cNvPr id="61" name="Rounded Rectangle 60">
                <a:extLst>
                  <a:ext uri="{FF2B5EF4-FFF2-40B4-BE49-F238E27FC236}">
                    <a16:creationId xmlns:a16="http://schemas.microsoft.com/office/drawing/2014/main" id="{3C477829-0C19-084F-977E-2552855F9437}"/>
                  </a:ext>
                </a:extLst>
              </p:cNvPr>
              <p:cNvSpPr/>
              <p:nvPr/>
            </p:nvSpPr>
            <p:spPr>
              <a:xfrm>
                <a:off x="4482278" y="807046"/>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6624" y="34974"/>
                      <a:pt x="35231" y="12033"/>
                      <a:pt x="81791" y="0"/>
                    </a:cubicBezTo>
                    <a:cubicBezTo>
                      <a:pt x="217127" y="-51215"/>
                      <a:pt x="343389" y="25148"/>
                      <a:pt x="550452" y="0"/>
                    </a:cubicBezTo>
                    <a:cubicBezTo>
                      <a:pt x="757515" y="-25148"/>
                      <a:pt x="847919" y="3487"/>
                      <a:pt x="1038242" y="0"/>
                    </a:cubicBezTo>
                    <a:cubicBezTo>
                      <a:pt x="1081265" y="501"/>
                      <a:pt x="1126604" y="38370"/>
                      <a:pt x="1120033" y="81791"/>
                    </a:cubicBezTo>
                    <a:cubicBezTo>
                      <a:pt x="1135104" y="158814"/>
                      <a:pt x="1109897" y="288715"/>
                      <a:pt x="1120033" y="408944"/>
                    </a:cubicBezTo>
                    <a:cubicBezTo>
                      <a:pt x="1118730" y="467068"/>
                      <a:pt x="1080569" y="487506"/>
                      <a:pt x="1038242" y="490735"/>
                    </a:cubicBezTo>
                    <a:cubicBezTo>
                      <a:pt x="853040" y="536841"/>
                      <a:pt x="767872" y="438067"/>
                      <a:pt x="540887" y="490735"/>
                    </a:cubicBezTo>
                    <a:cubicBezTo>
                      <a:pt x="313902" y="543403"/>
                      <a:pt x="270897" y="454891"/>
                      <a:pt x="81791" y="490735"/>
                    </a:cubicBezTo>
                    <a:cubicBezTo>
                      <a:pt x="37403" y="486866"/>
                      <a:pt x="3180" y="458716"/>
                      <a:pt x="0" y="408944"/>
                    </a:cubicBezTo>
                    <a:cubicBezTo>
                      <a:pt x="-28822" y="274660"/>
                      <a:pt x="19814" y="195923"/>
                      <a:pt x="0" y="81791"/>
                    </a:cubicBezTo>
                    <a:close/>
                  </a:path>
                  <a:path w="1120033" h="490735" stroke="0" extrusionOk="0">
                    <a:moveTo>
                      <a:pt x="0" y="81791"/>
                    </a:moveTo>
                    <a:cubicBezTo>
                      <a:pt x="11851" y="37583"/>
                      <a:pt x="35900" y="-9608"/>
                      <a:pt x="81791" y="0"/>
                    </a:cubicBezTo>
                    <a:cubicBezTo>
                      <a:pt x="282390" y="-19881"/>
                      <a:pt x="385839" y="30612"/>
                      <a:pt x="560017" y="0"/>
                    </a:cubicBezTo>
                    <a:cubicBezTo>
                      <a:pt x="734195" y="-30612"/>
                      <a:pt x="823719" y="46258"/>
                      <a:pt x="1038242" y="0"/>
                    </a:cubicBezTo>
                    <a:cubicBezTo>
                      <a:pt x="1085135" y="794"/>
                      <a:pt x="1121946" y="33007"/>
                      <a:pt x="1120033" y="81791"/>
                    </a:cubicBezTo>
                    <a:cubicBezTo>
                      <a:pt x="1121858" y="163188"/>
                      <a:pt x="1110520" y="342610"/>
                      <a:pt x="1120033" y="408944"/>
                    </a:cubicBezTo>
                    <a:cubicBezTo>
                      <a:pt x="1131586" y="449886"/>
                      <a:pt x="1087211" y="501169"/>
                      <a:pt x="1038242" y="490735"/>
                    </a:cubicBezTo>
                    <a:cubicBezTo>
                      <a:pt x="847982" y="545129"/>
                      <a:pt x="703439" y="488880"/>
                      <a:pt x="579146" y="490735"/>
                    </a:cubicBezTo>
                    <a:cubicBezTo>
                      <a:pt x="454853" y="492590"/>
                      <a:pt x="268122" y="452554"/>
                      <a:pt x="81791" y="490735"/>
                    </a:cubicBezTo>
                    <a:cubicBezTo>
                      <a:pt x="35630" y="480990"/>
                      <a:pt x="3520" y="456430"/>
                      <a:pt x="0" y="408944"/>
                    </a:cubicBezTo>
                    <a:cubicBezTo>
                      <a:pt x="-6887" y="325812"/>
                      <a:pt x="31049" y="17164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xmlns="" sd="427591210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Skin.pg</a:t>
                </a:r>
                <a:endParaRPr lang="en-US" sz="1600" dirty="0">
                  <a:solidFill>
                    <a:schemeClr val="accent5">
                      <a:lumMod val="50000"/>
                    </a:schemeClr>
                  </a:solidFill>
                </a:endParaRPr>
              </a:p>
            </p:txBody>
          </p:sp>
          <p:sp>
            <p:nvSpPr>
              <p:cNvPr id="62" name="Rounded Rectangle 61">
                <a:extLst>
                  <a:ext uri="{FF2B5EF4-FFF2-40B4-BE49-F238E27FC236}">
                    <a16:creationId xmlns:a16="http://schemas.microsoft.com/office/drawing/2014/main" id="{313E78A5-38F3-0B40-83A0-455D66F5C18C}"/>
                  </a:ext>
                </a:extLst>
              </p:cNvPr>
              <p:cNvSpPr/>
              <p:nvPr/>
            </p:nvSpPr>
            <p:spPr>
              <a:xfrm>
                <a:off x="5819956" y="804386"/>
                <a:ext cx="1120033" cy="490735"/>
              </a:xfrm>
              <a:custGeom>
                <a:avLst/>
                <a:gdLst>
                  <a:gd name="connsiteX0" fmla="*/ 0 w 1120033"/>
                  <a:gd name="connsiteY0" fmla="*/ 81791 h 490735"/>
                  <a:gd name="connsiteX1" fmla="*/ 81791 w 1120033"/>
                  <a:gd name="connsiteY1" fmla="*/ 0 h 490735"/>
                  <a:gd name="connsiteX2" fmla="*/ 569581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144" y="33943"/>
                      <a:pt x="33555" y="2521"/>
                      <a:pt x="81791" y="0"/>
                    </a:cubicBezTo>
                    <a:cubicBezTo>
                      <a:pt x="265035" y="-7461"/>
                      <a:pt x="383923" y="40766"/>
                      <a:pt x="569581" y="0"/>
                    </a:cubicBezTo>
                    <a:cubicBezTo>
                      <a:pt x="755239" y="-40766"/>
                      <a:pt x="878446" y="16523"/>
                      <a:pt x="1038242" y="0"/>
                    </a:cubicBezTo>
                    <a:cubicBezTo>
                      <a:pt x="1082277" y="310"/>
                      <a:pt x="1110024" y="33013"/>
                      <a:pt x="1120033" y="81791"/>
                    </a:cubicBezTo>
                    <a:cubicBezTo>
                      <a:pt x="1122151" y="212214"/>
                      <a:pt x="1095654" y="264751"/>
                      <a:pt x="1120033" y="408944"/>
                    </a:cubicBezTo>
                    <a:cubicBezTo>
                      <a:pt x="1113343" y="461247"/>
                      <a:pt x="1093098" y="492641"/>
                      <a:pt x="1038242" y="490735"/>
                    </a:cubicBezTo>
                    <a:cubicBezTo>
                      <a:pt x="888016" y="525539"/>
                      <a:pt x="763106" y="479611"/>
                      <a:pt x="588710" y="490735"/>
                    </a:cubicBezTo>
                    <a:cubicBezTo>
                      <a:pt x="414314" y="501859"/>
                      <a:pt x="196751" y="469327"/>
                      <a:pt x="81791" y="490735"/>
                    </a:cubicBezTo>
                    <a:cubicBezTo>
                      <a:pt x="43987" y="489750"/>
                      <a:pt x="-1583" y="451015"/>
                      <a:pt x="0" y="408944"/>
                    </a:cubicBezTo>
                    <a:cubicBezTo>
                      <a:pt x="-10356" y="269964"/>
                      <a:pt x="3142" y="190217"/>
                      <a:pt x="0" y="81791"/>
                    </a:cubicBezTo>
                    <a:close/>
                  </a:path>
                  <a:path w="1120033" h="490735" stroke="0" extrusionOk="0">
                    <a:moveTo>
                      <a:pt x="0" y="81791"/>
                    </a:moveTo>
                    <a:cubicBezTo>
                      <a:pt x="-137" y="35500"/>
                      <a:pt x="33186" y="-2836"/>
                      <a:pt x="81791" y="0"/>
                    </a:cubicBezTo>
                    <a:cubicBezTo>
                      <a:pt x="292368" y="-39616"/>
                      <a:pt x="465510" y="51040"/>
                      <a:pt x="579146" y="0"/>
                    </a:cubicBezTo>
                    <a:cubicBezTo>
                      <a:pt x="692782" y="-51040"/>
                      <a:pt x="866937" y="13323"/>
                      <a:pt x="1038242" y="0"/>
                    </a:cubicBezTo>
                    <a:cubicBezTo>
                      <a:pt x="1087142" y="5242"/>
                      <a:pt x="1110893" y="29670"/>
                      <a:pt x="1120033" y="81791"/>
                    </a:cubicBezTo>
                    <a:cubicBezTo>
                      <a:pt x="1132352" y="233476"/>
                      <a:pt x="1112168" y="270314"/>
                      <a:pt x="1120033" y="408944"/>
                    </a:cubicBezTo>
                    <a:cubicBezTo>
                      <a:pt x="1123416" y="456768"/>
                      <a:pt x="1079627" y="495680"/>
                      <a:pt x="1038242" y="490735"/>
                    </a:cubicBezTo>
                    <a:cubicBezTo>
                      <a:pt x="845856" y="542526"/>
                      <a:pt x="693589" y="469541"/>
                      <a:pt x="579146" y="490735"/>
                    </a:cubicBezTo>
                    <a:cubicBezTo>
                      <a:pt x="464703" y="511929"/>
                      <a:pt x="280515" y="458199"/>
                      <a:pt x="81791" y="490735"/>
                    </a:cubicBezTo>
                    <a:cubicBezTo>
                      <a:pt x="38778" y="491141"/>
                      <a:pt x="-124" y="449204"/>
                      <a:pt x="0" y="408944"/>
                    </a:cubicBezTo>
                    <a:cubicBezTo>
                      <a:pt x="-1230" y="259387"/>
                      <a:pt x="28763" y="214688"/>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xmlns="" sd="164590828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Skin.pubg</a:t>
                </a:r>
                <a:endParaRPr lang="en-US" sz="1600" dirty="0">
                  <a:solidFill>
                    <a:schemeClr val="accent5">
                      <a:lumMod val="50000"/>
                    </a:schemeClr>
                  </a:solidFill>
                </a:endParaRPr>
              </a:p>
            </p:txBody>
          </p:sp>
          <p:sp>
            <p:nvSpPr>
              <p:cNvPr id="64" name="Rounded Rectangle 63">
                <a:extLst>
                  <a:ext uri="{FF2B5EF4-FFF2-40B4-BE49-F238E27FC236}">
                    <a16:creationId xmlns:a16="http://schemas.microsoft.com/office/drawing/2014/main" id="{3F102F1D-92E8-CD44-900C-02897B7AE97C}"/>
                  </a:ext>
                </a:extLst>
              </p:cNvPr>
              <p:cNvSpPr/>
              <p:nvPr/>
            </p:nvSpPr>
            <p:spPr>
              <a:xfrm>
                <a:off x="7432852" y="804386"/>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964" y="47871"/>
                      <a:pt x="38723" y="4028"/>
                      <a:pt x="81791" y="0"/>
                    </a:cubicBezTo>
                    <a:cubicBezTo>
                      <a:pt x="303801" y="-5741"/>
                      <a:pt x="326570" y="32452"/>
                      <a:pt x="560017" y="0"/>
                    </a:cubicBezTo>
                    <a:cubicBezTo>
                      <a:pt x="793464" y="-32452"/>
                      <a:pt x="880842" y="3104"/>
                      <a:pt x="1038242" y="0"/>
                    </a:cubicBezTo>
                    <a:cubicBezTo>
                      <a:pt x="1088155" y="7000"/>
                      <a:pt x="1122011" y="39547"/>
                      <a:pt x="1120033" y="81791"/>
                    </a:cubicBezTo>
                    <a:cubicBezTo>
                      <a:pt x="1127526" y="197939"/>
                      <a:pt x="1099124" y="310697"/>
                      <a:pt x="1120033" y="408944"/>
                    </a:cubicBezTo>
                    <a:cubicBezTo>
                      <a:pt x="1107892" y="450622"/>
                      <a:pt x="1079811" y="479826"/>
                      <a:pt x="1038242" y="490735"/>
                    </a:cubicBezTo>
                    <a:cubicBezTo>
                      <a:pt x="856434" y="547245"/>
                      <a:pt x="761639" y="466329"/>
                      <a:pt x="540887" y="490735"/>
                    </a:cubicBezTo>
                    <a:cubicBezTo>
                      <a:pt x="320135" y="515141"/>
                      <a:pt x="212513" y="465538"/>
                      <a:pt x="81791" y="490735"/>
                    </a:cubicBezTo>
                    <a:cubicBezTo>
                      <a:pt x="37017" y="499606"/>
                      <a:pt x="1787" y="451435"/>
                      <a:pt x="0" y="408944"/>
                    </a:cubicBezTo>
                    <a:cubicBezTo>
                      <a:pt x="-12472" y="343042"/>
                      <a:pt x="14960" y="177277"/>
                      <a:pt x="0" y="81791"/>
                    </a:cubicBezTo>
                    <a:close/>
                  </a:path>
                  <a:path w="1120033" h="490735" stroke="0" extrusionOk="0">
                    <a:moveTo>
                      <a:pt x="0" y="81791"/>
                    </a:moveTo>
                    <a:cubicBezTo>
                      <a:pt x="-2724" y="35922"/>
                      <a:pt x="43570" y="7935"/>
                      <a:pt x="81791" y="0"/>
                    </a:cubicBezTo>
                    <a:cubicBezTo>
                      <a:pt x="251585" y="-1260"/>
                      <a:pt x="414368" y="52929"/>
                      <a:pt x="579146" y="0"/>
                    </a:cubicBezTo>
                    <a:cubicBezTo>
                      <a:pt x="743925" y="-52929"/>
                      <a:pt x="926112" y="7934"/>
                      <a:pt x="1038242" y="0"/>
                    </a:cubicBezTo>
                    <a:cubicBezTo>
                      <a:pt x="1081667" y="7083"/>
                      <a:pt x="1119089" y="36087"/>
                      <a:pt x="1120033" y="81791"/>
                    </a:cubicBezTo>
                    <a:cubicBezTo>
                      <a:pt x="1129644" y="164359"/>
                      <a:pt x="1093715" y="310641"/>
                      <a:pt x="1120033" y="408944"/>
                    </a:cubicBezTo>
                    <a:cubicBezTo>
                      <a:pt x="1131593" y="457918"/>
                      <a:pt x="1087066" y="496439"/>
                      <a:pt x="1038242" y="490735"/>
                    </a:cubicBezTo>
                    <a:cubicBezTo>
                      <a:pt x="818326" y="517112"/>
                      <a:pt x="767684" y="446269"/>
                      <a:pt x="560017" y="490735"/>
                    </a:cubicBezTo>
                    <a:cubicBezTo>
                      <a:pt x="352351" y="535201"/>
                      <a:pt x="282845" y="461287"/>
                      <a:pt x="81791" y="490735"/>
                    </a:cubicBezTo>
                    <a:cubicBezTo>
                      <a:pt x="36077" y="486976"/>
                      <a:pt x="4196" y="445960"/>
                      <a:pt x="0" y="408944"/>
                    </a:cubicBezTo>
                    <a:cubicBezTo>
                      <a:pt x="-12972" y="277670"/>
                      <a:pt x="2885" y="156032"/>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xmlns="" sd="66631006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grpSp>
        <p:sp>
          <p:nvSpPr>
            <p:cNvPr id="71" name="Down Arrow 70">
              <a:extLst>
                <a:ext uri="{FF2B5EF4-FFF2-40B4-BE49-F238E27FC236}">
                  <a16:creationId xmlns:a16="http://schemas.microsoft.com/office/drawing/2014/main" id="{CC6EDE65-9754-6F45-9006-C89EF17C7DFF}"/>
                </a:ext>
              </a:extLst>
            </p:cNvPr>
            <p:cNvSpPr/>
            <p:nvPr/>
          </p:nvSpPr>
          <p:spPr>
            <a:xfrm>
              <a:off x="2001906"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xmln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2" name="Down Arrow 71">
              <a:extLst>
                <a:ext uri="{FF2B5EF4-FFF2-40B4-BE49-F238E27FC236}">
                  <a16:creationId xmlns:a16="http://schemas.microsoft.com/office/drawing/2014/main" id="{0DE54E11-0123-4F41-B9A5-52A19C1AFA37}"/>
                </a:ext>
              </a:extLst>
            </p:cNvPr>
            <p:cNvSpPr/>
            <p:nvPr/>
          </p:nvSpPr>
          <p:spPr>
            <a:xfrm>
              <a:off x="3343950"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xmln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3" name="Down Arrow 72">
              <a:extLst>
                <a:ext uri="{FF2B5EF4-FFF2-40B4-BE49-F238E27FC236}">
                  <a16:creationId xmlns:a16="http://schemas.microsoft.com/office/drawing/2014/main" id="{0D37D12E-32EE-7C44-B4A9-8A7DD27D41B0}"/>
                </a:ext>
              </a:extLst>
            </p:cNvPr>
            <p:cNvSpPr/>
            <p:nvPr/>
          </p:nvSpPr>
          <p:spPr>
            <a:xfrm>
              <a:off x="4685994"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xmln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4" name="Down Arrow 73">
              <a:extLst>
                <a:ext uri="{FF2B5EF4-FFF2-40B4-BE49-F238E27FC236}">
                  <a16:creationId xmlns:a16="http://schemas.microsoft.com/office/drawing/2014/main" id="{E60488AE-D06C-DC48-BBF9-AF1FF8D040A6}"/>
                </a:ext>
              </a:extLst>
            </p:cNvPr>
            <p:cNvSpPr/>
            <p:nvPr/>
          </p:nvSpPr>
          <p:spPr>
            <a:xfrm>
              <a:off x="6027218"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xmln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55" name="Rounded Rectangle 54">
              <a:extLst>
                <a:ext uri="{FF2B5EF4-FFF2-40B4-BE49-F238E27FC236}">
                  <a16:creationId xmlns:a16="http://schemas.microsoft.com/office/drawing/2014/main" id="{2990F26A-A460-0341-9377-B8826478D7DC}"/>
                </a:ext>
              </a:extLst>
            </p:cNvPr>
            <p:cNvSpPr/>
            <p:nvPr/>
          </p:nvSpPr>
          <p:spPr>
            <a:xfrm>
              <a:off x="1297786" y="2104667"/>
              <a:ext cx="6064179"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00000"/>
                  </a:solidFill>
                </a:rPr>
                <a:t>Use Library Plugin build</a:t>
              </a:r>
              <a:r>
                <a:rPr lang="zh-CN" altLang="en-US" sz="1600" dirty="0">
                  <a:solidFill>
                    <a:srgbClr val="C00000"/>
                  </a:solidFill>
                </a:rPr>
                <a:t>，</a:t>
              </a:r>
              <a:r>
                <a:rPr lang="en-US" altLang="zh-CN" sz="1600" dirty="0">
                  <a:solidFill>
                    <a:srgbClr val="C00000"/>
                  </a:solidFill>
                </a:rPr>
                <a:t>skin will replace default skin’s resource</a:t>
              </a:r>
              <a:endParaRPr lang="en-US" sz="1600" dirty="0">
                <a:solidFill>
                  <a:srgbClr val="C00000"/>
                </a:solidFill>
              </a:endParaRPr>
            </a:p>
          </p:txBody>
        </p:sp>
      </p:grpSp>
      <p:grpSp>
        <p:nvGrpSpPr>
          <p:cNvPr id="83" name="Group 82">
            <a:extLst>
              <a:ext uri="{FF2B5EF4-FFF2-40B4-BE49-F238E27FC236}">
                <a16:creationId xmlns:a16="http://schemas.microsoft.com/office/drawing/2014/main" id="{ED90E1BF-461B-3041-961D-929E599A3C23}"/>
              </a:ext>
            </a:extLst>
          </p:cNvPr>
          <p:cNvGrpSpPr/>
          <p:nvPr/>
        </p:nvGrpSpPr>
        <p:grpSpPr>
          <a:xfrm>
            <a:off x="6786058" y="2039006"/>
            <a:ext cx="4859906" cy="2646410"/>
            <a:chOff x="7750932" y="2350321"/>
            <a:chExt cx="4237613" cy="2308639"/>
          </a:xfrm>
        </p:grpSpPr>
        <p:pic>
          <p:nvPicPr>
            <p:cNvPr id="81" name="Picture 80">
              <a:extLst>
                <a:ext uri="{FF2B5EF4-FFF2-40B4-BE49-F238E27FC236}">
                  <a16:creationId xmlns:a16="http://schemas.microsoft.com/office/drawing/2014/main" id="{11C2C183-8D19-A349-9E03-7D993D78E068}"/>
                </a:ext>
              </a:extLst>
            </p:cNvPr>
            <p:cNvPicPr>
              <a:picLocks noChangeAspect="1"/>
            </p:cNvPicPr>
            <p:nvPr/>
          </p:nvPicPr>
          <p:blipFill>
            <a:blip r:embed="rId2"/>
            <a:stretch>
              <a:fillRect/>
            </a:stretch>
          </p:blipFill>
          <p:spPr>
            <a:xfrm>
              <a:off x="7750932" y="3215715"/>
              <a:ext cx="4237613" cy="1443245"/>
            </a:xfrm>
            <a:prstGeom prst="rect">
              <a:avLst/>
            </a:prstGeom>
          </p:spPr>
        </p:pic>
        <p:sp>
          <p:nvSpPr>
            <p:cNvPr id="82" name="Rounded Rectangle 81">
              <a:extLst>
                <a:ext uri="{FF2B5EF4-FFF2-40B4-BE49-F238E27FC236}">
                  <a16:creationId xmlns:a16="http://schemas.microsoft.com/office/drawing/2014/main" id="{B421AF38-1361-7A48-BA37-4A841BEE85C6}"/>
                </a:ext>
              </a:extLst>
            </p:cNvPr>
            <p:cNvSpPr/>
            <p:nvPr/>
          </p:nvSpPr>
          <p:spPr>
            <a:xfrm>
              <a:off x="8589844" y="2350321"/>
              <a:ext cx="2559788"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C00000"/>
                  </a:solidFill>
                </a:rPr>
                <a:t>使用</a:t>
              </a:r>
              <a:r>
                <a:rPr lang="en-US" altLang="zh-CN" sz="1600" b="1" dirty="0">
                  <a:solidFill>
                    <a:srgbClr val="C00000"/>
                  </a:solidFill>
                </a:rPr>
                <a:t>Gradle</a:t>
              </a:r>
              <a:r>
                <a:rPr lang="zh-CN" altLang="en-US" sz="1600" b="1" dirty="0">
                  <a:solidFill>
                    <a:srgbClr val="C00000"/>
                  </a:solidFill>
                </a:rPr>
                <a:t>的打包优先级来自动实现静态换肤功能</a:t>
              </a:r>
              <a:endParaRPr lang="en-US" sz="1600" b="1" dirty="0">
                <a:solidFill>
                  <a:srgbClr val="C00000"/>
                </a:solidFill>
              </a:endParaRPr>
            </a:p>
          </p:txBody>
        </p:sp>
      </p:grpSp>
      <p:sp>
        <p:nvSpPr>
          <p:cNvPr id="86" name="Rounded Rectangle 85">
            <a:extLst>
              <a:ext uri="{FF2B5EF4-FFF2-40B4-BE49-F238E27FC236}">
                <a16:creationId xmlns:a16="http://schemas.microsoft.com/office/drawing/2014/main" id="{F79B49B3-9634-A848-9BC7-9CE2AE4D6E69}"/>
              </a:ext>
            </a:extLst>
          </p:cNvPr>
          <p:cNvSpPr/>
          <p:nvPr/>
        </p:nvSpPr>
        <p:spPr>
          <a:xfrm>
            <a:off x="444655" y="6088855"/>
            <a:ext cx="1165261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2">
                    <a:lumMod val="50000"/>
                  </a:schemeClr>
                </a:solidFill>
              </a:rPr>
              <a:t>效果：</a:t>
            </a:r>
            <a:r>
              <a:rPr lang="en-US" altLang="zh-CN" sz="2000" b="1" dirty="0">
                <a:solidFill>
                  <a:schemeClr val="accent2">
                    <a:lumMod val="50000"/>
                  </a:schemeClr>
                </a:solidFill>
              </a:rPr>
              <a:t>1.</a:t>
            </a:r>
            <a:r>
              <a:rPr lang="zh-CN" altLang="en-US" sz="2000" b="1" dirty="0">
                <a:solidFill>
                  <a:schemeClr val="accent2">
                    <a:lumMod val="50000"/>
                  </a:schemeClr>
                </a:solidFill>
              </a:rPr>
              <a:t>无侵入型；</a:t>
            </a:r>
            <a:r>
              <a:rPr lang="en-US" altLang="zh-CN" sz="2000" b="1" dirty="0">
                <a:solidFill>
                  <a:schemeClr val="accent2">
                    <a:lumMod val="50000"/>
                  </a:schemeClr>
                </a:solidFill>
              </a:rPr>
              <a:t>2.</a:t>
            </a:r>
            <a:r>
              <a:rPr lang="zh-CN" altLang="en-US" sz="2000" b="1" dirty="0">
                <a:solidFill>
                  <a:schemeClr val="accent2">
                    <a:lumMod val="50000"/>
                  </a:schemeClr>
                </a:solidFill>
              </a:rPr>
              <a:t>开发完全忽略皮肤的存在；</a:t>
            </a:r>
            <a:r>
              <a:rPr lang="en-US" altLang="zh-CN" sz="2000" b="1" dirty="0">
                <a:solidFill>
                  <a:schemeClr val="accent2">
                    <a:lumMod val="50000"/>
                  </a:schemeClr>
                </a:solidFill>
              </a:rPr>
              <a:t>3.</a:t>
            </a:r>
            <a:r>
              <a:rPr lang="zh-CN" altLang="en-US" sz="2000" b="1" dirty="0">
                <a:solidFill>
                  <a:schemeClr val="accent2">
                    <a:lumMod val="50000"/>
                  </a:schemeClr>
                </a:solidFill>
              </a:rPr>
              <a:t>不会在打多余的资源；</a:t>
            </a:r>
            <a:r>
              <a:rPr lang="en-US" altLang="zh-CN" sz="2000" b="1" dirty="0">
                <a:solidFill>
                  <a:schemeClr val="accent2">
                    <a:lumMod val="50000"/>
                  </a:schemeClr>
                </a:solidFill>
              </a:rPr>
              <a:t>4.</a:t>
            </a:r>
            <a:r>
              <a:rPr lang="zh-CN" altLang="en-US" sz="2000" b="1" dirty="0">
                <a:solidFill>
                  <a:schemeClr val="accent2">
                    <a:lumMod val="50000"/>
                  </a:schemeClr>
                </a:solidFill>
              </a:rPr>
              <a:t>皮肤资源不需要带后缀名</a:t>
            </a:r>
            <a:endParaRPr lang="en-US" sz="2000" b="1" dirty="0">
              <a:solidFill>
                <a:schemeClr val="accent2">
                  <a:lumMod val="50000"/>
                </a:schemeClr>
              </a:solidFill>
            </a:endParaRPr>
          </a:p>
        </p:txBody>
      </p:sp>
    </p:spTree>
    <p:extLst>
      <p:ext uri="{BB962C8B-B14F-4D97-AF65-F5344CB8AC3E}">
        <p14:creationId xmlns:p14="http://schemas.microsoft.com/office/powerpoint/2010/main" val="87249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2F34ECB-CCDC-FB42-BD8D-C37D393A4726}"/>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换肤的方案的实现</a:t>
            </a:r>
            <a:endParaRPr lang="en-US" sz="3200" b="1" dirty="0">
              <a:solidFill>
                <a:schemeClr val="accent5">
                  <a:lumMod val="50000"/>
                </a:schemeClr>
              </a:solidFill>
            </a:endParaRPr>
          </a:p>
        </p:txBody>
      </p:sp>
      <p:sp>
        <p:nvSpPr>
          <p:cNvPr id="5" name="Rounded Rectangle 4">
            <a:extLst>
              <a:ext uri="{FF2B5EF4-FFF2-40B4-BE49-F238E27FC236}">
                <a16:creationId xmlns:a16="http://schemas.microsoft.com/office/drawing/2014/main" id="{4AF96345-2B9F-7544-9B00-80C9D51BD80C}"/>
              </a:ext>
            </a:extLst>
          </p:cNvPr>
          <p:cNvSpPr/>
          <p:nvPr/>
        </p:nvSpPr>
        <p:spPr>
          <a:xfrm>
            <a:off x="457199" y="987526"/>
            <a:ext cx="9275160" cy="5635696"/>
          </a:xfrm>
          <a:custGeom>
            <a:avLst/>
            <a:gdLst>
              <a:gd name="connsiteX0" fmla="*/ 0 w 9275160"/>
              <a:gd name="connsiteY0" fmla="*/ 197362 h 5635696"/>
              <a:gd name="connsiteX1" fmla="*/ 197362 w 9275160"/>
              <a:gd name="connsiteY1" fmla="*/ 0 h 5635696"/>
              <a:gd name="connsiteX2" fmla="*/ 789391 w 9275160"/>
              <a:gd name="connsiteY2" fmla="*/ 0 h 5635696"/>
              <a:gd name="connsiteX3" fmla="*/ 1559029 w 9275160"/>
              <a:gd name="connsiteY3" fmla="*/ 0 h 5635696"/>
              <a:gd name="connsiteX4" fmla="*/ 1973449 w 9275160"/>
              <a:gd name="connsiteY4" fmla="*/ 0 h 5635696"/>
              <a:gd name="connsiteX5" fmla="*/ 2565478 w 9275160"/>
              <a:gd name="connsiteY5" fmla="*/ 0 h 5635696"/>
              <a:gd name="connsiteX6" fmla="*/ 3157507 w 9275160"/>
              <a:gd name="connsiteY6" fmla="*/ 0 h 5635696"/>
              <a:gd name="connsiteX7" fmla="*/ 3571928 w 9275160"/>
              <a:gd name="connsiteY7" fmla="*/ 0 h 5635696"/>
              <a:gd name="connsiteX8" fmla="*/ 4163957 w 9275160"/>
              <a:gd name="connsiteY8" fmla="*/ 0 h 5635696"/>
              <a:gd name="connsiteX9" fmla="*/ 4844790 w 9275160"/>
              <a:gd name="connsiteY9" fmla="*/ 0 h 5635696"/>
              <a:gd name="connsiteX10" fmla="*/ 5525624 w 9275160"/>
              <a:gd name="connsiteY10" fmla="*/ 0 h 5635696"/>
              <a:gd name="connsiteX11" fmla="*/ 5940044 w 9275160"/>
              <a:gd name="connsiteY11" fmla="*/ 0 h 5635696"/>
              <a:gd name="connsiteX12" fmla="*/ 6532073 w 9275160"/>
              <a:gd name="connsiteY12" fmla="*/ 0 h 5635696"/>
              <a:gd name="connsiteX13" fmla="*/ 6857689 w 9275160"/>
              <a:gd name="connsiteY13" fmla="*/ 0 h 5635696"/>
              <a:gd name="connsiteX14" fmla="*/ 7449718 w 9275160"/>
              <a:gd name="connsiteY14" fmla="*/ 0 h 5635696"/>
              <a:gd name="connsiteX15" fmla="*/ 8041747 w 9275160"/>
              <a:gd name="connsiteY15" fmla="*/ 0 h 5635696"/>
              <a:gd name="connsiteX16" fmla="*/ 8544972 w 9275160"/>
              <a:gd name="connsiteY16" fmla="*/ 0 h 5635696"/>
              <a:gd name="connsiteX17" fmla="*/ 9077798 w 9275160"/>
              <a:gd name="connsiteY17" fmla="*/ 0 h 5635696"/>
              <a:gd name="connsiteX18" fmla="*/ 9275160 w 9275160"/>
              <a:gd name="connsiteY18" fmla="*/ 197362 h 5635696"/>
              <a:gd name="connsiteX19" fmla="*/ 9275160 w 9275160"/>
              <a:gd name="connsiteY19" fmla="*/ 779692 h 5635696"/>
              <a:gd name="connsiteX20" fmla="*/ 9275160 w 9275160"/>
              <a:gd name="connsiteY20" fmla="*/ 1309613 h 5635696"/>
              <a:gd name="connsiteX21" fmla="*/ 9275160 w 9275160"/>
              <a:gd name="connsiteY21" fmla="*/ 1944353 h 5635696"/>
              <a:gd name="connsiteX22" fmla="*/ 9275160 w 9275160"/>
              <a:gd name="connsiteY22" fmla="*/ 2526683 h 5635696"/>
              <a:gd name="connsiteX23" fmla="*/ 9275160 w 9275160"/>
              <a:gd name="connsiteY23" fmla="*/ 3056603 h 5635696"/>
              <a:gd name="connsiteX24" fmla="*/ 9275160 w 9275160"/>
              <a:gd name="connsiteY24" fmla="*/ 3534114 h 5635696"/>
              <a:gd name="connsiteX25" fmla="*/ 9275160 w 9275160"/>
              <a:gd name="connsiteY25" fmla="*/ 4168854 h 5635696"/>
              <a:gd name="connsiteX26" fmla="*/ 9275160 w 9275160"/>
              <a:gd name="connsiteY26" fmla="*/ 4593955 h 5635696"/>
              <a:gd name="connsiteX27" fmla="*/ 9275160 w 9275160"/>
              <a:gd name="connsiteY27" fmla="*/ 5438334 h 5635696"/>
              <a:gd name="connsiteX28" fmla="*/ 9077798 w 9275160"/>
              <a:gd name="connsiteY28" fmla="*/ 5635696 h 5635696"/>
              <a:gd name="connsiteX29" fmla="*/ 8396965 w 9275160"/>
              <a:gd name="connsiteY29" fmla="*/ 5635696 h 5635696"/>
              <a:gd name="connsiteX30" fmla="*/ 7804936 w 9275160"/>
              <a:gd name="connsiteY30" fmla="*/ 5635696 h 5635696"/>
              <a:gd name="connsiteX31" fmla="*/ 7124102 w 9275160"/>
              <a:gd name="connsiteY31" fmla="*/ 5635696 h 5635696"/>
              <a:gd name="connsiteX32" fmla="*/ 6443269 w 9275160"/>
              <a:gd name="connsiteY32" fmla="*/ 5635696 h 5635696"/>
              <a:gd name="connsiteX33" fmla="*/ 5673631 w 9275160"/>
              <a:gd name="connsiteY33" fmla="*/ 5635696 h 5635696"/>
              <a:gd name="connsiteX34" fmla="*/ 5170406 w 9275160"/>
              <a:gd name="connsiteY34" fmla="*/ 5635696 h 5635696"/>
              <a:gd name="connsiteX35" fmla="*/ 4489573 w 9275160"/>
              <a:gd name="connsiteY35" fmla="*/ 5635696 h 5635696"/>
              <a:gd name="connsiteX36" fmla="*/ 4163957 w 9275160"/>
              <a:gd name="connsiteY36" fmla="*/ 5635696 h 5635696"/>
              <a:gd name="connsiteX37" fmla="*/ 3749536 w 9275160"/>
              <a:gd name="connsiteY37" fmla="*/ 5635696 h 5635696"/>
              <a:gd name="connsiteX38" fmla="*/ 3335116 w 9275160"/>
              <a:gd name="connsiteY38" fmla="*/ 5635696 h 5635696"/>
              <a:gd name="connsiteX39" fmla="*/ 2654283 w 9275160"/>
              <a:gd name="connsiteY39" fmla="*/ 5635696 h 5635696"/>
              <a:gd name="connsiteX40" fmla="*/ 1973449 w 9275160"/>
              <a:gd name="connsiteY40" fmla="*/ 5635696 h 5635696"/>
              <a:gd name="connsiteX41" fmla="*/ 1647833 w 9275160"/>
              <a:gd name="connsiteY41" fmla="*/ 5635696 h 5635696"/>
              <a:gd name="connsiteX42" fmla="*/ 878195 w 9275160"/>
              <a:gd name="connsiteY42" fmla="*/ 5635696 h 5635696"/>
              <a:gd name="connsiteX43" fmla="*/ 197362 w 9275160"/>
              <a:gd name="connsiteY43" fmla="*/ 5635696 h 5635696"/>
              <a:gd name="connsiteX44" fmla="*/ 0 w 9275160"/>
              <a:gd name="connsiteY44" fmla="*/ 5438334 h 5635696"/>
              <a:gd name="connsiteX45" fmla="*/ 0 w 9275160"/>
              <a:gd name="connsiteY45" fmla="*/ 4856004 h 5635696"/>
              <a:gd name="connsiteX46" fmla="*/ 0 w 9275160"/>
              <a:gd name="connsiteY46" fmla="*/ 4168854 h 5635696"/>
              <a:gd name="connsiteX47" fmla="*/ 0 w 9275160"/>
              <a:gd name="connsiteY47" fmla="*/ 3534114 h 5635696"/>
              <a:gd name="connsiteX48" fmla="*/ 0 w 9275160"/>
              <a:gd name="connsiteY48" fmla="*/ 3004194 h 5635696"/>
              <a:gd name="connsiteX49" fmla="*/ 0 w 9275160"/>
              <a:gd name="connsiteY49" fmla="*/ 2579093 h 5635696"/>
              <a:gd name="connsiteX50" fmla="*/ 0 w 9275160"/>
              <a:gd name="connsiteY50" fmla="*/ 1944353 h 5635696"/>
              <a:gd name="connsiteX51" fmla="*/ 0 w 9275160"/>
              <a:gd name="connsiteY51" fmla="*/ 1414432 h 5635696"/>
              <a:gd name="connsiteX52" fmla="*/ 0 w 9275160"/>
              <a:gd name="connsiteY52" fmla="*/ 884512 h 5635696"/>
              <a:gd name="connsiteX53" fmla="*/ 0 w 9275160"/>
              <a:gd name="connsiteY53" fmla="*/ 197362 h 563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275160" h="5635696" fill="none" extrusionOk="0">
                <a:moveTo>
                  <a:pt x="0" y="197362"/>
                </a:moveTo>
                <a:cubicBezTo>
                  <a:pt x="26633" y="86825"/>
                  <a:pt x="90757" y="-3021"/>
                  <a:pt x="197362" y="0"/>
                </a:cubicBezTo>
                <a:cubicBezTo>
                  <a:pt x="379936" y="-29280"/>
                  <a:pt x="576253" y="797"/>
                  <a:pt x="789391" y="0"/>
                </a:cubicBezTo>
                <a:cubicBezTo>
                  <a:pt x="1002529" y="-797"/>
                  <a:pt x="1358746" y="85457"/>
                  <a:pt x="1559029" y="0"/>
                </a:cubicBezTo>
                <a:cubicBezTo>
                  <a:pt x="1759312" y="-85457"/>
                  <a:pt x="1799553" y="16802"/>
                  <a:pt x="1973449" y="0"/>
                </a:cubicBezTo>
                <a:cubicBezTo>
                  <a:pt x="2147345" y="-16802"/>
                  <a:pt x="2275957" y="53886"/>
                  <a:pt x="2565478" y="0"/>
                </a:cubicBezTo>
                <a:cubicBezTo>
                  <a:pt x="2854999" y="-53886"/>
                  <a:pt x="3024594" y="41373"/>
                  <a:pt x="3157507" y="0"/>
                </a:cubicBezTo>
                <a:cubicBezTo>
                  <a:pt x="3290420" y="-41373"/>
                  <a:pt x="3385450" y="30983"/>
                  <a:pt x="3571928" y="0"/>
                </a:cubicBezTo>
                <a:cubicBezTo>
                  <a:pt x="3758406" y="-30983"/>
                  <a:pt x="3929657" y="26781"/>
                  <a:pt x="4163957" y="0"/>
                </a:cubicBezTo>
                <a:cubicBezTo>
                  <a:pt x="4398257" y="-26781"/>
                  <a:pt x="4627881" y="66828"/>
                  <a:pt x="4844790" y="0"/>
                </a:cubicBezTo>
                <a:cubicBezTo>
                  <a:pt x="5061699" y="-66828"/>
                  <a:pt x="5387132" y="12133"/>
                  <a:pt x="5525624" y="0"/>
                </a:cubicBezTo>
                <a:cubicBezTo>
                  <a:pt x="5664116" y="-12133"/>
                  <a:pt x="5741318" y="17722"/>
                  <a:pt x="5940044" y="0"/>
                </a:cubicBezTo>
                <a:cubicBezTo>
                  <a:pt x="6138770" y="-17722"/>
                  <a:pt x="6345566" y="31515"/>
                  <a:pt x="6532073" y="0"/>
                </a:cubicBezTo>
                <a:cubicBezTo>
                  <a:pt x="6718580" y="-31515"/>
                  <a:pt x="6726584" y="23573"/>
                  <a:pt x="6857689" y="0"/>
                </a:cubicBezTo>
                <a:cubicBezTo>
                  <a:pt x="6988794" y="-23573"/>
                  <a:pt x="7186224" y="38908"/>
                  <a:pt x="7449718" y="0"/>
                </a:cubicBezTo>
                <a:cubicBezTo>
                  <a:pt x="7713212" y="-38908"/>
                  <a:pt x="7910869" y="67169"/>
                  <a:pt x="8041747" y="0"/>
                </a:cubicBezTo>
                <a:cubicBezTo>
                  <a:pt x="8172625" y="-67169"/>
                  <a:pt x="8398815" y="30758"/>
                  <a:pt x="8544972" y="0"/>
                </a:cubicBezTo>
                <a:cubicBezTo>
                  <a:pt x="8691130" y="-30758"/>
                  <a:pt x="8955721" y="10650"/>
                  <a:pt x="9077798" y="0"/>
                </a:cubicBezTo>
                <a:cubicBezTo>
                  <a:pt x="9178969" y="12453"/>
                  <a:pt x="9264882" y="107219"/>
                  <a:pt x="9275160" y="197362"/>
                </a:cubicBezTo>
                <a:cubicBezTo>
                  <a:pt x="9310973" y="397971"/>
                  <a:pt x="9233554" y="634087"/>
                  <a:pt x="9275160" y="779692"/>
                </a:cubicBezTo>
                <a:cubicBezTo>
                  <a:pt x="9316766" y="925297"/>
                  <a:pt x="9251864" y="1081108"/>
                  <a:pt x="9275160" y="1309613"/>
                </a:cubicBezTo>
                <a:cubicBezTo>
                  <a:pt x="9298456" y="1538118"/>
                  <a:pt x="9202334" y="1727615"/>
                  <a:pt x="9275160" y="1944353"/>
                </a:cubicBezTo>
                <a:cubicBezTo>
                  <a:pt x="9347986" y="2161091"/>
                  <a:pt x="9266566" y="2245872"/>
                  <a:pt x="9275160" y="2526683"/>
                </a:cubicBezTo>
                <a:cubicBezTo>
                  <a:pt x="9283754" y="2807494"/>
                  <a:pt x="9269387" y="2865520"/>
                  <a:pt x="9275160" y="3056603"/>
                </a:cubicBezTo>
                <a:cubicBezTo>
                  <a:pt x="9280933" y="3247686"/>
                  <a:pt x="9274529" y="3356354"/>
                  <a:pt x="9275160" y="3534114"/>
                </a:cubicBezTo>
                <a:cubicBezTo>
                  <a:pt x="9275791" y="3711874"/>
                  <a:pt x="9252748" y="4032163"/>
                  <a:pt x="9275160" y="4168854"/>
                </a:cubicBezTo>
                <a:cubicBezTo>
                  <a:pt x="9297572" y="4305545"/>
                  <a:pt x="9230079" y="4502766"/>
                  <a:pt x="9275160" y="4593955"/>
                </a:cubicBezTo>
                <a:cubicBezTo>
                  <a:pt x="9320241" y="4685144"/>
                  <a:pt x="9238836" y="5163880"/>
                  <a:pt x="9275160" y="5438334"/>
                </a:cubicBezTo>
                <a:cubicBezTo>
                  <a:pt x="9259535" y="5531703"/>
                  <a:pt x="9183471" y="5634188"/>
                  <a:pt x="9077798" y="5635696"/>
                </a:cubicBezTo>
                <a:cubicBezTo>
                  <a:pt x="8832579" y="5679657"/>
                  <a:pt x="8533351" y="5612924"/>
                  <a:pt x="8396965" y="5635696"/>
                </a:cubicBezTo>
                <a:cubicBezTo>
                  <a:pt x="8260579" y="5658468"/>
                  <a:pt x="7967724" y="5583203"/>
                  <a:pt x="7804936" y="5635696"/>
                </a:cubicBezTo>
                <a:cubicBezTo>
                  <a:pt x="7642148" y="5688189"/>
                  <a:pt x="7415993" y="5610862"/>
                  <a:pt x="7124102" y="5635696"/>
                </a:cubicBezTo>
                <a:cubicBezTo>
                  <a:pt x="6832211" y="5660530"/>
                  <a:pt x="6667941" y="5631058"/>
                  <a:pt x="6443269" y="5635696"/>
                </a:cubicBezTo>
                <a:cubicBezTo>
                  <a:pt x="6218597" y="5640334"/>
                  <a:pt x="5919013" y="5561323"/>
                  <a:pt x="5673631" y="5635696"/>
                </a:cubicBezTo>
                <a:cubicBezTo>
                  <a:pt x="5428249" y="5710069"/>
                  <a:pt x="5321708" y="5591260"/>
                  <a:pt x="5170406" y="5635696"/>
                </a:cubicBezTo>
                <a:cubicBezTo>
                  <a:pt x="5019105" y="5680132"/>
                  <a:pt x="4666786" y="5571519"/>
                  <a:pt x="4489573" y="5635696"/>
                </a:cubicBezTo>
                <a:cubicBezTo>
                  <a:pt x="4312360" y="5699873"/>
                  <a:pt x="4320456" y="5614985"/>
                  <a:pt x="4163957" y="5635696"/>
                </a:cubicBezTo>
                <a:cubicBezTo>
                  <a:pt x="4007458" y="5656407"/>
                  <a:pt x="3872014" y="5597325"/>
                  <a:pt x="3749536" y="5635696"/>
                </a:cubicBezTo>
                <a:cubicBezTo>
                  <a:pt x="3627058" y="5674067"/>
                  <a:pt x="3526807" y="5599487"/>
                  <a:pt x="3335116" y="5635696"/>
                </a:cubicBezTo>
                <a:cubicBezTo>
                  <a:pt x="3143425" y="5671905"/>
                  <a:pt x="2961191" y="5557080"/>
                  <a:pt x="2654283" y="5635696"/>
                </a:cubicBezTo>
                <a:cubicBezTo>
                  <a:pt x="2347375" y="5714312"/>
                  <a:pt x="2120669" y="5574156"/>
                  <a:pt x="1973449" y="5635696"/>
                </a:cubicBezTo>
                <a:cubicBezTo>
                  <a:pt x="1826229" y="5697236"/>
                  <a:pt x="1767582" y="5623472"/>
                  <a:pt x="1647833" y="5635696"/>
                </a:cubicBezTo>
                <a:cubicBezTo>
                  <a:pt x="1528084" y="5647920"/>
                  <a:pt x="1179236" y="5589935"/>
                  <a:pt x="878195" y="5635696"/>
                </a:cubicBezTo>
                <a:cubicBezTo>
                  <a:pt x="577154" y="5681457"/>
                  <a:pt x="344198" y="5562161"/>
                  <a:pt x="197362" y="5635696"/>
                </a:cubicBezTo>
                <a:cubicBezTo>
                  <a:pt x="74944" y="5625170"/>
                  <a:pt x="1985" y="5545914"/>
                  <a:pt x="0" y="5438334"/>
                </a:cubicBezTo>
                <a:cubicBezTo>
                  <a:pt x="-18878" y="5277805"/>
                  <a:pt x="39249" y="5074412"/>
                  <a:pt x="0" y="4856004"/>
                </a:cubicBezTo>
                <a:cubicBezTo>
                  <a:pt x="-39249" y="4637596"/>
                  <a:pt x="65630" y="4467978"/>
                  <a:pt x="0" y="4168854"/>
                </a:cubicBezTo>
                <a:cubicBezTo>
                  <a:pt x="-65630" y="3869730"/>
                  <a:pt x="7802" y="3762979"/>
                  <a:pt x="0" y="3534114"/>
                </a:cubicBezTo>
                <a:cubicBezTo>
                  <a:pt x="-7802" y="3305249"/>
                  <a:pt x="27617" y="3162130"/>
                  <a:pt x="0" y="3004194"/>
                </a:cubicBezTo>
                <a:cubicBezTo>
                  <a:pt x="-27617" y="2846258"/>
                  <a:pt x="50745" y="2716100"/>
                  <a:pt x="0" y="2579093"/>
                </a:cubicBezTo>
                <a:cubicBezTo>
                  <a:pt x="-50745" y="2442086"/>
                  <a:pt x="48600" y="2082954"/>
                  <a:pt x="0" y="1944353"/>
                </a:cubicBezTo>
                <a:cubicBezTo>
                  <a:pt x="-48600" y="1805752"/>
                  <a:pt x="454" y="1664457"/>
                  <a:pt x="0" y="1414432"/>
                </a:cubicBezTo>
                <a:cubicBezTo>
                  <a:pt x="-454" y="1164407"/>
                  <a:pt x="12512" y="1045577"/>
                  <a:pt x="0" y="884512"/>
                </a:cubicBezTo>
                <a:cubicBezTo>
                  <a:pt x="-12512" y="723447"/>
                  <a:pt x="43113" y="387767"/>
                  <a:pt x="0" y="197362"/>
                </a:cubicBezTo>
                <a:close/>
              </a:path>
              <a:path w="9275160" h="5635696" stroke="0" extrusionOk="0">
                <a:moveTo>
                  <a:pt x="0" y="197362"/>
                </a:moveTo>
                <a:cubicBezTo>
                  <a:pt x="-3901" y="87224"/>
                  <a:pt x="65756" y="5353"/>
                  <a:pt x="197362" y="0"/>
                </a:cubicBezTo>
                <a:cubicBezTo>
                  <a:pt x="448156" y="-64392"/>
                  <a:pt x="536435" y="67249"/>
                  <a:pt x="789391" y="0"/>
                </a:cubicBezTo>
                <a:cubicBezTo>
                  <a:pt x="1042347" y="-67249"/>
                  <a:pt x="1036473" y="27190"/>
                  <a:pt x="1115007" y="0"/>
                </a:cubicBezTo>
                <a:cubicBezTo>
                  <a:pt x="1193541" y="-27190"/>
                  <a:pt x="1503120" y="14783"/>
                  <a:pt x="1795840" y="0"/>
                </a:cubicBezTo>
                <a:cubicBezTo>
                  <a:pt x="2088560" y="-14783"/>
                  <a:pt x="2188673" y="41082"/>
                  <a:pt x="2476674" y="0"/>
                </a:cubicBezTo>
                <a:cubicBezTo>
                  <a:pt x="2764675" y="-41082"/>
                  <a:pt x="3021276" y="17161"/>
                  <a:pt x="3157507" y="0"/>
                </a:cubicBezTo>
                <a:cubicBezTo>
                  <a:pt x="3293738" y="-17161"/>
                  <a:pt x="3596715" y="72489"/>
                  <a:pt x="3838341" y="0"/>
                </a:cubicBezTo>
                <a:cubicBezTo>
                  <a:pt x="4079967" y="-72489"/>
                  <a:pt x="4424805" y="64256"/>
                  <a:pt x="4607979" y="0"/>
                </a:cubicBezTo>
                <a:cubicBezTo>
                  <a:pt x="4791153" y="-64256"/>
                  <a:pt x="4906324" y="37758"/>
                  <a:pt x="5111203" y="0"/>
                </a:cubicBezTo>
                <a:cubicBezTo>
                  <a:pt x="5316082" y="-37758"/>
                  <a:pt x="5333466" y="43640"/>
                  <a:pt x="5525624" y="0"/>
                </a:cubicBezTo>
                <a:cubicBezTo>
                  <a:pt x="5717782" y="-43640"/>
                  <a:pt x="5864409" y="43761"/>
                  <a:pt x="6117653" y="0"/>
                </a:cubicBezTo>
                <a:cubicBezTo>
                  <a:pt x="6370897" y="-43761"/>
                  <a:pt x="6616341" y="29352"/>
                  <a:pt x="6887290" y="0"/>
                </a:cubicBezTo>
                <a:cubicBezTo>
                  <a:pt x="7158239" y="-29352"/>
                  <a:pt x="7111023" y="681"/>
                  <a:pt x="7212906" y="0"/>
                </a:cubicBezTo>
                <a:cubicBezTo>
                  <a:pt x="7314789" y="-681"/>
                  <a:pt x="7408075" y="28761"/>
                  <a:pt x="7538522" y="0"/>
                </a:cubicBezTo>
                <a:cubicBezTo>
                  <a:pt x="7668969" y="-28761"/>
                  <a:pt x="7924983" y="81081"/>
                  <a:pt x="8219356" y="0"/>
                </a:cubicBezTo>
                <a:cubicBezTo>
                  <a:pt x="8513729" y="-81081"/>
                  <a:pt x="8798811" y="4862"/>
                  <a:pt x="9077798" y="0"/>
                </a:cubicBezTo>
                <a:cubicBezTo>
                  <a:pt x="9185660" y="5174"/>
                  <a:pt x="9296229" y="105203"/>
                  <a:pt x="9275160" y="197362"/>
                </a:cubicBezTo>
                <a:cubicBezTo>
                  <a:pt x="9320001" y="368017"/>
                  <a:pt x="9228718" y="461993"/>
                  <a:pt x="9275160" y="674873"/>
                </a:cubicBezTo>
                <a:cubicBezTo>
                  <a:pt x="9321602" y="887753"/>
                  <a:pt x="9269236" y="1100407"/>
                  <a:pt x="9275160" y="1257203"/>
                </a:cubicBezTo>
                <a:cubicBezTo>
                  <a:pt x="9281084" y="1413999"/>
                  <a:pt x="9239877" y="1591883"/>
                  <a:pt x="9275160" y="1682304"/>
                </a:cubicBezTo>
                <a:cubicBezTo>
                  <a:pt x="9310443" y="1772725"/>
                  <a:pt x="9210290" y="2082955"/>
                  <a:pt x="9275160" y="2317044"/>
                </a:cubicBezTo>
                <a:cubicBezTo>
                  <a:pt x="9340030" y="2551133"/>
                  <a:pt x="9263909" y="2852252"/>
                  <a:pt x="9275160" y="3004194"/>
                </a:cubicBezTo>
                <a:cubicBezTo>
                  <a:pt x="9286411" y="3156136"/>
                  <a:pt x="9228929" y="3355805"/>
                  <a:pt x="9275160" y="3586524"/>
                </a:cubicBezTo>
                <a:cubicBezTo>
                  <a:pt x="9321391" y="3817243"/>
                  <a:pt x="9253068" y="3969924"/>
                  <a:pt x="9275160" y="4273674"/>
                </a:cubicBezTo>
                <a:cubicBezTo>
                  <a:pt x="9297252" y="4577424"/>
                  <a:pt x="9224592" y="4600745"/>
                  <a:pt x="9275160" y="4751184"/>
                </a:cubicBezTo>
                <a:cubicBezTo>
                  <a:pt x="9325728" y="4901623"/>
                  <a:pt x="9219948" y="5241966"/>
                  <a:pt x="9275160" y="5438334"/>
                </a:cubicBezTo>
                <a:cubicBezTo>
                  <a:pt x="9282476" y="5531697"/>
                  <a:pt x="9180605" y="5654428"/>
                  <a:pt x="9077798" y="5635696"/>
                </a:cubicBezTo>
                <a:cubicBezTo>
                  <a:pt x="8851141" y="5666683"/>
                  <a:pt x="8662093" y="5560293"/>
                  <a:pt x="8396965" y="5635696"/>
                </a:cubicBezTo>
                <a:cubicBezTo>
                  <a:pt x="8131837" y="5711099"/>
                  <a:pt x="7862205" y="5632360"/>
                  <a:pt x="7627327" y="5635696"/>
                </a:cubicBezTo>
                <a:cubicBezTo>
                  <a:pt x="7392449" y="5639032"/>
                  <a:pt x="7459541" y="5602364"/>
                  <a:pt x="7301711" y="5635696"/>
                </a:cubicBezTo>
                <a:cubicBezTo>
                  <a:pt x="7143881" y="5669028"/>
                  <a:pt x="7122938" y="5619244"/>
                  <a:pt x="6976095" y="5635696"/>
                </a:cubicBezTo>
                <a:cubicBezTo>
                  <a:pt x="6829252" y="5652148"/>
                  <a:pt x="6654862" y="5635592"/>
                  <a:pt x="6561674" y="5635696"/>
                </a:cubicBezTo>
                <a:cubicBezTo>
                  <a:pt x="6468486" y="5635800"/>
                  <a:pt x="6128084" y="5616981"/>
                  <a:pt x="5969645" y="5635696"/>
                </a:cubicBezTo>
                <a:cubicBezTo>
                  <a:pt x="5811206" y="5654411"/>
                  <a:pt x="5726098" y="5606399"/>
                  <a:pt x="5555225" y="5635696"/>
                </a:cubicBezTo>
                <a:cubicBezTo>
                  <a:pt x="5384352" y="5664993"/>
                  <a:pt x="5185861" y="5594141"/>
                  <a:pt x="4874392" y="5635696"/>
                </a:cubicBezTo>
                <a:cubicBezTo>
                  <a:pt x="4562923" y="5677251"/>
                  <a:pt x="4503118" y="5606579"/>
                  <a:pt x="4193558" y="5635696"/>
                </a:cubicBezTo>
                <a:cubicBezTo>
                  <a:pt x="3883998" y="5664813"/>
                  <a:pt x="3958308" y="5610036"/>
                  <a:pt x="3867942" y="5635696"/>
                </a:cubicBezTo>
                <a:cubicBezTo>
                  <a:pt x="3777576" y="5661356"/>
                  <a:pt x="3496694" y="5615510"/>
                  <a:pt x="3187109" y="5635696"/>
                </a:cubicBezTo>
                <a:cubicBezTo>
                  <a:pt x="2877524" y="5655882"/>
                  <a:pt x="2817090" y="5580436"/>
                  <a:pt x="2683884" y="5635696"/>
                </a:cubicBezTo>
                <a:cubicBezTo>
                  <a:pt x="2550678" y="5690956"/>
                  <a:pt x="2177908" y="5555080"/>
                  <a:pt x="2003051" y="5635696"/>
                </a:cubicBezTo>
                <a:cubicBezTo>
                  <a:pt x="1828194" y="5716312"/>
                  <a:pt x="1572337" y="5571769"/>
                  <a:pt x="1411022" y="5635696"/>
                </a:cubicBezTo>
                <a:cubicBezTo>
                  <a:pt x="1249707" y="5699623"/>
                  <a:pt x="1099417" y="5601548"/>
                  <a:pt x="907797" y="5635696"/>
                </a:cubicBezTo>
                <a:cubicBezTo>
                  <a:pt x="716178" y="5669844"/>
                  <a:pt x="408622" y="5604445"/>
                  <a:pt x="197362" y="5635696"/>
                </a:cubicBezTo>
                <a:cubicBezTo>
                  <a:pt x="98380" y="5611137"/>
                  <a:pt x="9946" y="5517436"/>
                  <a:pt x="0" y="5438334"/>
                </a:cubicBezTo>
                <a:cubicBezTo>
                  <a:pt x="-58663" y="5178130"/>
                  <a:pt x="36783" y="5049492"/>
                  <a:pt x="0" y="4908413"/>
                </a:cubicBezTo>
                <a:cubicBezTo>
                  <a:pt x="-36783" y="4767334"/>
                  <a:pt x="25888" y="4442660"/>
                  <a:pt x="0" y="4326083"/>
                </a:cubicBezTo>
                <a:cubicBezTo>
                  <a:pt x="-25888" y="4209506"/>
                  <a:pt x="31281" y="4062953"/>
                  <a:pt x="0" y="3900982"/>
                </a:cubicBezTo>
                <a:cubicBezTo>
                  <a:pt x="-31281" y="3739011"/>
                  <a:pt x="36626" y="3679331"/>
                  <a:pt x="0" y="3475881"/>
                </a:cubicBezTo>
                <a:cubicBezTo>
                  <a:pt x="-36626" y="3272431"/>
                  <a:pt x="12328" y="2944018"/>
                  <a:pt x="0" y="2788731"/>
                </a:cubicBezTo>
                <a:cubicBezTo>
                  <a:pt x="-12328" y="2633444"/>
                  <a:pt x="14074" y="2358482"/>
                  <a:pt x="0" y="2153992"/>
                </a:cubicBezTo>
                <a:cubicBezTo>
                  <a:pt x="-14074" y="1949502"/>
                  <a:pt x="61566" y="1773447"/>
                  <a:pt x="0" y="1466842"/>
                </a:cubicBezTo>
                <a:cubicBezTo>
                  <a:pt x="-61566" y="1160237"/>
                  <a:pt x="2044" y="1079711"/>
                  <a:pt x="0" y="832102"/>
                </a:cubicBezTo>
                <a:cubicBezTo>
                  <a:pt x="-2044" y="584493"/>
                  <a:pt x="33554" y="412422"/>
                  <a:pt x="0" y="197362"/>
                </a:cubicBezTo>
                <a:close/>
              </a:path>
            </a:pathLst>
          </a:custGeom>
          <a:solidFill>
            <a:schemeClr val="accent5">
              <a:lumMod val="20000"/>
              <a:lumOff val="80000"/>
            </a:schemeClr>
          </a:solidFill>
          <a:ln w="3175">
            <a:solidFill>
              <a:schemeClr val="accent5">
                <a:lumMod val="60000"/>
                <a:lumOff val="40000"/>
              </a:schemeClr>
            </a:solidFill>
            <a:prstDash val="sysDot"/>
            <a:extLst>
              <a:ext uri="{C807C97D-BFC1-408E-A445-0C87EB9F89A2}">
                <ask:lineSketchStyleProps xmlns:ask="http://schemas.microsoft.com/office/drawing/2018/sketchyshapes" xmlns="" sd="3109724504">
                  <a:prstGeom prst="roundRect">
                    <a:avLst>
                      <a:gd name="adj" fmla="val 3502"/>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p:txBody>
      </p:sp>
      <p:sp>
        <p:nvSpPr>
          <p:cNvPr id="52" name="Rounded Rectangle 51">
            <a:extLst>
              <a:ext uri="{FF2B5EF4-FFF2-40B4-BE49-F238E27FC236}">
                <a16:creationId xmlns:a16="http://schemas.microsoft.com/office/drawing/2014/main" id="{1F9A3D9C-4B8B-8140-A1AA-4469C1BDE446}"/>
              </a:ext>
            </a:extLst>
          </p:cNvPr>
          <p:cNvSpPr/>
          <p:nvPr/>
        </p:nvSpPr>
        <p:spPr>
          <a:xfrm>
            <a:off x="5015587" y="422691"/>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accent6">
                    <a:lumMod val="50000"/>
                  </a:schemeClr>
                </a:solidFill>
              </a:rPr>
              <a:t>SkinManager</a:t>
            </a:r>
            <a:endParaRPr lang="en-US" sz="2000" b="1" dirty="0">
              <a:solidFill>
                <a:schemeClr val="accent6">
                  <a:lumMod val="50000"/>
                </a:schemeClr>
              </a:solidFill>
            </a:endParaRPr>
          </a:p>
        </p:txBody>
      </p:sp>
      <p:grpSp>
        <p:nvGrpSpPr>
          <p:cNvPr id="82" name="Group 81">
            <a:extLst>
              <a:ext uri="{FF2B5EF4-FFF2-40B4-BE49-F238E27FC236}">
                <a16:creationId xmlns:a16="http://schemas.microsoft.com/office/drawing/2014/main" id="{E332851E-B154-FF4C-A8E2-38F374B460A9}"/>
              </a:ext>
            </a:extLst>
          </p:cNvPr>
          <p:cNvGrpSpPr/>
          <p:nvPr/>
        </p:nvGrpSpPr>
        <p:grpSpPr>
          <a:xfrm>
            <a:off x="667389" y="1017783"/>
            <a:ext cx="4611677" cy="2323474"/>
            <a:chOff x="667389" y="1017783"/>
            <a:chExt cx="4611677" cy="2323474"/>
          </a:xfrm>
        </p:grpSpPr>
        <p:cxnSp>
          <p:nvCxnSpPr>
            <p:cNvPr id="25" name="Curved Connector 24">
              <a:extLst>
                <a:ext uri="{FF2B5EF4-FFF2-40B4-BE49-F238E27FC236}">
                  <a16:creationId xmlns:a16="http://schemas.microsoft.com/office/drawing/2014/main" id="{56EB7478-9CE4-C24F-99CE-3731FEC61845}"/>
                </a:ext>
              </a:extLst>
            </p:cNvPr>
            <p:cNvCxnSpPr>
              <a:stCxn id="8" idx="3"/>
              <a:endCxn id="9" idx="1"/>
            </p:cNvCxnSpPr>
            <p:nvPr/>
          </p:nvCxnSpPr>
          <p:spPr>
            <a:xfrm flipV="1">
              <a:off x="2682717" y="2176553"/>
              <a:ext cx="719225" cy="7731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0649D871-03F2-9742-B2DE-448B56EE9A4D}"/>
                </a:ext>
              </a:extLst>
            </p:cNvPr>
            <p:cNvCxnSpPr>
              <a:cxnSpLocks/>
              <a:stCxn id="8" idx="3"/>
              <a:endCxn id="27" idx="1"/>
            </p:cNvCxnSpPr>
            <p:nvPr/>
          </p:nvCxnSpPr>
          <p:spPr>
            <a:xfrm>
              <a:off x="2682717" y="2949742"/>
              <a:ext cx="742960" cy="1461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80F8587F-4847-9A41-931B-9E9CC34E0068}"/>
                </a:ext>
              </a:extLst>
            </p:cNvPr>
            <p:cNvCxnSpPr>
              <a:cxnSpLocks/>
              <a:stCxn id="27" idx="0"/>
              <a:endCxn id="9" idx="2"/>
            </p:cNvCxnSpPr>
            <p:nvPr/>
          </p:nvCxnSpPr>
          <p:spPr>
            <a:xfrm rot="16200000" flipV="1">
              <a:off x="4126204" y="2624353"/>
              <a:ext cx="428602" cy="237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3DC5E799-09CA-D240-9623-DC9FF07C1909}"/>
                </a:ext>
              </a:extLst>
            </p:cNvPr>
            <p:cNvGrpSpPr/>
            <p:nvPr/>
          </p:nvGrpSpPr>
          <p:grpSpPr>
            <a:xfrm>
              <a:off x="667389" y="1017783"/>
              <a:ext cx="4611677" cy="2323474"/>
              <a:chOff x="667389" y="1017783"/>
              <a:chExt cx="4611677" cy="2323474"/>
            </a:xfrm>
          </p:grpSpPr>
          <p:sp>
            <p:nvSpPr>
              <p:cNvPr id="6" name="Rounded Rectangle 5">
                <a:extLst>
                  <a:ext uri="{FF2B5EF4-FFF2-40B4-BE49-F238E27FC236}">
                    <a16:creationId xmlns:a16="http://schemas.microsoft.com/office/drawing/2014/main" id="{262F6491-6017-F447-A0C2-6E32F717FA86}"/>
                  </a:ext>
                </a:extLst>
              </p:cNvPr>
              <p:cNvSpPr/>
              <p:nvPr/>
            </p:nvSpPr>
            <p:spPr>
              <a:xfrm>
                <a:off x="667389" y="1931186"/>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accent2">
                  <a:lumMod val="20000"/>
                  <a:lumOff val="80000"/>
                </a:schemeClr>
              </a:solidFill>
              <a:ln w="3175">
                <a:solidFill>
                  <a:schemeClr val="accent2">
                    <a:lumMod val="60000"/>
                    <a:lumOff val="40000"/>
                  </a:schemeClr>
                </a:solidFill>
                <a:prstDash val="dash"/>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ActivityCallbck</a:t>
                </a:r>
                <a:endParaRPr lang="en-US" sz="1600" dirty="0">
                  <a:solidFill>
                    <a:schemeClr val="accent2">
                      <a:lumMod val="75000"/>
                    </a:schemeClr>
                  </a:solidFill>
                </a:endParaRPr>
              </a:p>
            </p:txBody>
          </p:sp>
          <p:sp>
            <p:nvSpPr>
              <p:cNvPr id="8" name="Rounded Rectangle 7">
                <a:extLst>
                  <a:ext uri="{FF2B5EF4-FFF2-40B4-BE49-F238E27FC236}">
                    <a16:creationId xmlns:a16="http://schemas.microsoft.com/office/drawing/2014/main" id="{E4A297A9-6A46-C74A-ABD5-4029ABE7700A}"/>
                  </a:ext>
                </a:extLst>
              </p:cNvPr>
              <p:cNvSpPr/>
              <p:nvPr/>
            </p:nvSpPr>
            <p:spPr>
              <a:xfrm>
                <a:off x="690678" y="2704374"/>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accent6">
                  <a:lumMod val="40000"/>
                  <a:lumOff val="60000"/>
                </a:schemeClr>
              </a:solidFill>
              <a:ln w="19050">
                <a:solidFill>
                  <a:schemeClr val="accent6">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accent6">
                        <a:lumMod val="50000"/>
                      </a:schemeClr>
                    </a:solidFill>
                  </a:rPr>
                  <a:t>SkinAbles</a:t>
                </a:r>
                <a:endParaRPr lang="en-US" sz="1600" b="1" dirty="0">
                  <a:solidFill>
                    <a:schemeClr val="accent6">
                      <a:lumMod val="50000"/>
                    </a:schemeClr>
                  </a:solidFill>
                </a:endParaRPr>
              </a:p>
            </p:txBody>
          </p:sp>
          <p:sp>
            <p:nvSpPr>
              <p:cNvPr id="9" name="Rounded Rectangle 8">
                <a:extLst>
                  <a:ext uri="{FF2B5EF4-FFF2-40B4-BE49-F238E27FC236}">
                    <a16:creationId xmlns:a16="http://schemas.microsoft.com/office/drawing/2014/main" id="{40C7A5B3-5328-DE4B-8383-B091B4471C68}"/>
                  </a:ext>
                </a:extLst>
              </p:cNvPr>
              <p:cNvSpPr/>
              <p:nvPr/>
            </p:nvSpPr>
            <p:spPr>
              <a:xfrm>
                <a:off x="3401942" y="1931185"/>
                <a:ext cx="1853389" cy="490735"/>
              </a:xfrm>
              <a:custGeom>
                <a:avLst/>
                <a:gdLst>
                  <a:gd name="connsiteX0" fmla="*/ 0 w 1853389"/>
                  <a:gd name="connsiteY0" fmla="*/ 81791 h 490735"/>
                  <a:gd name="connsiteX1" fmla="*/ 81791 w 1853389"/>
                  <a:gd name="connsiteY1" fmla="*/ 0 h 490735"/>
                  <a:gd name="connsiteX2" fmla="*/ 611264 w 1853389"/>
                  <a:gd name="connsiteY2" fmla="*/ 0 h 490735"/>
                  <a:gd name="connsiteX3" fmla="*/ 1140737 w 1853389"/>
                  <a:gd name="connsiteY3" fmla="*/ 0 h 490735"/>
                  <a:gd name="connsiteX4" fmla="*/ 1771598 w 1853389"/>
                  <a:gd name="connsiteY4" fmla="*/ 0 h 490735"/>
                  <a:gd name="connsiteX5" fmla="*/ 1853389 w 1853389"/>
                  <a:gd name="connsiteY5" fmla="*/ 81791 h 490735"/>
                  <a:gd name="connsiteX6" fmla="*/ 1853389 w 1853389"/>
                  <a:gd name="connsiteY6" fmla="*/ 408944 h 490735"/>
                  <a:gd name="connsiteX7" fmla="*/ 1771598 w 1853389"/>
                  <a:gd name="connsiteY7" fmla="*/ 490735 h 490735"/>
                  <a:gd name="connsiteX8" fmla="*/ 1208329 w 1853389"/>
                  <a:gd name="connsiteY8" fmla="*/ 490735 h 490735"/>
                  <a:gd name="connsiteX9" fmla="*/ 678856 w 1853389"/>
                  <a:gd name="connsiteY9" fmla="*/ 490735 h 490735"/>
                  <a:gd name="connsiteX10" fmla="*/ 81791 w 1853389"/>
                  <a:gd name="connsiteY10" fmla="*/ 490735 h 490735"/>
                  <a:gd name="connsiteX11" fmla="*/ 0 w 1853389"/>
                  <a:gd name="connsiteY11" fmla="*/ 408944 h 490735"/>
                  <a:gd name="connsiteX12" fmla="*/ 0 w 1853389"/>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3389" h="490735" fill="none" extrusionOk="0">
                    <a:moveTo>
                      <a:pt x="0" y="81791"/>
                    </a:moveTo>
                    <a:cubicBezTo>
                      <a:pt x="3966" y="39334"/>
                      <a:pt x="34130" y="-7693"/>
                      <a:pt x="81791" y="0"/>
                    </a:cubicBezTo>
                    <a:cubicBezTo>
                      <a:pt x="235304" y="-9196"/>
                      <a:pt x="409264" y="57368"/>
                      <a:pt x="611264" y="0"/>
                    </a:cubicBezTo>
                    <a:cubicBezTo>
                      <a:pt x="813264" y="-57368"/>
                      <a:pt x="914007" y="4911"/>
                      <a:pt x="1140737" y="0"/>
                    </a:cubicBezTo>
                    <a:cubicBezTo>
                      <a:pt x="1367467" y="-4911"/>
                      <a:pt x="1604771" y="60013"/>
                      <a:pt x="1771598" y="0"/>
                    </a:cubicBezTo>
                    <a:cubicBezTo>
                      <a:pt x="1807038" y="-6515"/>
                      <a:pt x="1845287" y="46119"/>
                      <a:pt x="1853389" y="81791"/>
                    </a:cubicBezTo>
                    <a:cubicBezTo>
                      <a:pt x="1884517" y="226178"/>
                      <a:pt x="1816729" y="275392"/>
                      <a:pt x="1853389" y="408944"/>
                    </a:cubicBezTo>
                    <a:cubicBezTo>
                      <a:pt x="1853652" y="456800"/>
                      <a:pt x="1806688" y="485630"/>
                      <a:pt x="1771598" y="490735"/>
                    </a:cubicBezTo>
                    <a:cubicBezTo>
                      <a:pt x="1605963" y="515905"/>
                      <a:pt x="1455567" y="431635"/>
                      <a:pt x="1208329" y="490735"/>
                    </a:cubicBezTo>
                    <a:cubicBezTo>
                      <a:pt x="961091" y="549835"/>
                      <a:pt x="867744" y="430779"/>
                      <a:pt x="678856" y="490735"/>
                    </a:cubicBezTo>
                    <a:cubicBezTo>
                      <a:pt x="489968" y="550691"/>
                      <a:pt x="368417" y="421395"/>
                      <a:pt x="81791" y="490735"/>
                    </a:cubicBezTo>
                    <a:cubicBezTo>
                      <a:pt x="34432" y="497656"/>
                      <a:pt x="8403" y="445170"/>
                      <a:pt x="0" y="408944"/>
                    </a:cubicBezTo>
                    <a:cubicBezTo>
                      <a:pt x="-7254" y="314484"/>
                      <a:pt x="6171" y="206746"/>
                      <a:pt x="0" y="81791"/>
                    </a:cubicBezTo>
                    <a:close/>
                  </a:path>
                  <a:path w="1853389" h="490735" stroke="0" extrusionOk="0">
                    <a:moveTo>
                      <a:pt x="0" y="81791"/>
                    </a:moveTo>
                    <a:cubicBezTo>
                      <a:pt x="-1719" y="36118"/>
                      <a:pt x="28585" y="1902"/>
                      <a:pt x="81791" y="0"/>
                    </a:cubicBezTo>
                    <a:cubicBezTo>
                      <a:pt x="281676" y="-52970"/>
                      <a:pt x="365451" y="34605"/>
                      <a:pt x="645060" y="0"/>
                    </a:cubicBezTo>
                    <a:cubicBezTo>
                      <a:pt x="924669" y="-34605"/>
                      <a:pt x="950531" y="41941"/>
                      <a:pt x="1157635" y="0"/>
                    </a:cubicBezTo>
                    <a:cubicBezTo>
                      <a:pt x="1364740" y="-41941"/>
                      <a:pt x="1488755" y="45850"/>
                      <a:pt x="1771598" y="0"/>
                    </a:cubicBezTo>
                    <a:cubicBezTo>
                      <a:pt x="1814692" y="-372"/>
                      <a:pt x="1847133" y="40990"/>
                      <a:pt x="1853389" y="81791"/>
                    </a:cubicBezTo>
                    <a:cubicBezTo>
                      <a:pt x="1885123" y="165114"/>
                      <a:pt x="1819614" y="259654"/>
                      <a:pt x="1853389" y="408944"/>
                    </a:cubicBezTo>
                    <a:cubicBezTo>
                      <a:pt x="1852506" y="450765"/>
                      <a:pt x="1825654" y="492486"/>
                      <a:pt x="1771598" y="490735"/>
                    </a:cubicBezTo>
                    <a:cubicBezTo>
                      <a:pt x="1611807" y="491251"/>
                      <a:pt x="1395293" y="480225"/>
                      <a:pt x="1191431" y="490735"/>
                    </a:cubicBezTo>
                    <a:cubicBezTo>
                      <a:pt x="987569" y="501245"/>
                      <a:pt x="858118" y="424610"/>
                      <a:pt x="628162" y="490735"/>
                    </a:cubicBezTo>
                    <a:cubicBezTo>
                      <a:pt x="398206" y="556860"/>
                      <a:pt x="299990" y="466936"/>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SkinInflatorFactory</a:t>
                </a:r>
                <a:endParaRPr lang="en-US" sz="1600" dirty="0">
                  <a:solidFill>
                    <a:schemeClr val="accent5">
                      <a:lumMod val="50000"/>
                    </a:schemeClr>
                  </a:solidFill>
                </a:endParaRPr>
              </a:p>
            </p:txBody>
          </p:sp>
          <p:sp>
            <p:nvSpPr>
              <p:cNvPr id="27" name="Rounded Rectangle 26">
                <a:extLst>
                  <a:ext uri="{FF2B5EF4-FFF2-40B4-BE49-F238E27FC236}">
                    <a16:creationId xmlns:a16="http://schemas.microsoft.com/office/drawing/2014/main" id="{BEDA7B1C-F1BC-EC42-8BAC-812BBD9146DA}"/>
                  </a:ext>
                </a:extLst>
              </p:cNvPr>
              <p:cNvSpPr/>
              <p:nvPr/>
            </p:nvSpPr>
            <p:spPr>
              <a:xfrm>
                <a:off x="3425677" y="2850522"/>
                <a:ext cx="1853389" cy="490735"/>
              </a:xfrm>
              <a:custGeom>
                <a:avLst/>
                <a:gdLst>
                  <a:gd name="connsiteX0" fmla="*/ 0 w 1853389"/>
                  <a:gd name="connsiteY0" fmla="*/ 81791 h 490735"/>
                  <a:gd name="connsiteX1" fmla="*/ 81791 w 1853389"/>
                  <a:gd name="connsiteY1" fmla="*/ 0 h 490735"/>
                  <a:gd name="connsiteX2" fmla="*/ 611264 w 1853389"/>
                  <a:gd name="connsiteY2" fmla="*/ 0 h 490735"/>
                  <a:gd name="connsiteX3" fmla="*/ 1140737 w 1853389"/>
                  <a:gd name="connsiteY3" fmla="*/ 0 h 490735"/>
                  <a:gd name="connsiteX4" fmla="*/ 1771598 w 1853389"/>
                  <a:gd name="connsiteY4" fmla="*/ 0 h 490735"/>
                  <a:gd name="connsiteX5" fmla="*/ 1853389 w 1853389"/>
                  <a:gd name="connsiteY5" fmla="*/ 81791 h 490735"/>
                  <a:gd name="connsiteX6" fmla="*/ 1853389 w 1853389"/>
                  <a:gd name="connsiteY6" fmla="*/ 408944 h 490735"/>
                  <a:gd name="connsiteX7" fmla="*/ 1771598 w 1853389"/>
                  <a:gd name="connsiteY7" fmla="*/ 490735 h 490735"/>
                  <a:gd name="connsiteX8" fmla="*/ 1208329 w 1853389"/>
                  <a:gd name="connsiteY8" fmla="*/ 490735 h 490735"/>
                  <a:gd name="connsiteX9" fmla="*/ 678856 w 1853389"/>
                  <a:gd name="connsiteY9" fmla="*/ 490735 h 490735"/>
                  <a:gd name="connsiteX10" fmla="*/ 81791 w 1853389"/>
                  <a:gd name="connsiteY10" fmla="*/ 490735 h 490735"/>
                  <a:gd name="connsiteX11" fmla="*/ 0 w 1853389"/>
                  <a:gd name="connsiteY11" fmla="*/ 408944 h 490735"/>
                  <a:gd name="connsiteX12" fmla="*/ 0 w 1853389"/>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3389" h="490735" fill="none" extrusionOk="0">
                    <a:moveTo>
                      <a:pt x="0" y="81791"/>
                    </a:moveTo>
                    <a:cubicBezTo>
                      <a:pt x="3966" y="39334"/>
                      <a:pt x="34130" y="-7693"/>
                      <a:pt x="81791" y="0"/>
                    </a:cubicBezTo>
                    <a:cubicBezTo>
                      <a:pt x="235304" y="-9196"/>
                      <a:pt x="409264" y="57368"/>
                      <a:pt x="611264" y="0"/>
                    </a:cubicBezTo>
                    <a:cubicBezTo>
                      <a:pt x="813264" y="-57368"/>
                      <a:pt x="914007" y="4911"/>
                      <a:pt x="1140737" y="0"/>
                    </a:cubicBezTo>
                    <a:cubicBezTo>
                      <a:pt x="1367467" y="-4911"/>
                      <a:pt x="1604771" y="60013"/>
                      <a:pt x="1771598" y="0"/>
                    </a:cubicBezTo>
                    <a:cubicBezTo>
                      <a:pt x="1807038" y="-6515"/>
                      <a:pt x="1845287" y="46119"/>
                      <a:pt x="1853389" y="81791"/>
                    </a:cubicBezTo>
                    <a:cubicBezTo>
                      <a:pt x="1884517" y="226178"/>
                      <a:pt x="1816729" y="275392"/>
                      <a:pt x="1853389" y="408944"/>
                    </a:cubicBezTo>
                    <a:cubicBezTo>
                      <a:pt x="1853652" y="456800"/>
                      <a:pt x="1806688" y="485630"/>
                      <a:pt x="1771598" y="490735"/>
                    </a:cubicBezTo>
                    <a:cubicBezTo>
                      <a:pt x="1605963" y="515905"/>
                      <a:pt x="1455567" y="431635"/>
                      <a:pt x="1208329" y="490735"/>
                    </a:cubicBezTo>
                    <a:cubicBezTo>
                      <a:pt x="961091" y="549835"/>
                      <a:pt x="867744" y="430779"/>
                      <a:pt x="678856" y="490735"/>
                    </a:cubicBezTo>
                    <a:cubicBezTo>
                      <a:pt x="489968" y="550691"/>
                      <a:pt x="368417" y="421395"/>
                      <a:pt x="81791" y="490735"/>
                    </a:cubicBezTo>
                    <a:cubicBezTo>
                      <a:pt x="34432" y="497656"/>
                      <a:pt x="8403" y="445170"/>
                      <a:pt x="0" y="408944"/>
                    </a:cubicBezTo>
                    <a:cubicBezTo>
                      <a:pt x="-7254" y="314484"/>
                      <a:pt x="6171" y="206746"/>
                      <a:pt x="0" y="81791"/>
                    </a:cubicBezTo>
                    <a:close/>
                  </a:path>
                  <a:path w="1853389" h="490735" stroke="0" extrusionOk="0">
                    <a:moveTo>
                      <a:pt x="0" y="81791"/>
                    </a:moveTo>
                    <a:cubicBezTo>
                      <a:pt x="-1719" y="36118"/>
                      <a:pt x="28585" y="1902"/>
                      <a:pt x="81791" y="0"/>
                    </a:cubicBezTo>
                    <a:cubicBezTo>
                      <a:pt x="281676" y="-52970"/>
                      <a:pt x="365451" y="34605"/>
                      <a:pt x="645060" y="0"/>
                    </a:cubicBezTo>
                    <a:cubicBezTo>
                      <a:pt x="924669" y="-34605"/>
                      <a:pt x="950531" y="41941"/>
                      <a:pt x="1157635" y="0"/>
                    </a:cubicBezTo>
                    <a:cubicBezTo>
                      <a:pt x="1364740" y="-41941"/>
                      <a:pt x="1488755" y="45850"/>
                      <a:pt x="1771598" y="0"/>
                    </a:cubicBezTo>
                    <a:cubicBezTo>
                      <a:pt x="1814692" y="-372"/>
                      <a:pt x="1847133" y="40990"/>
                      <a:pt x="1853389" y="81791"/>
                    </a:cubicBezTo>
                    <a:cubicBezTo>
                      <a:pt x="1885123" y="165114"/>
                      <a:pt x="1819614" y="259654"/>
                      <a:pt x="1853389" y="408944"/>
                    </a:cubicBezTo>
                    <a:cubicBezTo>
                      <a:pt x="1852506" y="450765"/>
                      <a:pt x="1825654" y="492486"/>
                      <a:pt x="1771598" y="490735"/>
                    </a:cubicBezTo>
                    <a:cubicBezTo>
                      <a:pt x="1611807" y="491251"/>
                      <a:pt x="1395293" y="480225"/>
                      <a:pt x="1191431" y="490735"/>
                    </a:cubicBezTo>
                    <a:cubicBezTo>
                      <a:pt x="987569" y="501245"/>
                      <a:pt x="858118" y="424610"/>
                      <a:pt x="628162" y="490735"/>
                    </a:cubicBezTo>
                    <a:cubicBezTo>
                      <a:pt x="398206" y="556860"/>
                      <a:pt x="299990" y="466936"/>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Activity</a:t>
                </a:r>
              </a:p>
            </p:txBody>
          </p:sp>
          <p:sp>
            <p:nvSpPr>
              <p:cNvPr id="59" name="Rounded Rectangle 58">
                <a:extLst>
                  <a:ext uri="{FF2B5EF4-FFF2-40B4-BE49-F238E27FC236}">
                    <a16:creationId xmlns:a16="http://schemas.microsoft.com/office/drawing/2014/main" id="{E611AB9D-C0FC-EA47-BDB8-780A549ACFCC}"/>
                  </a:ext>
                </a:extLst>
              </p:cNvPr>
              <p:cNvSpPr/>
              <p:nvPr/>
            </p:nvSpPr>
            <p:spPr>
              <a:xfrm>
                <a:off x="1086181" y="1017783"/>
                <a:ext cx="370492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00000"/>
                    </a:solidFill>
                  </a:rPr>
                  <a:t>1</a:t>
                </a:r>
                <a:r>
                  <a:rPr lang="en-US" sz="1400" dirty="0">
                    <a:solidFill>
                      <a:srgbClr val="C00000"/>
                    </a:solidFill>
                  </a:rPr>
                  <a:t>.</a:t>
                </a:r>
                <a:r>
                  <a:rPr lang="zh-CN" altLang="en-US" sz="1400" dirty="0">
                    <a:solidFill>
                      <a:srgbClr val="C00000"/>
                    </a:solidFill>
                  </a:rPr>
                  <a:t>初始化的时候注册</a:t>
                </a:r>
                <a:r>
                  <a:rPr lang="en-US" altLang="zh-CN" sz="1400" dirty="0">
                    <a:solidFill>
                      <a:srgbClr val="C00000"/>
                    </a:solidFill>
                  </a:rPr>
                  <a:t>Activity</a:t>
                </a:r>
                <a:r>
                  <a:rPr lang="zh-CN" altLang="en-US" sz="1400" dirty="0">
                    <a:solidFill>
                      <a:srgbClr val="C00000"/>
                    </a:solidFill>
                  </a:rPr>
                  <a:t>监听器，为每个</a:t>
                </a:r>
                <a:r>
                  <a:rPr lang="en-US" altLang="zh-CN" sz="1400" dirty="0">
                    <a:solidFill>
                      <a:srgbClr val="C00000"/>
                    </a:solidFill>
                  </a:rPr>
                  <a:t>Activity</a:t>
                </a:r>
                <a:r>
                  <a:rPr lang="zh-CN" altLang="en-US" sz="1400" dirty="0">
                    <a:solidFill>
                      <a:srgbClr val="C00000"/>
                    </a:solidFill>
                  </a:rPr>
                  <a:t>设置</a:t>
                </a:r>
                <a:r>
                  <a:rPr lang="en-US" altLang="zh-CN" sz="1400" dirty="0" err="1">
                    <a:solidFill>
                      <a:srgbClr val="C00000"/>
                    </a:solidFill>
                  </a:rPr>
                  <a:t>SkinInflatorFactory</a:t>
                </a:r>
                <a:r>
                  <a:rPr lang="zh-CN" altLang="en-US" sz="1400" dirty="0">
                    <a:solidFill>
                      <a:srgbClr val="C00000"/>
                    </a:solidFill>
                  </a:rPr>
                  <a:t>，同时保存所有</a:t>
                </a:r>
                <a:r>
                  <a:rPr lang="en-US" altLang="zh-CN" sz="1400" dirty="0">
                    <a:solidFill>
                      <a:srgbClr val="C00000"/>
                    </a:solidFill>
                  </a:rPr>
                  <a:t>Activity</a:t>
                </a:r>
                <a:r>
                  <a:rPr lang="zh-CN" altLang="en-US" sz="1400" dirty="0">
                    <a:solidFill>
                      <a:srgbClr val="C00000"/>
                    </a:solidFill>
                  </a:rPr>
                  <a:t>和对应的</a:t>
                </a:r>
                <a:r>
                  <a:rPr lang="en-US" altLang="zh-CN" sz="1400" dirty="0">
                    <a:solidFill>
                      <a:srgbClr val="C00000"/>
                    </a:solidFill>
                  </a:rPr>
                  <a:t>Factory</a:t>
                </a:r>
                <a:r>
                  <a:rPr lang="zh-CN" altLang="en-US" sz="1400" dirty="0">
                    <a:solidFill>
                      <a:srgbClr val="C00000"/>
                    </a:solidFill>
                  </a:rPr>
                  <a:t>到</a:t>
                </a:r>
                <a:r>
                  <a:rPr lang="en-US" altLang="zh-CN" sz="1400" dirty="0" err="1">
                    <a:solidFill>
                      <a:srgbClr val="C00000"/>
                    </a:solidFill>
                  </a:rPr>
                  <a:t>SkinAbles</a:t>
                </a:r>
                <a:r>
                  <a:rPr lang="zh-CN" altLang="en-US" sz="1400" dirty="0">
                    <a:solidFill>
                      <a:srgbClr val="C00000"/>
                    </a:solidFill>
                  </a:rPr>
                  <a:t>变量里</a:t>
                </a:r>
                <a:endParaRPr lang="en-US" sz="1400" dirty="0">
                  <a:solidFill>
                    <a:srgbClr val="C00000"/>
                  </a:solidFill>
                </a:endParaRPr>
              </a:p>
            </p:txBody>
          </p:sp>
        </p:grpSp>
      </p:grpSp>
      <p:grpSp>
        <p:nvGrpSpPr>
          <p:cNvPr id="84" name="Group 83">
            <a:extLst>
              <a:ext uri="{FF2B5EF4-FFF2-40B4-BE49-F238E27FC236}">
                <a16:creationId xmlns:a16="http://schemas.microsoft.com/office/drawing/2014/main" id="{E3D41B8F-3138-0446-9E8E-9D73CA16A4D0}"/>
              </a:ext>
            </a:extLst>
          </p:cNvPr>
          <p:cNvGrpSpPr/>
          <p:nvPr/>
        </p:nvGrpSpPr>
        <p:grpSpPr>
          <a:xfrm>
            <a:off x="681058" y="2395448"/>
            <a:ext cx="7997316" cy="4220169"/>
            <a:chOff x="681058" y="2395448"/>
            <a:chExt cx="7997316" cy="4220169"/>
          </a:xfrm>
        </p:grpSpPr>
        <p:sp>
          <p:nvSpPr>
            <p:cNvPr id="20" name="Rounded Rectangle 19">
              <a:extLst>
                <a:ext uri="{FF2B5EF4-FFF2-40B4-BE49-F238E27FC236}">
                  <a16:creationId xmlns:a16="http://schemas.microsoft.com/office/drawing/2014/main" id="{52547B25-CC88-824D-85D2-CE73FF52D7A1}"/>
                </a:ext>
              </a:extLst>
            </p:cNvPr>
            <p:cNvSpPr/>
            <p:nvPr/>
          </p:nvSpPr>
          <p:spPr>
            <a:xfrm>
              <a:off x="690678" y="3483729"/>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bg2">
                <a:lumMod val="90000"/>
              </a:schemeClr>
            </a:solidFill>
            <a:ln w="3175">
              <a:solidFill>
                <a:schemeClr val="bg2">
                  <a:lumMod val="25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2">
                      <a:lumMod val="25000"/>
                    </a:schemeClr>
                  </a:solidFill>
                </a:rPr>
                <a:t>SkinResource</a:t>
              </a:r>
              <a:endParaRPr lang="en-US" sz="1600" dirty="0">
                <a:solidFill>
                  <a:schemeClr val="bg2">
                    <a:lumMod val="25000"/>
                  </a:schemeClr>
                </a:solidFill>
              </a:endParaRPr>
            </a:p>
          </p:txBody>
        </p:sp>
        <p:sp>
          <p:nvSpPr>
            <p:cNvPr id="21" name="Rounded Rectangle 20">
              <a:extLst>
                <a:ext uri="{FF2B5EF4-FFF2-40B4-BE49-F238E27FC236}">
                  <a16:creationId xmlns:a16="http://schemas.microsoft.com/office/drawing/2014/main" id="{240C867C-6649-8C41-B107-CFE42DB6B0EC}"/>
                </a:ext>
              </a:extLst>
            </p:cNvPr>
            <p:cNvSpPr/>
            <p:nvPr/>
          </p:nvSpPr>
          <p:spPr>
            <a:xfrm>
              <a:off x="690677" y="4260001"/>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bg1"/>
            </a:solidFill>
            <a:ln w="3175">
              <a:solidFill>
                <a:schemeClr val="bg1">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lumMod val="50000"/>
                    </a:schemeClr>
                  </a:solidFill>
                </a:rPr>
                <a:t>DefaultResource</a:t>
              </a:r>
              <a:endParaRPr lang="en-US" sz="1600" dirty="0">
                <a:solidFill>
                  <a:schemeClr val="bg1">
                    <a:lumMod val="50000"/>
                  </a:schemeClr>
                </a:solidFill>
              </a:endParaRPr>
            </a:p>
          </p:txBody>
        </p:sp>
        <p:cxnSp>
          <p:nvCxnSpPr>
            <p:cNvPr id="54" name="Curved Connector 53">
              <a:extLst>
                <a:ext uri="{FF2B5EF4-FFF2-40B4-BE49-F238E27FC236}">
                  <a16:creationId xmlns:a16="http://schemas.microsoft.com/office/drawing/2014/main" id="{E639E8DE-2F5B-5448-862B-DBB63AD829E9}"/>
                </a:ext>
              </a:extLst>
            </p:cNvPr>
            <p:cNvCxnSpPr>
              <a:cxnSpLocks/>
              <a:stCxn id="14" idx="2"/>
              <a:endCxn id="20" idx="3"/>
            </p:cNvCxnSpPr>
            <p:nvPr/>
          </p:nvCxnSpPr>
          <p:spPr>
            <a:xfrm rot="5400000">
              <a:off x="5013721" y="64444"/>
              <a:ext cx="1333650" cy="59956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FF824838-F246-FA4C-8FD9-D733BB9C6134}"/>
                </a:ext>
              </a:extLst>
            </p:cNvPr>
            <p:cNvSpPr/>
            <p:nvPr/>
          </p:nvSpPr>
          <p:spPr>
            <a:xfrm>
              <a:off x="1277641" y="5697742"/>
              <a:ext cx="4793457"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2060"/>
                  </a:solidFill>
                </a:rPr>
                <a:t>3.</a:t>
              </a:r>
              <a:r>
                <a:rPr lang="zh-CN" altLang="en-US" sz="1400" dirty="0">
                  <a:solidFill>
                    <a:srgbClr val="002060"/>
                  </a:solidFill>
                </a:rPr>
                <a:t>切换皮肤的时候根据皮肤</a:t>
              </a:r>
              <a:r>
                <a:rPr lang="en-US" altLang="zh-CN" sz="1400" dirty="0" err="1">
                  <a:solidFill>
                    <a:srgbClr val="002060"/>
                  </a:solidFill>
                </a:rPr>
                <a:t>apk</a:t>
              </a:r>
              <a:r>
                <a:rPr lang="zh-CN" altLang="en-US" sz="1400" dirty="0">
                  <a:solidFill>
                    <a:srgbClr val="002060"/>
                  </a:solidFill>
                </a:rPr>
                <a:t>包创建</a:t>
              </a:r>
              <a:r>
                <a:rPr lang="en-US" altLang="zh-CN" sz="1400" dirty="0" err="1">
                  <a:solidFill>
                    <a:srgbClr val="002060"/>
                  </a:solidFill>
                </a:rPr>
                <a:t>SkinResource</a:t>
              </a:r>
              <a:r>
                <a:rPr lang="zh-CN" altLang="en-US" sz="1400" dirty="0">
                  <a:solidFill>
                    <a:srgbClr val="002060"/>
                  </a:solidFill>
                </a:rPr>
                <a:t>对象，通知</a:t>
              </a:r>
              <a:r>
                <a:rPr lang="en-US" altLang="zh-CN" sz="1400" dirty="0" err="1">
                  <a:solidFill>
                    <a:srgbClr val="002060"/>
                  </a:solidFill>
                </a:rPr>
                <a:t>SkinAbles</a:t>
              </a:r>
              <a:r>
                <a:rPr lang="zh-CN" altLang="en-US" sz="1400" dirty="0">
                  <a:solidFill>
                    <a:srgbClr val="002060"/>
                  </a:solidFill>
                </a:rPr>
                <a:t>修改皮肤，</a:t>
              </a:r>
              <a:r>
                <a:rPr lang="en-US" altLang="zh-CN" sz="1400" dirty="0" err="1">
                  <a:solidFill>
                    <a:srgbClr val="002060"/>
                  </a:solidFill>
                </a:rPr>
                <a:t>SkinAbles</a:t>
              </a:r>
              <a:r>
                <a:rPr lang="zh-CN" altLang="en-US" sz="1400" dirty="0">
                  <a:solidFill>
                    <a:srgbClr val="002060"/>
                  </a:solidFill>
                </a:rPr>
                <a:t>通知所有的</a:t>
              </a:r>
              <a:r>
                <a:rPr lang="en-US" altLang="zh-CN" sz="1400" dirty="0">
                  <a:solidFill>
                    <a:srgbClr val="002060"/>
                  </a:solidFill>
                </a:rPr>
                <a:t>Activity</a:t>
              </a:r>
              <a:r>
                <a:rPr lang="zh-CN" altLang="en-US" sz="1400" dirty="0">
                  <a:solidFill>
                    <a:srgbClr val="002060"/>
                  </a:solidFill>
                </a:rPr>
                <a:t>支持换肤的</a:t>
              </a:r>
              <a:r>
                <a:rPr lang="en-US" altLang="zh-CN" sz="1400" dirty="0">
                  <a:solidFill>
                    <a:srgbClr val="002060"/>
                  </a:solidFill>
                </a:rPr>
                <a:t>View</a:t>
              </a:r>
              <a:r>
                <a:rPr lang="zh-CN" altLang="en-US" sz="1400" dirty="0">
                  <a:solidFill>
                    <a:srgbClr val="002060"/>
                  </a:solidFill>
                </a:rPr>
                <a:t>刷新皮肤</a:t>
              </a:r>
              <a:endParaRPr lang="en-US" sz="1400" dirty="0">
                <a:solidFill>
                  <a:srgbClr val="002060"/>
                </a:solidFill>
              </a:endParaRPr>
            </a:p>
          </p:txBody>
        </p:sp>
        <p:sp>
          <p:nvSpPr>
            <p:cNvPr id="73" name="Rounded Rectangle 72">
              <a:extLst>
                <a:ext uri="{FF2B5EF4-FFF2-40B4-BE49-F238E27FC236}">
                  <a16:creationId xmlns:a16="http://schemas.microsoft.com/office/drawing/2014/main" id="{76977A46-74D9-684B-9C85-D5262E333943}"/>
                </a:ext>
              </a:extLst>
            </p:cNvPr>
            <p:cNvSpPr/>
            <p:nvPr/>
          </p:nvSpPr>
          <p:spPr>
            <a:xfrm>
              <a:off x="681058" y="5127181"/>
              <a:ext cx="1992039" cy="490735"/>
            </a:xfrm>
            <a:prstGeom prst="roundRect">
              <a:avLst/>
            </a:prstGeom>
            <a:solidFill>
              <a:schemeClr val="accent2">
                <a:lumMod val="40000"/>
                <a:lumOff val="60000"/>
              </a:schemeClr>
            </a:solidFill>
            <a:ln w="3175">
              <a:solidFill>
                <a:schemeClr val="accent2">
                  <a:lumMod val="50000"/>
                </a:schemeClr>
              </a:solidFill>
              <a:prstDash val="dashDot"/>
              <a:extLst>
                <a:ext uri="{C807C97D-BFC1-408E-A445-0C87EB9F89A2}">
                  <ask:lineSketchStyleProps xmlns:ask="http://schemas.microsoft.com/office/drawing/2018/sketchyshapes" xmlns="" sd="3109724504">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changeSkin</a:t>
              </a:r>
              <a:r>
                <a:rPr lang="en-US" altLang="zh-CN" sz="1600" dirty="0">
                  <a:solidFill>
                    <a:schemeClr val="accent2">
                      <a:lumMod val="50000"/>
                    </a:schemeClr>
                  </a:solidFill>
                </a:rPr>
                <a:t>()</a:t>
              </a:r>
              <a:endParaRPr lang="en-US" sz="1600" dirty="0">
                <a:solidFill>
                  <a:schemeClr val="accent2">
                    <a:lumMod val="50000"/>
                  </a:schemeClr>
                </a:solidFill>
              </a:endParaRPr>
            </a:p>
          </p:txBody>
        </p:sp>
      </p:grpSp>
      <p:grpSp>
        <p:nvGrpSpPr>
          <p:cNvPr id="86" name="Group 85">
            <a:extLst>
              <a:ext uri="{FF2B5EF4-FFF2-40B4-BE49-F238E27FC236}">
                <a16:creationId xmlns:a16="http://schemas.microsoft.com/office/drawing/2014/main" id="{E5754B7E-CC46-8A49-B9C6-BF8441D64C9E}"/>
              </a:ext>
            </a:extLst>
          </p:cNvPr>
          <p:cNvGrpSpPr/>
          <p:nvPr/>
        </p:nvGrpSpPr>
        <p:grpSpPr>
          <a:xfrm>
            <a:off x="9870043" y="421022"/>
            <a:ext cx="2376322" cy="6284577"/>
            <a:chOff x="9870043" y="421022"/>
            <a:chExt cx="2376322" cy="6284577"/>
          </a:xfrm>
        </p:grpSpPr>
        <p:grpSp>
          <p:nvGrpSpPr>
            <p:cNvPr id="85" name="Group 84">
              <a:extLst>
                <a:ext uri="{FF2B5EF4-FFF2-40B4-BE49-F238E27FC236}">
                  <a16:creationId xmlns:a16="http://schemas.microsoft.com/office/drawing/2014/main" id="{CF8C8A75-C692-2840-92BE-0101A07690DA}"/>
                </a:ext>
              </a:extLst>
            </p:cNvPr>
            <p:cNvGrpSpPr/>
            <p:nvPr/>
          </p:nvGrpSpPr>
          <p:grpSpPr>
            <a:xfrm>
              <a:off x="9870043" y="421022"/>
              <a:ext cx="1778522" cy="6122773"/>
              <a:chOff x="9870043" y="421022"/>
              <a:chExt cx="1778522" cy="6122773"/>
            </a:xfrm>
          </p:grpSpPr>
          <p:sp>
            <p:nvSpPr>
              <p:cNvPr id="7" name="Rounded Rectangle 6">
                <a:extLst>
                  <a:ext uri="{FF2B5EF4-FFF2-40B4-BE49-F238E27FC236}">
                    <a16:creationId xmlns:a16="http://schemas.microsoft.com/office/drawing/2014/main" id="{B0785F9A-E154-E345-A257-5430B6F156EE}"/>
                  </a:ext>
                </a:extLst>
              </p:cNvPr>
              <p:cNvSpPr/>
              <p:nvPr/>
            </p:nvSpPr>
            <p:spPr>
              <a:xfrm>
                <a:off x="10044392" y="1832329"/>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Activity</a:t>
                </a:r>
              </a:p>
            </p:txBody>
          </p:sp>
          <p:sp>
            <p:nvSpPr>
              <p:cNvPr id="11" name="Rounded Rectangle 10">
                <a:extLst>
                  <a:ext uri="{FF2B5EF4-FFF2-40B4-BE49-F238E27FC236}">
                    <a16:creationId xmlns:a16="http://schemas.microsoft.com/office/drawing/2014/main" id="{629131DD-4DD5-9444-87BD-C360F3BFAAC4}"/>
                  </a:ext>
                </a:extLst>
              </p:cNvPr>
              <p:cNvSpPr/>
              <p:nvPr/>
            </p:nvSpPr>
            <p:spPr>
              <a:xfrm>
                <a:off x="10064695" y="2661708"/>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View</a:t>
                </a:r>
              </a:p>
            </p:txBody>
          </p:sp>
          <p:sp>
            <p:nvSpPr>
              <p:cNvPr id="12" name="Rounded Rectangle 11">
                <a:extLst>
                  <a:ext uri="{FF2B5EF4-FFF2-40B4-BE49-F238E27FC236}">
                    <a16:creationId xmlns:a16="http://schemas.microsoft.com/office/drawing/2014/main" id="{44FE3428-B55C-3540-88AD-88BA0D754AE5}"/>
                  </a:ext>
                </a:extLst>
              </p:cNvPr>
              <p:cNvSpPr/>
              <p:nvPr/>
            </p:nvSpPr>
            <p:spPr>
              <a:xfrm>
                <a:off x="10064695" y="3491087"/>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TextView</a:t>
                </a:r>
                <a:endParaRPr lang="en-US" sz="1600" dirty="0">
                  <a:solidFill>
                    <a:schemeClr val="accent5">
                      <a:lumMod val="50000"/>
                    </a:schemeClr>
                  </a:solidFill>
                </a:endParaRPr>
              </a:p>
            </p:txBody>
          </p:sp>
          <p:sp>
            <p:nvSpPr>
              <p:cNvPr id="13" name="Rounded Rectangle 12">
                <a:extLst>
                  <a:ext uri="{FF2B5EF4-FFF2-40B4-BE49-F238E27FC236}">
                    <a16:creationId xmlns:a16="http://schemas.microsoft.com/office/drawing/2014/main" id="{383F749D-2A51-3649-94D3-6D07E8D46B57}"/>
                  </a:ext>
                </a:extLst>
              </p:cNvPr>
              <p:cNvSpPr/>
              <p:nvPr/>
            </p:nvSpPr>
            <p:spPr>
              <a:xfrm>
                <a:off x="10064695" y="4320466"/>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cxnSp>
            <p:nvCxnSpPr>
              <p:cNvPr id="43" name="Straight Connector 42">
                <a:extLst>
                  <a:ext uri="{FF2B5EF4-FFF2-40B4-BE49-F238E27FC236}">
                    <a16:creationId xmlns:a16="http://schemas.microsoft.com/office/drawing/2014/main" id="{DA8EA727-44FF-E44C-A159-DAD3A28D7EF2}"/>
                  </a:ext>
                </a:extLst>
              </p:cNvPr>
              <p:cNvCxnSpPr>
                <a:cxnSpLocks/>
              </p:cNvCxnSpPr>
              <p:nvPr/>
            </p:nvCxnSpPr>
            <p:spPr>
              <a:xfrm>
                <a:off x="9870043" y="421022"/>
                <a:ext cx="12357" cy="61227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F11865AE-4BCE-4F49-A953-95FAB8255208}"/>
                  </a:ext>
                </a:extLst>
              </p:cNvPr>
              <p:cNvSpPr/>
              <p:nvPr/>
            </p:nvSpPr>
            <p:spPr>
              <a:xfrm>
                <a:off x="9935598" y="540137"/>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App</a:t>
                </a:r>
              </a:p>
            </p:txBody>
          </p:sp>
        </p:grpSp>
        <p:sp>
          <p:nvSpPr>
            <p:cNvPr id="77" name="Rounded Rectangle 76">
              <a:extLst>
                <a:ext uri="{FF2B5EF4-FFF2-40B4-BE49-F238E27FC236}">
                  <a16:creationId xmlns:a16="http://schemas.microsoft.com/office/drawing/2014/main" id="{91760ED7-35F2-354D-8412-21A5E5E7583A}"/>
                </a:ext>
              </a:extLst>
            </p:cNvPr>
            <p:cNvSpPr/>
            <p:nvPr/>
          </p:nvSpPr>
          <p:spPr>
            <a:xfrm>
              <a:off x="9875196" y="4955066"/>
              <a:ext cx="2371169" cy="175053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accent4">
                      <a:lumMod val="50000"/>
                    </a:schemeClr>
                  </a:solidFill>
                </a:rPr>
                <a:t>4</a:t>
              </a:r>
              <a:r>
                <a:rPr lang="en-US" sz="1400" dirty="0">
                  <a:solidFill>
                    <a:schemeClr val="accent4">
                      <a:lumMod val="50000"/>
                    </a:schemeClr>
                  </a:solidFill>
                </a:rPr>
                <a:t>.</a:t>
              </a:r>
              <a:r>
                <a:rPr lang="zh-CN" altLang="en-US" sz="1400" dirty="0">
                  <a:solidFill>
                    <a:schemeClr val="accent4">
                      <a:lumMod val="50000"/>
                    </a:schemeClr>
                  </a:solidFill>
                </a:rPr>
                <a:t>对于</a:t>
              </a:r>
              <a:r>
                <a:rPr lang="en-US" altLang="zh-CN" sz="1400" dirty="0">
                  <a:solidFill>
                    <a:schemeClr val="accent4">
                      <a:lumMod val="50000"/>
                    </a:schemeClr>
                  </a:solidFill>
                </a:rPr>
                <a:t>xml</a:t>
              </a:r>
              <a:r>
                <a:rPr lang="zh-CN" altLang="en-US" sz="1400" dirty="0">
                  <a:solidFill>
                    <a:schemeClr val="accent4">
                      <a:lumMod val="50000"/>
                    </a:schemeClr>
                  </a:solidFill>
                </a:rPr>
                <a:t>创建的界面，用户对皮肤是无感知的，如果是用户手动创建的</a:t>
              </a:r>
              <a:r>
                <a:rPr lang="en-US" altLang="zh-CN" sz="1400" dirty="0">
                  <a:solidFill>
                    <a:schemeClr val="accent4">
                      <a:lumMod val="50000"/>
                    </a:schemeClr>
                  </a:solidFill>
                </a:rPr>
                <a:t>View</a:t>
              </a:r>
              <a:r>
                <a:rPr lang="zh-CN" altLang="en-US" sz="1400" dirty="0">
                  <a:solidFill>
                    <a:schemeClr val="accent4">
                      <a:lumMod val="50000"/>
                    </a:schemeClr>
                  </a:solidFill>
                </a:rPr>
                <a:t>，需要调用</a:t>
              </a:r>
              <a:r>
                <a:rPr lang="en-US" altLang="zh-CN" sz="1400" dirty="0" err="1">
                  <a:solidFill>
                    <a:schemeClr val="accent4">
                      <a:lumMod val="50000"/>
                    </a:schemeClr>
                  </a:solidFill>
                </a:rPr>
                <a:t>SkinManager</a:t>
              </a:r>
              <a:r>
                <a:rPr lang="zh-CN" altLang="en-US" sz="1400" dirty="0">
                  <a:solidFill>
                    <a:schemeClr val="accent4">
                      <a:lumMod val="50000"/>
                    </a:schemeClr>
                  </a:solidFill>
                </a:rPr>
                <a:t>的</a:t>
              </a:r>
              <a:r>
                <a:rPr lang="en-US" altLang="zh-CN" sz="1400" dirty="0" err="1">
                  <a:solidFill>
                    <a:schemeClr val="accent4">
                      <a:lumMod val="50000"/>
                    </a:schemeClr>
                  </a:solidFill>
                </a:rPr>
                <a:t>addSkinAttr</a:t>
              </a:r>
              <a:r>
                <a:rPr lang="zh-CN" altLang="en-US" sz="1400" dirty="0">
                  <a:solidFill>
                    <a:schemeClr val="accent4">
                      <a:lumMod val="50000"/>
                    </a:schemeClr>
                  </a:solidFill>
                </a:rPr>
                <a:t>方法来把</a:t>
              </a:r>
              <a:r>
                <a:rPr lang="en-US" altLang="zh-CN" sz="1400" dirty="0">
                  <a:solidFill>
                    <a:schemeClr val="accent4">
                      <a:lumMod val="50000"/>
                    </a:schemeClr>
                  </a:solidFill>
                </a:rPr>
                <a:t>View</a:t>
              </a:r>
              <a:r>
                <a:rPr lang="zh-CN" altLang="en-US" sz="1400" dirty="0">
                  <a:solidFill>
                    <a:schemeClr val="accent4">
                      <a:lumMod val="50000"/>
                    </a:schemeClr>
                  </a:solidFill>
                </a:rPr>
                <a:t>手动添加到皮肤管理器中</a:t>
              </a:r>
              <a:endParaRPr lang="en-US" sz="1400" dirty="0">
                <a:solidFill>
                  <a:schemeClr val="accent4">
                    <a:lumMod val="50000"/>
                  </a:schemeClr>
                </a:solidFill>
              </a:endParaRPr>
            </a:p>
          </p:txBody>
        </p:sp>
      </p:grpSp>
      <p:grpSp>
        <p:nvGrpSpPr>
          <p:cNvPr id="87" name="Group 86">
            <a:extLst>
              <a:ext uri="{FF2B5EF4-FFF2-40B4-BE49-F238E27FC236}">
                <a16:creationId xmlns:a16="http://schemas.microsoft.com/office/drawing/2014/main" id="{A63FA055-8029-7948-B6D5-906042E8FDDF}"/>
              </a:ext>
            </a:extLst>
          </p:cNvPr>
          <p:cNvGrpSpPr/>
          <p:nvPr/>
        </p:nvGrpSpPr>
        <p:grpSpPr>
          <a:xfrm>
            <a:off x="3118189" y="1004134"/>
            <a:ext cx="6839712" cy="5539661"/>
            <a:chOff x="3118189" y="1004134"/>
            <a:chExt cx="6839712" cy="5539661"/>
          </a:xfrm>
        </p:grpSpPr>
        <p:sp>
          <p:nvSpPr>
            <p:cNvPr id="74" name="Rounded Rectangle 73">
              <a:extLst>
                <a:ext uri="{FF2B5EF4-FFF2-40B4-BE49-F238E27FC236}">
                  <a16:creationId xmlns:a16="http://schemas.microsoft.com/office/drawing/2014/main" id="{38CF2838-91BA-BE4A-AEFB-D2E357CBF951}"/>
                </a:ext>
              </a:extLst>
            </p:cNvPr>
            <p:cNvSpPr/>
            <p:nvPr/>
          </p:nvSpPr>
          <p:spPr>
            <a:xfrm>
              <a:off x="5252423" y="1004134"/>
              <a:ext cx="470547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00B0F0"/>
                  </a:solidFill>
                </a:rPr>
                <a:t>2</a:t>
              </a:r>
              <a:r>
                <a:rPr lang="en-US" sz="1400" dirty="0">
                  <a:solidFill>
                    <a:srgbClr val="00B0F0"/>
                  </a:solidFill>
                </a:rPr>
                <a:t>.Factory</a:t>
              </a:r>
              <a:r>
                <a:rPr lang="zh-CN" altLang="en-US" sz="1400" dirty="0">
                  <a:solidFill>
                    <a:srgbClr val="00B0F0"/>
                  </a:solidFill>
                </a:rPr>
                <a:t>拦截</a:t>
              </a:r>
              <a:r>
                <a:rPr lang="en-US" altLang="zh-CN" sz="1400" dirty="0">
                  <a:solidFill>
                    <a:srgbClr val="00B0F0"/>
                  </a:solidFill>
                </a:rPr>
                <a:t>View</a:t>
              </a:r>
              <a:r>
                <a:rPr lang="zh-CN" altLang="en-US" sz="1400" dirty="0">
                  <a:solidFill>
                    <a:srgbClr val="00B0F0"/>
                  </a:solidFill>
                </a:rPr>
                <a:t>的创建，通过</a:t>
              </a:r>
              <a:r>
                <a:rPr lang="en-US" altLang="zh-CN" sz="1400" dirty="0" err="1">
                  <a:solidFill>
                    <a:srgbClr val="00B0F0"/>
                  </a:solidFill>
                </a:rPr>
                <a:t>AttrFactory</a:t>
              </a:r>
              <a:r>
                <a:rPr lang="zh-CN" altLang="en-US" sz="1400" dirty="0">
                  <a:solidFill>
                    <a:srgbClr val="00B0F0"/>
                  </a:solidFill>
                </a:rPr>
                <a:t>判断是否是支持换肤的属性，且判断属值是否是引用值，如果是则创建</a:t>
              </a:r>
              <a:r>
                <a:rPr lang="en-US" altLang="zh-CN" sz="1400" dirty="0" err="1">
                  <a:solidFill>
                    <a:srgbClr val="00B0F0"/>
                  </a:solidFill>
                </a:rPr>
                <a:t>SkinElement</a:t>
              </a:r>
              <a:r>
                <a:rPr lang="zh-CN" altLang="en-US" sz="1400" dirty="0">
                  <a:solidFill>
                    <a:srgbClr val="00B0F0"/>
                  </a:solidFill>
                </a:rPr>
                <a:t>和对应的</a:t>
              </a:r>
              <a:r>
                <a:rPr lang="en-US" altLang="zh-CN" sz="1400" dirty="0" err="1">
                  <a:solidFill>
                    <a:srgbClr val="00B0F0"/>
                  </a:solidFill>
                </a:rPr>
                <a:t>Attr</a:t>
              </a:r>
              <a:r>
                <a:rPr lang="zh-CN" altLang="en-US" sz="1400" dirty="0">
                  <a:solidFill>
                    <a:srgbClr val="00B0F0"/>
                  </a:solidFill>
                </a:rPr>
                <a:t>对象，收集在</a:t>
              </a:r>
              <a:r>
                <a:rPr lang="en-US" altLang="zh-CN" sz="1400" dirty="0" err="1">
                  <a:solidFill>
                    <a:srgbClr val="00B0F0"/>
                  </a:solidFill>
                </a:rPr>
                <a:t>InfatoryFactory</a:t>
              </a:r>
              <a:r>
                <a:rPr lang="zh-CN" altLang="en-US" sz="1400" dirty="0">
                  <a:solidFill>
                    <a:srgbClr val="00B0F0"/>
                  </a:solidFill>
                </a:rPr>
                <a:t>里</a:t>
              </a:r>
              <a:endParaRPr lang="en-US" sz="1400" dirty="0">
                <a:solidFill>
                  <a:srgbClr val="00B0F0"/>
                </a:solidFill>
              </a:endParaRPr>
            </a:p>
          </p:txBody>
        </p:sp>
        <p:grpSp>
          <p:nvGrpSpPr>
            <p:cNvPr id="83" name="Group 82">
              <a:extLst>
                <a:ext uri="{FF2B5EF4-FFF2-40B4-BE49-F238E27FC236}">
                  <a16:creationId xmlns:a16="http://schemas.microsoft.com/office/drawing/2014/main" id="{D0DC8232-54F9-2E4D-94C8-FB22D0073B07}"/>
                </a:ext>
              </a:extLst>
            </p:cNvPr>
            <p:cNvGrpSpPr/>
            <p:nvPr/>
          </p:nvGrpSpPr>
          <p:grpSpPr>
            <a:xfrm>
              <a:off x="3118189" y="1904712"/>
              <a:ext cx="6429277" cy="4639083"/>
              <a:chOff x="3118189" y="1904712"/>
              <a:chExt cx="6429277" cy="4639083"/>
            </a:xfrm>
          </p:grpSpPr>
          <p:sp>
            <p:nvSpPr>
              <p:cNvPr id="10" name="Rounded Rectangle 9">
                <a:extLst>
                  <a:ext uri="{FF2B5EF4-FFF2-40B4-BE49-F238E27FC236}">
                    <a16:creationId xmlns:a16="http://schemas.microsoft.com/office/drawing/2014/main" id="{AD8119A4-EAA5-6243-99B8-4D75A7559A7A}"/>
                  </a:ext>
                </a:extLst>
              </p:cNvPr>
              <p:cNvSpPr/>
              <p:nvPr/>
            </p:nvSpPr>
            <p:spPr>
              <a:xfrm>
                <a:off x="5682164" y="1931185"/>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SkinElement</a:t>
                </a:r>
                <a:endParaRPr lang="en-US" sz="1600" dirty="0">
                  <a:solidFill>
                    <a:schemeClr val="accent5">
                      <a:lumMod val="50000"/>
                    </a:schemeClr>
                  </a:solidFill>
                </a:endParaRPr>
              </a:p>
            </p:txBody>
          </p:sp>
          <p:sp>
            <p:nvSpPr>
              <p:cNvPr id="14" name="Rounded Rectangle 13">
                <a:extLst>
                  <a:ext uri="{FF2B5EF4-FFF2-40B4-BE49-F238E27FC236}">
                    <a16:creationId xmlns:a16="http://schemas.microsoft.com/office/drawing/2014/main" id="{9E3E9A5E-AA74-C947-8352-284BFBC9D43F}"/>
                  </a:ext>
                </a:extLst>
              </p:cNvPr>
              <p:cNvSpPr/>
              <p:nvPr/>
            </p:nvSpPr>
            <p:spPr>
              <a:xfrm>
                <a:off x="7809282" y="1904712"/>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SkinElementAttr</a:t>
                </a:r>
                <a:endParaRPr lang="en-US" sz="1600" dirty="0">
                  <a:solidFill>
                    <a:schemeClr val="accent5">
                      <a:lumMod val="50000"/>
                    </a:schemeClr>
                  </a:solidFill>
                </a:endParaRPr>
              </a:p>
            </p:txBody>
          </p:sp>
          <p:cxnSp>
            <p:nvCxnSpPr>
              <p:cNvPr id="40" name="Curved Connector 39">
                <a:extLst>
                  <a:ext uri="{FF2B5EF4-FFF2-40B4-BE49-F238E27FC236}">
                    <a16:creationId xmlns:a16="http://schemas.microsoft.com/office/drawing/2014/main" id="{D60EEA60-F8C6-F142-BBEE-DEF9E645FCA1}"/>
                  </a:ext>
                </a:extLst>
              </p:cNvPr>
              <p:cNvCxnSpPr>
                <a:stCxn id="9" idx="3"/>
                <a:endCxn id="10" idx="1"/>
              </p:cNvCxnSpPr>
              <p:nvPr/>
            </p:nvCxnSpPr>
            <p:spPr>
              <a:xfrm>
                <a:off x="5255331" y="2176553"/>
                <a:ext cx="42683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72B47315-17DC-D14B-9C40-3985D94668EF}"/>
                  </a:ext>
                </a:extLst>
              </p:cNvPr>
              <p:cNvCxnSpPr>
                <a:stCxn id="10" idx="3"/>
                <a:endCxn id="14" idx="1"/>
              </p:cNvCxnSpPr>
              <p:nvPr/>
            </p:nvCxnSpPr>
            <p:spPr>
              <a:xfrm flipV="1">
                <a:off x="7420348" y="2150080"/>
                <a:ext cx="388934" cy="264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8F6B8107-52B8-434E-A6DE-634F6BCBC4C2}"/>
                  </a:ext>
                </a:extLst>
              </p:cNvPr>
              <p:cNvGrpSpPr/>
              <p:nvPr/>
            </p:nvGrpSpPr>
            <p:grpSpPr>
              <a:xfrm>
                <a:off x="3118189" y="3270654"/>
                <a:ext cx="6429277" cy="3273141"/>
                <a:chOff x="3118189" y="3270654"/>
                <a:chExt cx="6429277" cy="3273141"/>
              </a:xfrm>
            </p:grpSpPr>
            <p:grpSp>
              <p:nvGrpSpPr>
                <p:cNvPr id="57" name="Group 56">
                  <a:extLst>
                    <a:ext uri="{FF2B5EF4-FFF2-40B4-BE49-F238E27FC236}">
                      <a16:creationId xmlns:a16="http://schemas.microsoft.com/office/drawing/2014/main" id="{4132D6C2-773F-E04B-B4B1-B6D246A67942}"/>
                    </a:ext>
                  </a:extLst>
                </p:cNvPr>
                <p:cNvGrpSpPr/>
                <p:nvPr/>
              </p:nvGrpSpPr>
              <p:grpSpPr>
                <a:xfrm>
                  <a:off x="7809282" y="3270654"/>
                  <a:ext cx="1738184" cy="3273141"/>
                  <a:chOff x="7809282" y="2850522"/>
                  <a:chExt cx="1738184" cy="3273141"/>
                </a:xfrm>
                <a:solidFill>
                  <a:schemeClr val="accent4">
                    <a:lumMod val="40000"/>
                    <a:lumOff val="60000"/>
                  </a:schemeClr>
                </a:solidFill>
              </p:grpSpPr>
              <p:sp>
                <p:nvSpPr>
                  <p:cNvPr id="15" name="Rounded Rectangle 14">
                    <a:extLst>
                      <a:ext uri="{FF2B5EF4-FFF2-40B4-BE49-F238E27FC236}">
                        <a16:creationId xmlns:a16="http://schemas.microsoft.com/office/drawing/2014/main" id="{2189526E-27E4-0246-A069-1A1FFDC5B4A5}"/>
                      </a:ext>
                    </a:extLst>
                  </p:cNvPr>
                  <p:cNvSpPr/>
                  <p:nvPr/>
                </p:nvSpPr>
                <p:spPr>
                  <a:xfrm>
                    <a:off x="7809282" y="2850522"/>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BackgroundAttr</a:t>
                    </a:r>
                    <a:endParaRPr lang="en-US" sz="1600" dirty="0">
                      <a:solidFill>
                        <a:schemeClr val="accent4">
                          <a:lumMod val="50000"/>
                        </a:schemeClr>
                      </a:solidFill>
                    </a:endParaRPr>
                  </a:p>
                </p:txBody>
              </p:sp>
              <p:sp>
                <p:nvSpPr>
                  <p:cNvPr id="16" name="Rounded Rectangle 15">
                    <a:extLst>
                      <a:ext uri="{FF2B5EF4-FFF2-40B4-BE49-F238E27FC236}">
                        <a16:creationId xmlns:a16="http://schemas.microsoft.com/office/drawing/2014/main" id="{840C4682-36F6-2D43-9FD2-B414E6A5E26D}"/>
                      </a:ext>
                    </a:extLst>
                  </p:cNvPr>
                  <p:cNvSpPr/>
                  <p:nvPr/>
                </p:nvSpPr>
                <p:spPr>
                  <a:xfrm>
                    <a:off x="7809282" y="3502269"/>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ImageSrcAttr</a:t>
                    </a:r>
                    <a:endParaRPr lang="en-US" sz="1600" dirty="0">
                      <a:solidFill>
                        <a:schemeClr val="accent4">
                          <a:lumMod val="50000"/>
                        </a:schemeClr>
                      </a:solidFill>
                    </a:endParaRPr>
                  </a:p>
                </p:txBody>
              </p:sp>
              <p:sp>
                <p:nvSpPr>
                  <p:cNvPr id="17" name="Rounded Rectangle 16">
                    <a:extLst>
                      <a:ext uri="{FF2B5EF4-FFF2-40B4-BE49-F238E27FC236}">
                        <a16:creationId xmlns:a16="http://schemas.microsoft.com/office/drawing/2014/main" id="{39067A19-8E70-404F-94E1-125E14314141}"/>
                      </a:ext>
                    </a:extLst>
                  </p:cNvPr>
                  <p:cNvSpPr/>
                  <p:nvPr/>
                </p:nvSpPr>
                <p:spPr>
                  <a:xfrm>
                    <a:off x="7809282" y="4216314"/>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TextColorAttr</a:t>
                    </a:r>
                    <a:endParaRPr lang="en-US" sz="1600" dirty="0">
                      <a:solidFill>
                        <a:schemeClr val="accent4">
                          <a:lumMod val="50000"/>
                        </a:schemeClr>
                      </a:solidFill>
                    </a:endParaRPr>
                  </a:p>
                </p:txBody>
              </p:sp>
              <p:sp>
                <p:nvSpPr>
                  <p:cNvPr id="18" name="Rounded Rectangle 17">
                    <a:extLst>
                      <a:ext uri="{FF2B5EF4-FFF2-40B4-BE49-F238E27FC236}">
                        <a16:creationId xmlns:a16="http://schemas.microsoft.com/office/drawing/2014/main" id="{224886FB-4421-6045-8A85-7A8FFFAF6EE0}"/>
                      </a:ext>
                    </a:extLst>
                  </p:cNvPr>
                  <p:cNvSpPr/>
                  <p:nvPr/>
                </p:nvSpPr>
                <p:spPr>
                  <a:xfrm>
                    <a:off x="7809282" y="4928588"/>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PaddingAttr</a:t>
                    </a:r>
                    <a:endParaRPr lang="en-US" sz="1600" dirty="0">
                      <a:solidFill>
                        <a:schemeClr val="accent4">
                          <a:lumMod val="50000"/>
                        </a:schemeClr>
                      </a:solidFill>
                    </a:endParaRPr>
                  </a:p>
                </p:txBody>
              </p:sp>
              <p:sp>
                <p:nvSpPr>
                  <p:cNvPr id="19" name="Rounded Rectangle 18">
                    <a:extLst>
                      <a:ext uri="{FF2B5EF4-FFF2-40B4-BE49-F238E27FC236}">
                        <a16:creationId xmlns:a16="http://schemas.microsoft.com/office/drawing/2014/main" id="{0B0D9618-3EA2-6142-8B58-474869C3AFE5}"/>
                      </a:ext>
                    </a:extLst>
                  </p:cNvPr>
                  <p:cNvSpPr/>
                  <p:nvPr/>
                </p:nvSpPr>
                <p:spPr>
                  <a:xfrm>
                    <a:off x="7809282" y="5632928"/>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50000"/>
                          </a:schemeClr>
                        </a:solidFill>
                      </a:rPr>
                      <a:t>…</a:t>
                    </a:r>
                  </a:p>
                </p:txBody>
              </p:sp>
            </p:grpSp>
            <p:sp>
              <p:nvSpPr>
                <p:cNvPr id="60" name="Rounded Rectangle 59">
                  <a:extLst>
                    <a:ext uri="{FF2B5EF4-FFF2-40B4-BE49-F238E27FC236}">
                      <a16:creationId xmlns:a16="http://schemas.microsoft.com/office/drawing/2014/main" id="{6CC6B6E5-890F-224F-BD52-C8E00BE3C096}"/>
                    </a:ext>
                  </a:extLst>
                </p:cNvPr>
                <p:cNvSpPr/>
                <p:nvPr/>
              </p:nvSpPr>
              <p:spPr>
                <a:xfrm>
                  <a:off x="3392609" y="4640579"/>
                  <a:ext cx="2287937" cy="490735"/>
                </a:xfrm>
                <a:custGeom>
                  <a:avLst/>
                  <a:gdLst>
                    <a:gd name="connsiteX0" fmla="*/ 0 w 2287937"/>
                    <a:gd name="connsiteY0" fmla="*/ 81791 h 490735"/>
                    <a:gd name="connsiteX1" fmla="*/ 81791 w 2287937"/>
                    <a:gd name="connsiteY1" fmla="*/ 0 h 490735"/>
                    <a:gd name="connsiteX2" fmla="*/ 634123 w 2287937"/>
                    <a:gd name="connsiteY2" fmla="*/ 0 h 490735"/>
                    <a:gd name="connsiteX3" fmla="*/ 1101481 w 2287937"/>
                    <a:gd name="connsiteY3" fmla="*/ 0 h 490735"/>
                    <a:gd name="connsiteX4" fmla="*/ 1653814 w 2287937"/>
                    <a:gd name="connsiteY4" fmla="*/ 0 h 490735"/>
                    <a:gd name="connsiteX5" fmla="*/ 2206146 w 2287937"/>
                    <a:gd name="connsiteY5" fmla="*/ 0 h 490735"/>
                    <a:gd name="connsiteX6" fmla="*/ 2287937 w 2287937"/>
                    <a:gd name="connsiteY6" fmla="*/ 81791 h 490735"/>
                    <a:gd name="connsiteX7" fmla="*/ 2287937 w 2287937"/>
                    <a:gd name="connsiteY7" fmla="*/ 408944 h 490735"/>
                    <a:gd name="connsiteX8" fmla="*/ 2206146 w 2287937"/>
                    <a:gd name="connsiteY8" fmla="*/ 490735 h 490735"/>
                    <a:gd name="connsiteX9" fmla="*/ 1717544 w 2287937"/>
                    <a:gd name="connsiteY9" fmla="*/ 490735 h 490735"/>
                    <a:gd name="connsiteX10" fmla="*/ 1186456 w 2287937"/>
                    <a:gd name="connsiteY10" fmla="*/ 490735 h 490735"/>
                    <a:gd name="connsiteX11" fmla="*/ 612880 w 2287937"/>
                    <a:gd name="connsiteY11" fmla="*/ 490735 h 490735"/>
                    <a:gd name="connsiteX12" fmla="*/ 81791 w 2287937"/>
                    <a:gd name="connsiteY12" fmla="*/ 490735 h 490735"/>
                    <a:gd name="connsiteX13" fmla="*/ 0 w 2287937"/>
                    <a:gd name="connsiteY13" fmla="*/ 408944 h 490735"/>
                    <a:gd name="connsiteX14" fmla="*/ 0 w 2287937"/>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87937" h="490735" fill="none" extrusionOk="0">
                      <a:moveTo>
                        <a:pt x="0" y="81791"/>
                      </a:moveTo>
                      <a:cubicBezTo>
                        <a:pt x="3311" y="31362"/>
                        <a:pt x="35174" y="1320"/>
                        <a:pt x="81791" y="0"/>
                      </a:cubicBezTo>
                      <a:cubicBezTo>
                        <a:pt x="310045" y="-21537"/>
                        <a:pt x="445096" y="13143"/>
                        <a:pt x="634123" y="0"/>
                      </a:cubicBezTo>
                      <a:cubicBezTo>
                        <a:pt x="823150" y="-13143"/>
                        <a:pt x="914143" y="9029"/>
                        <a:pt x="1101481" y="0"/>
                      </a:cubicBezTo>
                      <a:cubicBezTo>
                        <a:pt x="1288819" y="-9029"/>
                        <a:pt x="1497276" y="28861"/>
                        <a:pt x="1653814" y="0"/>
                      </a:cubicBezTo>
                      <a:cubicBezTo>
                        <a:pt x="1810352" y="-28861"/>
                        <a:pt x="2028540" y="58381"/>
                        <a:pt x="2206146" y="0"/>
                      </a:cubicBezTo>
                      <a:cubicBezTo>
                        <a:pt x="2251581" y="2684"/>
                        <a:pt x="2277855" y="31514"/>
                        <a:pt x="2287937" y="81791"/>
                      </a:cubicBezTo>
                      <a:cubicBezTo>
                        <a:pt x="2293781" y="187327"/>
                        <a:pt x="2260730" y="256951"/>
                        <a:pt x="2287937" y="408944"/>
                      </a:cubicBezTo>
                      <a:cubicBezTo>
                        <a:pt x="2285029" y="454128"/>
                        <a:pt x="2243635" y="491017"/>
                        <a:pt x="2206146" y="490735"/>
                      </a:cubicBezTo>
                      <a:cubicBezTo>
                        <a:pt x="2099617" y="506764"/>
                        <a:pt x="1842215" y="482437"/>
                        <a:pt x="1717544" y="490735"/>
                      </a:cubicBezTo>
                      <a:cubicBezTo>
                        <a:pt x="1592873" y="499033"/>
                        <a:pt x="1318153" y="447106"/>
                        <a:pt x="1186456" y="490735"/>
                      </a:cubicBezTo>
                      <a:cubicBezTo>
                        <a:pt x="1054759" y="534364"/>
                        <a:pt x="866871" y="484819"/>
                        <a:pt x="612880" y="490735"/>
                      </a:cubicBezTo>
                      <a:cubicBezTo>
                        <a:pt x="358889" y="496651"/>
                        <a:pt x="322238" y="451658"/>
                        <a:pt x="81791" y="490735"/>
                      </a:cubicBezTo>
                      <a:cubicBezTo>
                        <a:pt x="34352" y="486979"/>
                        <a:pt x="2987" y="446684"/>
                        <a:pt x="0" y="408944"/>
                      </a:cubicBezTo>
                      <a:cubicBezTo>
                        <a:pt x="-10096" y="260196"/>
                        <a:pt x="15113" y="174973"/>
                        <a:pt x="0" y="81791"/>
                      </a:cubicBezTo>
                      <a:close/>
                    </a:path>
                    <a:path w="2287937" h="490735" stroke="0" extrusionOk="0">
                      <a:moveTo>
                        <a:pt x="0" y="81791"/>
                      </a:moveTo>
                      <a:cubicBezTo>
                        <a:pt x="-1719" y="36118"/>
                        <a:pt x="28585" y="1902"/>
                        <a:pt x="81791" y="0"/>
                      </a:cubicBezTo>
                      <a:cubicBezTo>
                        <a:pt x="345086" y="-12505"/>
                        <a:pt x="421655" y="22591"/>
                        <a:pt x="612880" y="0"/>
                      </a:cubicBezTo>
                      <a:cubicBezTo>
                        <a:pt x="804105" y="-22591"/>
                        <a:pt x="857688" y="45612"/>
                        <a:pt x="1080238" y="0"/>
                      </a:cubicBezTo>
                      <a:cubicBezTo>
                        <a:pt x="1302788" y="-45612"/>
                        <a:pt x="1380334" y="14197"/>
                        <a:pt x="1632570" y="0"/>
                      </a:cubicBezTo>
                      <a:cubicBezTo>
                        <a:pt x="1884806" y="-14197"/>
                        <a:pt x="2079288" y="41713"/>
                        <a:pt x="2206146" y="0"/>
                      </a:cubicBezTo>
                      <a:cubicBezTo>
                        <a:pt x="2249846" y="537"/>
                        <a:pt x="2277908" y="34470"/>
                        <a:pt x="2287937" y="81791"/>
                      </a:cubicBezTo>
                      <a:cubicBezTo>
                        <a:pt x="2315820" y="202701"/>
                        <a:pt x="2270773" y="255786"/>
                        <a:pt x="2287937" y="408944"/>
                      </a:cubicBezTo>
                      <a:cubicBezTo>
                        <a:pt x="2296932" y="444755"/>
                        <a:pt x="2252627" y="487221"/>
                        <a:pt x="2206146" y="490735"/>
                      </a:cubicBezTo>
                      <a:cubicBezTo>
                        <a:pt x="2085326" y="496290"/>
                        <a:pt x="1955696" y="440704"/>
                        <a:pt x="1738788" y="490735"/>
                      </a:cubicBezTo>
                      <a:cubicBezTo>
                        <a:pt x="1521880" y="540766"/>
                        <a:pt x="1352824" y="468159"/>
                        <a:pt x="1165212" y="490735"/>
                      </a:cubicBezTo>
                      <a:cubicBezTo>
                        <a:pt x="977600" y="513311"/>
                        <a:pt x="846981" y="475103"/>
                        <a:pt x="697854" y="490735"/>
                      </a:cubicBezTo>
                      <a:cubicBezTo>
                        <a:pt x="548727" y="506367"/>
                        <a:pt x="376677" y="427223"/>
                        <a:pt x="81791" y="490735"/>
                      </a:cubicBezTo>
                      <a:cubicBezTo>
                        <a:pt x="37154" y="496914"/>
                        <a:pt x="-7111" y="445399"/>
                        <a:pt x="0" y="408944"/>
                      </a:cubicBezTo>
                      <a:cubicBezTo>
                        <a:pt x="-1704" y="301087"/>
                        <a:pt x="27341" y="214883"/>
                        <a:pt x="0" y="81791"/>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6">
                          <a:lumMod val="50000"/>
                        </a:schemeClr>
                      </a:solidFill>
                    </a:rPr>
                    <a:t>SkinElementAttrFactory</a:t>
                  </a:r>
                  <a:endParaRPr lang="en-US" sz="1600" dirty="0">
                    <a:solidFill>
                      <a:schemeClr val="accent6">
                        <a:lumMod val="50000"/>
                      </a:schemeClr>
                    </a:solidFill>
                  </a:endParaRPr>
                </a:p>
              </p:txBody>
            </p:sp>
            <p:grpSp>
              <p:nvGrpSpPr>
                <p:cNvPr id="71" name="Group 70">
                  <a:extLst>
                    <a:ext uri="{FF2B5EF4-FFF2-40B4-BE49-F238E27FC236}">
                      <a16:creationId xmlns:a16="http://schemas.microsoft.com/office/drawing/2014/main" id="{2C205C73-D2CD-2B4D-BFFC-18C4F13D1792}"/>
                    </a:ext>
                  </a:extLst>
                </p:cNvPr>
                <p:cNvGrpSpPr/>
                <p:nvPr/>
              </p:nvGrpSpPr>
              <p:grpSpPr>
                <a:xfrm>
                  <a:off x="5680546" y="3516022"/>
                  <a:ext cx="2128736" cy="2782406"/>
                  <a:chOff x="5680546" y="3516022"/>
                  <a:chExt cx="2128736" cy="2782406"/>
                </a:xfrm>
              </p:grpSpPr>
              <p:cxnSp>
                <p:nvCxnSpPr>
                  <p:cNvPr id="62" name="Curved Connector 61">
                    <a:extLst>
                      <a:ext uri="{FF2B5EF4-FFF2-40B4-BE49-F238E27FC236}">
                        <a16:creationId xmlns:a16="http://schemas.microsoft.com/office/drawing/2014/main" id="{4504CB3E-E4B2-C643-900D-7B4410549523}"/>
                      </a:ext>
                    </a:extLst>
                  </p:cNvPr>
                  <p:cNvCxnSpPr>
                    <a:stCxn id="60" idx="3"/>
                    <a:endCxn id="15" idx="1"/>
                  </p:cNvCxnSpPr>
                  <p:nvPr/>
                </p:nvCxnSpPr>
                <p:spPr>
                  <a:xfrm flipV="1">
                    <a:off x="5680546" y="3516022"/>
                    <a:ext cx="2128736" cy="1369925"/>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99E076DA-960B-C443-B758-3B4AC257B552}"/>
                      </a:ext>
                    </a:extLst>
                  </p:cNvPr>
                  <p:cNvCxnSpPr>
                    <a:stCxn id="60" idx="3"/>
                    <a:endCxn id="16" idx="1"/>
                  </p:cNvCxnSpPr>
                  <p:nvPr/>
                </p:nvCxnSpPr>
                <p:spPr>
                  <a:xfrm flipV="1">
                    <a:off x="5680546" y="4167769"/>
                    <a:ext cx="2128736" cy="718178"/>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1EA18FC8-89AF-1149-B027-B1220F3F7E06}"/>
                      </a:ext>
                    </a:extLst>
                  </p:cNvPr>
                  <p:cNvCxnSpPr>
                    <a:endCxn id="17" idx="1"/>
                  </p:cNvCxnSpPr>
                  <p:nvPr/>
                </p:nvCxnSpPr>
                <p:spPr>
                  <a:xfrm flipV="1">
                    <a:off x="5680546" y="4881814"/>
                    <a:ext cx="2128736" cy="4132"/>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A05C9DEF-ADE3-FA45-A6BB-27065A3750AA}"/>
                      </a:ext>
                    </a:extLst>
                  </p:cNvPr>
                  <p:cNvCxnSpPr>
                    <a:stCxn id="60" idx="3"/>
                    <a:endCxn id="18" idx="1"/>
                  </p:cNvCxnSpPr>
                  <p:nvPr/>
                </p:nvCxnSpPr>
                <p:spPr>
                  <a:xfrm>
                    <a:off x="5680546" y="4885947"/>
                    <a:ext cx="2128736" cy="708141"/>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E446481D-6677-7B41-9DD3-D50334FD1CBB}"/>
                      </a:ext>
                    </a:extLst>
                  </p:cNvPr>
                  <p:cNvCxnSpPr>
                    <a:stCxn id="60" idx="3"/>
                    <a:endCxn id="19" idx="1"/>
                  </p:cNvCxnSpPr>
                  <p:nvPr/>
                </p:nvCxnSpPr>
                <p:spPr>
                  <a:xfrm>
                    <a:off x="5680546" y="4885947"/>
                    <a:ext cx="2128736" cy="1412481"/>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78" name="Rounded Rectangle 77">
                  <a:extLst>
                    <a:ext uri="{FF2B5EF4-FFF2-40B4-BE49-F238E27FC236}">
                      <a16:creationId xmlns:a16="http://schemas.microsoft.com/office/drawing/2014/main" id="{CB4610D2-9D58-2B4D-93C2-8C3B060FAA90}"/>
                    </a:ext>
                  </a:extLst>
                </p:cNvPr>
                <p:cNvSpPr/>
                <p:nvPr/>
              </p:nvSpPr>
              <p:spPr>
                <a:xfrm>
                  <a:off x="3118189" y="3535612"/>
                  <a:ext cx="370492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accent2">
                          <a:lumMod val="50000"/>
                        </a:schemeClr>
                      </a:solidFill>
                    </a:rPr>
                    <a:t>0.</a:t>
                  </a:r>
                  <a:r>
                    <a:rPr lang="zh-CN" altLang="en-US" sz="1400" dirty="0">
                      <a:solidFill>
                        <a:schemeClr val="accent2">
                          <a:lumMod val="50000"/>
                        </a:schemeClr>
                      </a:solidFill>
                    </a:rPr>
                    <a:t>注册支持的换肤属性，支持业务层动态添加自己的换肤属性</a:t>
                  </a:r>
                  <a:endParaRPr lang="en-US" sz="1400" dirty="0">
                    <a:solidFill>
                      <a:schemeClr val="accent2">
                        <a:lumMod val="50000"/>
                      </a:schemeClr>
                    </a:solidFill>
                  </a:endParaRPr>
                </a:p>
              </p:txBody>
            </p:sp>
          </p:grpSp>
        </p:grpSp>
      </p:grpSp>
    </p:spTree>
    <p:extLst>
      <p:ext uri="{BB962C8B-B14F-4D97-AF65-F5344CB8AC3E}">
        <p14:creationId xmlns:p14="http://schemas.microsoft.com/office/powerpoint/2010/main" val="244561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linds(horizont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blinds(horizontal)">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blinds(horizontal)">
                                      <p:cBhvr>
                                        <p:cTn id="2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00F4F4C-6035-8C4F-B925-9D65E1E529C2}"/>
              </a:ext>
            </a:extLst>
          </p:cNvPr>
          <p:cNvSpPr/>
          <p:nvPr/>
        </p:nvSpPr>
        <p:spPr>
          <a:xfrm>
            <a:off x="457199" y="355175"/>
            <a:ext cx="730284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换肤方案的实现</a:t>
            </a:r>
            <a:r>
              <a:rPr lang="en-US" altLang="zh-CN" sz="3200" b="1" dirty="0">
                <a:solidFill>
                  <a:schemeClr val="accent5">
                    <a:lumMod val="50000"/>
                  </a:schemeClr>
                </a:solidFill>
              </a:rPr>
              <a:t>——</a:t>
            </a:r>
            <a:r>
              <a:rPr lang="zh-CN" altLang="en-US" sz="3200" b="1" dirty="0">
                <a:solidFill>
                  <a:schemeClr val="accent5">
                    <a:lumMod val="50000"/>
                  </a:schemeClr>
                </a:solidFill>
              </a:rPr>
              <a:t>大通版</a:t>
            </a:r>
            <a:endParaRPr lang="en-US" sz="3200" b="1" dirty="0">
              <a:solidFill>
                <a:schemeClr val="accent5">
                  <a:lumMod val="50000"/>
                </a:schemeClr>
              </a:solidFill>
            </a:endParaRPr>
          </a:p>
        </p:txBody>
      </p:sp>
      <p:cxnSp>
        <p:nvCxnSpPr>
          <p:cNvPr id="5" name="Straight Connector 4">
            <a:extLst>
              <a:ext uri="{FF2B5EF4-FFF2-40B4-BE49-F238E27FC236}">
                <a16:creationId xmlns:a16="http://schemas.microsoft.com/office/drawing/2014/main" id="{55D6BF05-C3CB-2F4B-828E-663B4C276CB6}"/>
              </a:ext>
            </a:extLst>
          </p:cNvPr>
          <p:cNvCxnSpPr>
            <a:cxnSpLocks/>
          </p:cNvCxnSpPr>
          <p:nvPr/>
        </p:nvCxnSpPr>
        <p:spPr>
          <a:xfrm>
            <a:off x="1320325" y="2555856"/>
            <a:ext cx="86577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8FCAA32F-96A8-C647-9656-25AEF17681D0}"/>
              </a:ext>
            </a:extLst>
          </p:cNvPr>
          <p:cNvSpPr/>
          <p:nvPr/>
        </p:nvSpPr>
        <p:spPr>
          <a:xfrm>
            <a:off x="435972" y="1719296"/>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App</a:t>
            </a:r>
          </a:p>
        </p:txBody>
      </p:sp>
      <p:sp>
        <p:nvSpPr>
          <p:cNvPr id="7" name="Rounded Rectangle 6">
            <a:extLst>
              <a:ext uri="{FF2B5EF4-FFF2-40B4-BE49-F238E27FC236}">
                <a16:creationId xmlns:a16="http://schemas.microsoft.com/office/drawing/2014/main" id="{813C553B-6EA8-3B4D-A2A4-5282C3BAB0D5}"/>
              </a:ext>
            </a:extLst>
          </p:cNvPr>
          <p:cNvSpPr/>
          <p:nvPr/>
        </p:nvSpPr>
        <p:spPr>
          <a:xfrm>
            <a:off x="435972" y="3933116"/>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Skins</a:t>
            </a:r>
          </a:p>
        </p:txBody>
      </p:sp>
      <p:cxnSp>
        <p:nvCxnSpPr>
          <p:cNvPr id="8" name="Straight Connector 7">
            <a:extLst>
              <a:ext uri="{FF2B5EF4-FFF2-40B4-BE49-F238E27FC236}">
                <a16:creationId xmlns:a16="http://schemas.microsoft.com/office/drawing/2014/main" id="{9E0902C6-8B84-8D4A-8AA3-7EDAC7373267}"/>
              </a:ext>
            </a:extLst>
          </p:cNvPr>
          <p:cNvCxnSpPr>
            <a:cxnSpLocks/>
          </p:cNvCxnSpPr>
          <p:nvPr/>
        </p:nvCxnSpPr>
        <p:spPr>
          <a:xfrm>
            <a:off x="1320325" y="5080765"/>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6A8BBBE-030B-2748-A1B8-BFB6EEC7D1BF}"/>
              </a:ext>
            </a:extLst>
          </p:cNvPr>
          <p:cNvSpPr/>
          <p:nvPr/>
        </p:nvSpPr>
        <p:spPr>
          <a:xfrm>
            <a:off x="1703211" y="5511760"/>
            <a:ext cx="7643793" cy="700917"/>
          </a:xfrm>
          <a:prstGeom prst="roundRect">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sp>
        <p:nvSpPr>
          <p:cNvPr id="11" name="Rounded Rectangle 10">
            <a:extLst>
              <a:ext uri="{FF2B5EF4-FFF2-40B4-BE49-F238E27FC236}">
                <a16:creationId xmlns:a16="http://schemas.microsoft.com/office/drawing/2014/main" id="{79211DE3-55F4-B542-8A33-419D32C069FE}"/>
              </a:ext>
            </a:extLst>
          </p:cNvPr>
          <p:cNvSpPr/>
          <p:nvPr/>
        </p:nvSpPr>
        <p:spPr>
          <a:xfrm>
            <a:off x="435972" y="5558552"/>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Biz</a:t>
            </a:r>
          </a:p>
        </p:txBody>
      </p:sp>
      <p:sp>
        <p:nvSpPr>
          <p:cNvPr id="65" name="Rounded Rectangle 64">
            <a:extLst>
              <a:ext uri="{FF2B5EF4-FFF2-40B4-BE49-F238E27FC236}">
                <a16:creationId xmlns:a16="http://schemas.microsoft.com/office/drawing/2014/main" id="{99A9F3BF-791C-4F4C-9D45-EF899556AAA8}"/>
              </a:ext>
            </a:extLst>
          </p:cNvPr>
          <p:cNvSpPr/>
          <p:nvPr/>
        </p:nvSpPr>
        <p:spPr>
          <a:xfrm>
            <a:off x="1703211" y="3391037"/>
            <a:ext cx="7643793" cy="1446135"/>
          </a:xfrm>
          <a:custGeom>
            <a:avLst/>
            <a:gdLst>
              <a:gd name="connsiteX0" fmla="*/ 0 w 7643793"/>
              <a:gd name="connsiteY0" fmla="*/ 215199 h 1446135"/>
              <a:gd name="connsiteX1" fmla="*/ 215199 w 7643793"/>
              <a:gd name="connsiteY1" fmla="*/ 0 h 1446135"/>
              <a:gd name="connsiteX2" fmla="*/ 798828 w 7643793"/>
              <a:gd name="connsiteY2" fmla="*/ 0 h 1446135"/>
              <a:gd name="connsiteX3" fmla="*/ 1454591 w 7643793"/>
              <a:gd name="connsiteY3" fmla="*/ 0 h 1446135"/>
              <a:gd name="connsiteX4" fmla="*/ 1966087 w 7643793"/>
              <a:gd name="connsiteY4" fmla="*/ 0 h 1446135"/>
              <a:gd name="connsiteX5" fmla="*/ 2766118 w 7643793"/>
              <a:gd name="connsiteY5" fmla="*/ 0 h 1446135"/>
              <a:gd name="connsiteX6" fmla="*/ 3205479 w 7643793"/>
              <a:gd name="connsiteY6" fmla="*/ 0 h 1446135"/>
              <a:gd name="connsiteX7" fmla="*/ 3789108 w 7643793"/>
              <a:gd name="connsiteY7" fmla="*/ 0 h 1446135"/>
              <a:gd name="connsiteX8" fmla="*/ 4589139 w 7643793"/>
              <a:gd name="connsiteY8" fmla="*/ 0 h 1446135"/>
              <a:gd name="connsiteX9" fmla="*/ 5317037 w 7643793"/>
              <a:gd name="connsiteY9" fmla="*/ 0 h 1446135"/>
              <a:gd name="connsiteX10" fmla="*/ 5900666 w 7643793"/>
              <a:gd name="connsiteY10" fmla="*/ 0 h 1446135"/>
              <a:gd name="connsiteX11" fmla="*/ 6700697 w 7643793"/>
              <a:gd name="connsiteY11" fmla="*/ 0 h 1446135"/>
              <a:gd name="connsiteX12" fmla="*/ 7428594 w 7643793"/>
              <a:gd name="connsiteY12" fmla="*/ 0 h 1446135"/>
              <a:gd name="connsiteX13" fmla="*/ 7643793 w 7643793"/>
              <a:gd name="connsiteY13" fmla="*/ 215199 h 1446135"/>
              <a:gd name="connsiteX14" fmla="*/ 7643793 w 7643793"/>
              <a:gd name="connsiteY14" fmla="*/ 723068 h 1446135"/>
              <a:gd name="connsiteX15" fmla="*/ 7643793 w 7643793"/>
              <a:gd name="connsiteY15" fmla="*/ 1230936 h 1446135"/>
              <a:gd name="connsiteX16" fmla="*/ 7428594 w 7643793"/>
              <a:gd name="connsiteY16" fmla="*/ 1446135 h 1446135"/>
              <a:gd name="connsiteX17" fmla="*/ 6772831 w 7643793"/>
              <a:gd name="connsiteY17" fmla="*/ 1446135 h 1446135"/>
              <a:gd name="connsiteX18" fmla="*/ 5972800 w 7643793"/>
              <a:gd name="connsiteY18" fmla="*/ 1446135 h 1446135"/>
              <a:gd name="connsiteX19" fmla="*/ 5461304 w 7643793"/>
              <a:gd name="connsiteY19" fmla="*/ 1446135 h 1446135"/>
              <a:gd name="connsiteX20" fmla="*/ 4733407 w 7643793"/>
              <a:gd name="connsiteY20" fmla="*/ 1446135 h 1446135"/>
              <a:gd name="connsiteX21" fmla="*/ 4005510 w 7643793"/>
              <a:gd name="connsiteY21" fmla="*/ 1446135 h 1446135"/>
              <a:gd name="connsiteX22" fmla="*/ 3349747 w 7643793"/>
              <a:gd name="connsiteY22" fmla="*/ 1446135 h 1446135"/>
              <a:gd name="connsiteX23" fmla="*/ 2621850 w 7643793"/>
              <a:gd name="connsiteY23" fmla="*/ 1446135 h 1446135"/>
              <a:gd name="connsiteX24" fmla="*/ 1893953 w 7643793"/>
              <a:gd name="connsiteY24" fmla="*/ 1446135 h 1446135"/>
              <a:gd name="connsiteX25" fmla="*/ 1166056 w 7643793"/>
              <a:gd name="connsiteY25" fmla="*/ 1446135 h 1446135"/>
              <a:gd name="connsiteX26" fmla="*/ 215199 w 7643793"/>
              <a:gd name="connsiteY26" fmla="*/ 1446135 h 1446135"/>
              <a:gd name="connsiteX27" fmla="*/ 0 w 7643793"/>
              <a:gd name="connsiteY27" fmla="*/ 1230936 h 1446135"/>
              <a:gd name="connsiteX28" fmla="*/ 0 w 7643793"/>
              <a:gd name="connsiteY28" fmla="*/ 712910 h 1446135"/>
              <a:gd name="connsiteX29" fmla="*/ 0 w 7643793"/>
              <a:gd name="connsiteY29" fmla="*/ 215199 h 144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43793" h="1446135" fill="none" extrusionOk="0">
                <a:moveTo>
                  <a:pt x="0" y="215199"/>
                </a:moveTo>
                <a:cubicBezTo>
                  <a:pt x="12722" y="93912"/>
                  <a:pt x="70835" y="7115"/>
                  <a:pt x="215199" y="0"/>
                </a:cubicBezTo>
                <a:cubicBezTo>
                  <a:pt x="379328" y="11495"/>
                  <a:pt x="670505" y="-7511"/>
                  <a:pt x="798828" y="0"/>
                </a:cubicBezTo>
                <a:cubicBezTo>
                  <a:pt x="927151" y="7511"/>
                  <a:pt x="1242894" y="-13758"/>
                  <a:pt x="1454591" y="0"/>
                </a:cubicBezTo>
                <a:cubicBezTo>
                  <a:pt x="1666288" y="13758"/>
                  <a:pt x="1839197" y="16735"/>
                  <a:pt x="1966087" y="0"/>
                </a:cubicBezTo>
                <a:cubicBezTo>
                  <a:pt x="2092977" y="-16735"/>
                  <a:pt x="2428197" y="-11254"/>
                  <a:pt x="2766118" y="0"/>
                </a:cubicBezTo>
                <a:cubicBezTo>
                  <a:pt x="3104039" y="11254"/>
                  <a:pt x="3090522" y="-8742"/>
                  <a:pt x="3205479" y="0"/>
                </a:cubicBezTo>
                <a:cubicBezTo>
                  <a:pt x="3320436" y="8742"/>
                  <a:pt x="3597288" y="-13535"/>
                  <a:pt x="3789108" y="0"/>
                </a:cubicBezTo>
                <a:cubicBezTo>
                  <a:pt x="3980928" y="13535"/>
                  <a:pt x="4195744" y="-7472"/>
                  <a:pt x="4589139" y="0"/>
                </a:cubicBezTo>
                <a:cubicBezTo>
                  <a:pt x="4982534" y="7472"/>
                  <a:pt x="5028452" y="-21070"/>
                  <a:pt x="5317037" y="0"/>
                </a:cubicBezTo>
                <a:cubicBezTo>
                  <a:pt x="5605622" y="21070"/>
                  <a:pt x="5656447" y="-3443"/>
                  <a:pt x="5900666" y="0"/>
                </a:cubicBezTo>
                <a:cubicBezTo>
                  <a:pt x="6144885" y="3443"/>
                  <a:pt x="6341823" y="-29701"/>
                  <a:pt x="6700697" y="0"/>
                </a:cubicBezTo>
                <a:cubicBezTo>
                  <a:pt x="7059571" y="29701"/>
                  <a:pt x="7074391" y="-18779"/>
                  <a:pt x="7428594" y="0"/>
                </a:cubicBezTo>
                <a:cubicBezTo>
                  <a:pt x="7535919" y="-1160"/>
                  <a:pt x="7668394" y="110757"/>
                  <a:pt x="7643793" y="215199"/>
                </a:cubicBezTo>
                <a:cubicBezTo>
                  <a:pt x="7626432" y="409038"/>
                  <a:pt x="7629177" y="496221"/>
                  <a:pt x="7643793" y="723068"/>
                </a:cubicBezTo>
                <a:cubicBezTo>
                  <a:pt x="7658409" y="949915"/>
                  <a:pt x="7624830" y="994329"/>
                  <a:pt x="7643793" y="1230936"/>
                </a:cubicBezTo>
                <a:cubicBezTo>
                  <a:pt x="7631284" y="1348943"/>
                  <a:pt x="7521478" y="1447304"/>
                  <a:pt x="7428594" y="1446135"/>
                </a:cubicBezTo>
                <a:cubicBezTo>
                  <a:pt x="7296962" y="1416384"/>
                  <a:pt x="7099362" y="1422994"/>
                  <a:pt x="6772831" y="1446135"/>
                </a:cubicBezTo>
                <a:cubicBezTo>
                  <a:pt x="6446300" y="1469276"/>
                  <a:pt x="6217414" y="1408249"/>
                  <a:pt x="5972800" y="1446135"/>
                </a:cubicBezTo>
                <a:cubicBezTo>
                  <a:pt x="5728186" y="1484021"/>
                  <a:pt x="5607796" y="1437616"/>
                  <a:pt x="5461304" y="1446135"/>
                </a:cubicBezTo>
                <a:cubicBezTo>
                  <a:pt x="5314812" y="1454654"/>
                  <a:pt x="5069731" y="1434040"/>
                  <a:pt x="4733407" y="1446135"/>
                </a:cubicBezTo>
                <a:cubicBezTo>
                  <a:pt x="4397083" y="1458230"/>
                  <a:pt x="4225057" y="1481961"/>
                  <a:pt x="4005510" y="1446135"/>
                </a:cubicBezTo>
                <a:cubicBezTo>
                  <a:pt x="3785963" y="1410309"/>
                  <a:pt x="3639859" y="1470597"/>
                  <a:pt x="3349747" y="1446135"/>
                </a:cubicBezTo>
                <a:cubicBezTo>
                  <a:pt x="3059635" y="1421673"/>
                  <a:pt x="2943480" y="1412939"/>
                  <a:pt x="2621850" y="1446135"/>
                </a:cubicBezTo>
                <a:cubicBezTo>
                  <a:pt x="2300220" y="1479331"/>
                  <a:pt x="2228835" y="1429544"/>
                  <a:pt x="1893953" y="1446135"/>
                </a:cubicBezTo>
                <a:cubicBezTo>
                  <a:pt x="1559071" y="1462726"/>
                  <a:pt x="1380232" y="1412786"/>
                  <a:pt x="1166056" y="1446135"/>
                </a:cubicBezTo>
                <a:cubicBezTo>
                  <a:pt x="951880" y="1479484"/>
                  <a:pt x="461769" y="1409453"/>
                  <a:pt x="215199" y="1446135"/>
                </a:cubicBezTo>
                <a:cubicBezTo>
                  <a:pt x="73733" y="1439914"/>
                  <a:pt x="-20829" y="1357814"/>
                  <a:pt x="0" y="1230936"/>
                </a:cubicBezTo>
                <a:cubicBezTo>
                  <a:pt x="-14307" y="1078544"/>
                  <a:pt x="-14806" y="971534"/>
                  <a:pt x="0" y="712910"/>
                </a:cubicBezTo>
                <a:cubicBezTo>
                  <a:pt x="14806" y="454286"/>
                  <a:pt x="5818" y="326767"/>
                  <a:pt x="0" y="215199"/>
                </a:cubicBezTo>
                <a:close/>
              </a:path>
              <a:path w="7643793" h="1446135" stroke="0" extrusionOk="0">
                <a:moveTo>
                  <a:pt x="0" y="215199"/>
                </a:moveTo>
                <a:cubicBezTo>
                  <a:pt x="-6052" y="112006"/>
                  <a:pt x="100554" y="-27602"/>
                  <a:pt x="215199" y="0"/>
                </a:cubicBezTo>
                <a:cubicBezTo>
                  <a:pt x="566078" y="5661"/>
                  <a:pt x="711775" y="-29013"/>
                  <a:pt x="1015230" y="0"/>
                </a:cubicBezTo>
                <a:cubicBezTo>
                  <a:pt x="1318685" y="29013"/>
                  <a:pt x="1446500" y="14167"/>
                  <a:pt x="1598859" y="0"/>
                </a:cubicBezTo>
                <a:cubicBezTo>
                  <a:pt x="1751218" y="-14167"/>
                  <a:pt x="2137717" y="-18114"/>
                  <a:pt x="2326756" y="0"/>
                </a:cubicBezTo>
                <a:cubicBezTo>
                  <a:pt x="2515795" y="18114"/>
                  <a:pt x="2700438" y="-34632"/>
                  <a:pt x="3054654" y="0"/>
                </a:cubicBezTo>
                <a:cubicBezTo>
                  <a:pt x="3408870" y="34632"/>
                  <a:pt x="3659290" y="-11193"/>
                  <a:pt x="3854685" y="0"/>
                </a:cubicBezTo>
                <a:cubicBezTo>
                  <a:pt x="4050080" y="11193"/>
                  <a:pt x="4262203" y="-2252"/>
                  <a:pt x="4582582" y="0"/>
                </a:cubicBezTo>
                <a:cubicBezTo>
                  <a:pt x="4902961" y="2252"/>
                  <a:pt x="5130680" y="11264"/>
                  <a:pt x="5382613" y="0"/>
                </a:cubicBezTo>
                <a:cubicBezTo>
                  <a:pt x="5634546" y="-11264"/>
                  <a:pt x="6018148" y="28962"/>
                  <a:pt x="6182644" y="0"/>
                </a:cubicBezTo>
                <a:cubicBezTo>
                  <a:pt x="6347140" y="-28962"/>
                  <a:pt x="7038387" y="46534"/>
                  <a:pt x="7428594" y="0"/>
                </a:cubicBezTo>
                <a:cubicBezTo>
                  <a:pt x="7548420" y="5964"/>
                  <a:pt x="7646381" y="91504"/>
                  <a:pt x="7643793" y="215199"/>
                </a:cubicBezTo>
                <a:cubicBezTo>
                  <a:pt x="7657544" y="405051"/>
                  <a:pt x="7633790" y="495003"/>
                  <a:pt x="7643793" y="702753"/>
                </a:cubicBezTo>
                <a:cubicBezTo>
                  <a:pt x="7653796" y="910503"/>
                  <a:pt x="7634413" y="1011770"/>
                  <a:pt x="7643793" y="1230936"/>
                </a:cubicBezTo>
                <a:cubicBezTo>
                  <a:pt x="7640451" y="1367844"/>
                  <a:pt x="7571031" y="1437584"/>
                  <a:pt x="7428594" y="1446135"/>
                </a:cubicBezTo>
                <a:cubicBezTo>
                  <a:pt x="7043755" y="1426261"/>
                  <a:pt x="6960544" y="1419882"/>
                  <a:pt x="6628563" y="1446135"/>
                </a:cubicBezTo>
                <a:cubicBezTo>
                  <a:pt x="6296582" y="1472388"/>
                  <a:pt x="6229031" y="1427737"/>
                  <a:pt x="6117068" y="1446135"/>
                </a:cubicBezTo>
                <a:cubicBezTo>
                  <a:pt x="6005106" y="1464533"/>
                  <a:pt x="5650552" y="1465865"/>
                  <a:pt x="5317037" y="1446135"/>
                </a:cubicBezTo>
                <a:cubicBezTo>
                  <a:pt x="4983522" y="1426405"/>
                  <a:pt x="4889948" y="1465175"/>
                  <a:pt x="4661273" y="1446135"/>
                </a:cubicBezTo>
                <a:cubicBezTo>
                  <a:pt x="4432598" y="1427095"/>
                  <a:pt x="4149056" y="1435838"/>
                  <a:pt x="3933376" y="1446135"/>
                </a:cubicBezTo>
                <a:cubicBezTo>
                  <a:pt x="3717696" y="1456432"/>
                  <a:pt x="3666775" y="1456826"/>
                  <a:pt x="3494015" y="1446135"/>
                </a:cubicBezTo>
                <a:cubicBezTo>
                  <a:pt x="3321255" y="1435444"/>
                  <a:pt x="3076693" y="1411569"/>
                  <a:pt x="2693984" y="1446135"/>
                </a:cubicBezTo>
                <a:cubicBezTo>
                  <a:pt x="2311275" y="1480701"/>
                  <a:pt x="2090825" y="1448572"/>
                  <a:pt x="1893953" y="1446135"/>
                </a:cubicBezTo>
                <a:cubicBezTo>
                  <a:pt x="1697081" y="1443698"/>
                  <a:pt x="1305439" y="1472314"/>
                  <a:pt x="1093922" y="1446135"/>
                </a:cubicBezTo>
                <a:cubicBezTo>
                  <a:pt x="882405" y="1419956"/>
                  <a:pt x="652844" y="1440221"/>
                  <a:pt x="215199" y="1446135"/>
                </a:cubicBezTo>
                <a:cubicBezTo>
                  <a:pt x="81562" y="1468031"/>
                  <a:pt x="1501" y="1352568"/>
                  <a:pt x="0" y="1230936"/>
                </a:cubicBezTo>
                <a:cubicBezTo>
                  <a:pt x="1438" y="1076958"/>
                  <a:pt x="-103" y="825326"/>
                  <a:pt x="0" y="723068"/>
                </a:cubicBezTo>
                <a:cubicBezTo>
                  <a:pt x="103" y="620810"/>
                  <a:pt x="17198" y="361996"/>
                  <a:pt x="0" y="215199"/>
                </a:cubicBezTo>
                <a:close/>
              </a:path>
            </a:pathLst>
          </a:custGeom>
          <a:solidFill>
            <a:schemeClr val="accent4">
              <a:lumMod val="20000"/>
              <a:lumOff val="80000"/>
            </a:schemeClr>
          </a:solidFill>
          <a:ln w="3175">
            <a:solidFill>
              <a:schemeClr val="accent4">
                <a:lumMod val="75000"/>
              </a:schemeClr>
            </a:solidFill>
            <a:prstDash val="dash"/>
            <a:extLst>
              <a:ext uri="{C807C97D-BFC1-408E-A445-0C87EB9F89A2}">
                <ask:lineSketchStyleProps xmlns:ask="http://schemas.microsoft.com/office/drawing/2018/sketchyshapes" xmlns="" sd="537136229">
                  <a:prstGeom prst="roundRect">
                    <a:avLst>
                      <a:gd name="adj" fmla="val 1488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lumMod val="50000"/>
                </a:schemeClr>
              </a:solidFill>
            </a:endParaRPr>
          </a:p>
        </p:txBody>
      </p:sp>
      <p:grpSp>
        <p:nvGrpSpPr>
          <p:cNvPr id="58" name="Group 57">
            <a:extLst>
              <a:ext uri="{FF2B5EF4-FFF2-40B4-BE49-F238E27FC236}">
                <a16:creationId xmlns:a16="http://schemas.microsoft.com/office/drawing/2014/main" id="{6CC6878B-F3E3-7144-BA43-D8F7A6938DC4}"/>
              </a:ext>
            </a:extLst>
          </p:cNvPr>
          <p:cNvGrpSpPr/>
          <p:nvPr/>
        </p:nvGrpSpPr>
        <p:grpSpPr>
          <a:xfrm>
            <a:off x="2053916" y="4055445"/>
            <a:ext cx="6527839" cy="526557"/>
            <a:chOff x="1821128" y="771224"/>
            <a:chExt cx="6527839" cy="526557"/>
          </a:xfrm>
          <a:solidFill>
            <a:schemeClr val="accent5">
              <a:lumMod val="40000"/>
              <a:lumOff val="60000"/>
            </a:schemeClr>
          </a:solidFill>
        </p:grpSpPr>
        <p:sp>
          <p:nvSpPr>
            <p:cNvPr id="59" name="Rounded Rectangle 58">
              <a:extLst>
                <a:ext uri="{FF2B5EF4-FFF2-40B4-BE49-F238E27FC236}">
                  <a16:creationId xmlns:a16="http://schemas.microsoft.com/office/drawing/2014/main" id="{BC4EC311-C333-A746-9970-2BA4A539E01F}"/>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31323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8346" y="43841"/>
                    <a:pt x="30214" y="5488"/>
                    <a:pt x="81791" y="0"/>
                  </a:cubicBezTo>
                  <a:cubicBezTo>
                    <a:pt x="285780" y="-26537"/>
                    <a:pt x="414509" y="52558"/>
                    <a:pt x="531323" y="0"/>
                  </a:cubicBezTo>
                  <a:cubicBezTo>
                    <a:pt x="648137" y="-52558"/>
                    <a:pt x="820902" y="4351"/>
                    <a:pt x="1038242" y="0"/>
                  </a:cubicBezTo>
                  <a:cubicBezTo>
                    <a:pt x="1086725" y="-5257"/>
                    <a:pt x="1118588" y="37939"/>
                    <a:pt x="1120033" y="81791"/>
                  </a:cubicBezTo>
                  <a:cubicBezTo>
                    <a:pt x="1128824" y="193281"/>
                    <a:pt x="1109843" y="294792"/>
                    <a:pt x="1120033" y="408944"/>
                  </a:cubicBezTo>
                  <a:cubicBezTo>
                    <a:pt x="1110301" y="447601"/>
                    <a:pt x="1075312" y="500235"/>
                    <a:pt x="1038242" y="490735"/>
                  </a:cubicBezTo>
                  <a:cubicBezTo>
                    <a:pt x="861752" y="493517"/>
                    <a:pt x="666037" y="477126"/>
                    <a:pt x="560017" y="490735"/>
                  </a:cubicBezTo>
                  <a:cubicBezTo>
                    <a:pt x="453997" y="504344"/>
                    <a:pt x="273660" y="482119"/>
                    <a:pt x="81791" y="490735"/>
                  </a:cubicBezTo>
                  <a:cubicBezTo>
                    <a:pt x="31423" y="487659"/>
                    <a:pt x="-2604" y="456243"/>
                    <a:pt x="0" y="408944"/>
                  </a:cubicBezTo>
                  <a:cubicBezTo>
                    <a:pt x="-25218" y="329578"/>
                    <a:pt x="12461" y="245244"/>
                    <a:pt x="0" y="81791"/>
                  </a:cubicBezTo>
                  <a:close/>
                </a:path>
                <a:path w="1120033" h="490735" stroke="0" extrusionOk="0">
                  <a:moveTo>
                    <a:pt x="0" y="81791"/>
                  </a:moveTo>
                  <a:cubicBezTo>
                    <a:pt x="-1719" y="36118"/>
                    <a:pt x="28585" y="1902"/>
                    <a:pt x="81791" y="0"/>
                  </a:cubicBezTo>
                  <a:cubicBezTo>
                    <a:pt x="272985" y="-36753"/>
                    <a:pt x="342476" y="42353"/>
                    <a:pt x="560017" y="0"/>
                  </a:cubicBezTo>
                  <a:cubicBezTo>
                    <a:pt x="777558" y="-42353"/>
                    <a:pt x="844763" y="631"/>
                    <a:pt x="1038242" y="0"/>
                  </a:cubicBezTo>
                  <a:cubicBezTo>
                    <a:pt x="1071227" y="-2406"/>
                    <a:pt x="1119514" y="38327"/>
                    <a:pt x="1120033" y="81791"/>
                  </a:cubicBezTo>
                  <a:cubicBezTo>
                    <a:pt x="1143132" y="204152"/>
                    <a:pt x="1082897" y="252344"/>
                    <a:pt x="1120033" y="408944"/>
                  </a:cubicBezTo>
                  <a:cubicBezTo>
                    <a:pt x="1117715" y="455432"/>
                    <a:pt x="1072095" y="497836"/>
                    <a:pt x="1038242" y="490735"/>
                  </a:cubicBezTo>
                  <a:cubicBezTo>
                    <a:pt x="902469" y="536941"/>
                    <a:pt x="664828" y="484749"/>
                    <a:pt x="569581" y="490735"/>
                  </a:cubicBezTo>
                  <a:cubicBezTo>
                    <a:pt x="474334" y="496721"/>
                    <a:pt x="192424" y="479978"/>
                    <a:pt x="81791" y="490735"/>
                  </a:cubicBezTo>
                  <a:cubicBezTo>
                    <a:pt x="28432" y="492401"/>
                    <a:pt x="-949" y="455930"/>
                    <a:pt x="0" y="408944"/>
                  </a:cubicBezTo>
                  <a:cubicBezTo>
                    <a:pt x="-37163" y="323747"/>
                    <a:pt x="10583" y="206867"/>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xmln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Skin.cf</a:t>
              </a:r>
              <a:endParaRPr lang="en-US" sz="1600" dirty="0">
                <a:solidFill>
                  <a:schemeClr val="accent5">
                    <a:lumMod val="50000"/>
                  </a:schemeClr>
                </a:solidFill>
              </a:endParaRPr>
            </a:p>
          </p:txBody>
        </p:sp>
        <p:sp>
          <p:nvSpPr>
            <p:cNvPr id="60" name="Rounded Rectangle 59">
              <a:extLst>
                <a:ext uri="{FF2B5EF4-FFF2-40B4-BE49-F238E27FC236}">
                  <a16:creationId xmlns:a16="http://schemas.microsoft.com/office/drawing/2014/main" id="{18DA382B-9845-1A4F-8E85-D08E428C7F6D}"/>
                </a:ext>
              </a:extLst>
            </p:cNvPr>
            <p:cNvSpPr/>
            <p:nvPr/>
          </p:nvSpPr>
          <p:spPr>
            <a:xfrm>
              <a:off x="3186793"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123" y="32751"/>
                    <a:pt x="34121" y="-7643"/>
                    <a:pt x="81791" y="0"/>
                  </a:cubicBezTo>
                  <a:cubicBezTo>
                    <a:pt x="261044" y="-23615"/>
                    <a:pt x="382760" y="37327"/>
                    <a:pt x="579146" y="0"/>
                  </a:cubicBezTo>
                  <a:cubicBezTo>
                    <a:pt x="775532" y="-37327"/>
                    <a:pt x="894736" y="51591"/>
                    <a:pt x="1038242" y="0"/>
                  </a:cubicBezTo>
                  <a:cubicBezTo>
                    <a:pt x="1074923" y="-422"/>
                    <a:pt x="1122113" y="45209"/>
                    <a:pt x="1120033" y="81791"/>
                  </a:cubicBezTo>
                  <a:cubicBezTo>
                    <a:pt x="1129057" y="165630"/>
                    <a:pt x="1114876" y="278464"/>
                    <a:pt x="1120033" y="408944"/>
                  </a:cubicBezTo>
                  <a:cubicBezTo>
                    <a:pt x="1118840" y="452511"/>
                    <a:pt x="1085013" y="494092"/>
                    <a:pt x="1038242" y="490735"/>
                  </a:cubicBezTo>
                  <a:cubicBezTo>
                    <a:pt x="879921" y="522049"/>
                    <a:pt x="718069" y="480317"/>
                    <a:pt x="579146" y="490735"/>
                  </a:cubicBezTo>
                  <a:cubicBezTo>
                    <a:pt x="440223" y="501153"/>
                    <a:pt x="195298" y="489601"/>
                    <a:pt x="81791" y="490735"/>
                  </a:cubicBezTo>
                  <a:cubicBezTo>
                    <a:pt x="23451" y="490828"/>
                    <a:pt x="6781" y="457654"/>
                    <a:pt x="0" y="408944"/>
                  </a:cubicBezTo>
                  <a:cubicBezTo>
                    <a:pt x="-15380" y="281405"/>
                    <a:pt x="1695" y="200191"/>
                    <a:pt x="0" y="81791"/>
                  </a:cubicBezTo>
                  <a:close/>
                </a:path>
                <a:path w="1120033" h="490735" stroke="0" extrusionOk="0">
                  <a:moveTo>
                    <a:pt x="0" y="81791"/>
                  </a:moveTo>
                  <a:cubicBezTo>
                    <a:pt x="836" y="25932"/>
                    <a:pt x="27625" y="-2646"/>
                    <a:pt x="81791" y="0"/>
                  </a:cubicBezTo>
                  <a:cubicBezTo>
                    <a:pt x="201254" y="-29384"/>
                    <a:pt x="330499" y="1303"/>
                    <a:pt x="569581" y="0"/>
                  </a:cubicBezTo>
                  <a:cubicBezTo>
                    <a:pt x="808663" y="-1303"/>
                    <a:pt x="910685" y="17982"/>
                    <a:pt x="1038242" y="0"/>
                  </a:cubicBezTo>
                  <a:cubicBezTo>
                    <a:pt x="1086239" y="3246"/>
                    <a:pt x="1109620" y="30225"/>
                    <a:pt x="1120033" y="81791"/>
                  </a:cubicBezTo>
                  <a:cubicBezTo>
                    <a:pt x="1157426" y="219948"/>
                    <a:pt x="1098753" y="268920"/>
                    <a:pt x="1120033" y="408944"/>
                  </a:cubicBezTo>
                  <a:cubicBezTo>
                    <a:pt x="1115478" y="446610"/>
                    <a:pt x="1087450" y="484145"/>
                    <a:pt x="1038242" y="490735"/>
                  </a:cubicBezTo>
                  <a:cubicBezTo>
                    <a:pt x="840236" y="506445"/>
                    <a:pt x="727047" y="447067"/>
                    <a:pt x="540887" y="490735"/>
                  </a:cubicBezTo>
                  <a:cubicBezTo>
                    <a:pt x="354728" y="534403"/>
                    <a:pt x="303013" y="454344"/>
                    <a:pt x="81791" y="490735"/>
                  </a:cubicBezTo>
                  <a:cubicBezTo>
                    <a:pt x="39608" y="493368"/>
                    <a:pt x="12572" y="456167"/>
                    <a:pt x="0" y="408944"/>
                  </a:cubicBezTo>
                  <a:cubicBezTo>
                    <a:pt x="-3826" y="275901"/>
                    <a:pt x="19069" y="17230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xmlns="" sd="1902281196">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Skin.dnf</a:t>
              </a:r>
              <a:endParaRPr lang="en-US" sz="1600" dirty="0">
                <a:solidFill>
                  <a:schemeClr val="accent5">
                    <a:lumMod val="50000"/>
                  </a:schemeClr>
                </a:solidFill>
              </a:endParaRPr>
            </a:p>
          </p:txBody>
        </p:sp>
        <p:sp>
          <p:nvSpPr>
            <p:cNvPr id="61" name="Rounded Rectangle 60">
              <a:extLst>
                <a:ext uri="{FF2B5EF4-FFF2-40B4-BE49-F238E27FC236}">
                  <a16:creationId xmlns:a16="http://schemas.microsoft.com/office/drawing/2014/main" id="{3C477829-0C19-084F-977E-2552855F9437}"/>
                </a:ext>
              </a:extLst>
            </p:cNvPr>
            <p:cNvSpPr/>
            <p:nvPr/>
          </p:nvSpPr>
          <p:spPr>
            <a:xfrm>
              <a:off x="4482278" y="807046"/>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6624" y="34974"/>
                    <a:pt x="35231" y="12033"/>
                    <a:pt x="81791" y="0"/>
                  </a:cubicBezTo>
                  <a:cubicBezTo>
                    <a:pt x="217127" y="-51215"/>
                    <a:pt x="343389" y="25148"/>
                    <a:pt x="550452" y="0"/>
                  </a:cubicBezTo>
                  <a:cubicBezTo>
                    <a:pt x="757515" y="-25148"/>
                    <a:pt x="847919" y="3487"/>
                    <a:pt x="1038242" y="0"/>
                  </a:cubicBezTo>
                  <a:cubicBezTo>
                    <a:pt x="1081265" y="501"/>
                    <a:pt x="1126604" y="38370"/>
                    <a:pt x="1120033" y="81791"/>
                  </a:cubicBezTo>
                  <a:cubicBezTo>
                    <a:pt x="1135104" y="158814"/>
                    <a:pt x="1109897" y="288715"/>
                    <a:pt x="1120033" y="408944"/>
                  </a:cubicBezTo>
                  <a:cubicBezTo>
                    <a:pt x="1118730" y="467068"/>
                    <a:pt x="1080569" y="487506"/>
                    <a:pt x="1038242" y="490735"/>
                  </a:cubicBezTo>
                  <a:cubicBezTo>
                    <a:pt x="853040" y="536841"/>
                    <a:pt x="767872" y="438067"/>
                    <a:pt x="540887" y="490735"/>
                  </a:cubicBezTo>
                  <a:cubicBezTo>
                    <a:pt x="313902" y="543403"/>
                    <a:pt x="270897" y="454891"/>
                    <a:pt x="81791" y="490735"/>
                  </a:cubicBezTo>
                  <a:cubicBezTo>
                    <a:pt x="37403" y="486866"/>
                    <a:pt x="3180" y="458716"/>
                    <a:pt x="0" y="408944"/>
                  </a:cubicBezTo>
                  <a:cubicBezTo>
                    <a:pt x="-28822" y="274660"/>
                    <a:pt x="19814" y="195923"/>
                    <a:pt x="0" y="81791"/>
                  </a:cubicBezTo>
                  <a:close/>
                </a:path>
                <a:path w="1120033" h="490735" stroke="0" extrusionOk="0">
                  <a:moveTo>
                    <a:pt x="0" y="81791"/>
                  </a:moveTo>
                  <a:cubicBezTo>
                    <a:pt x="11851" y="37583"/>
                    <a:pt x="35900" y="-9608"/>
                    <a:pt x="81791" y="0"/>
                  </a:cubicBezTo>
                  <a:cubicBezTo>
                    <a:pt x="282390" y="-19881"/>
                    <a:pt x="385839" y="30612"/>
                    <a:pt x="560017" y="0"/>
                  </a:cubicBezTo>
                  <a:cubicBezTo>
                    <a:pt x="734195" y="-30612"/>
                    <a:pt x="823719" y="46258"/>
                    <a:pt x="1038242" y="0"/>
                  </a:cubicBezTo>
                  <a:cubicBezTo>
                    <a:pt x="1085135" y="794"/>
                    <a:pt x="1121946" y="33007"/>
                    <a:pt x="1120033" y="81791"/>
                  </a:cubicBezTo>
                  <a:cubicBezTo>
                    <a:pt x="1121858" y="163188"/>
                    <a:pt x="1110520" y="342610"/>
                    <a:pt x="1120033" y="408944"/>
                  </a:cubicBezTo>
                  <a:cubicBezTo>
                    <a:pt x="1131586" y="449886"/>
                    <a:pt x="1087211" y="501169"/>
                    <a:pt x="1038242" y="490735"/>
                  </a:cubicBezTo>
                  <a:cubicBezTo>
                    <a:pt x="847982" y="545129"/>
                    <a:pt x="703439" y="488880"/>
                    <a:pt x="579146" y="490735"/>
                  </a:cubicBezTo>
                  <a:cubicBezTo>
                    <a:pt x="454853" y="492590"/>
                    <a:pt x="268122" y="452554"/>
                    <a:pt x="81791" y="490735"/>
                  </a:cubicBezTo>
                  <a:cubicBezTo>
                    <a:pt x="35630" y="480990"/>
                    <a:pt x="3520" y="456430"/>
                    <a:pt x="0" y="408944"/>
                  </a:cubicBezTo>
                  <a:cubicBezTo>
                    <a:pt x="-6887" y="325812"/>
                    <a:pt x="31049" y="17164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xmlns="" sd="427591210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Skin.pg</a:t>
              </a:r>
              <a:endParaRPr lang="en-US" sz="1600" dirty="0">
                <a:solidFill>
                  <a:schemeClr val="accent5">
                    <a:lumMod val="50000"/>
                  </a:schemeClr>
                </a:solidFill>
              </a:endParaRPr>
            </a:p>
          </p:txBody>
        </p:sp>
        <p:sp>
          <p:nvSpPr>
            <p:cNvPr id="62" name="Rounded Rectangle 61">
              <a:extLst>
                <a:ext uri="{FF2B5EF4-FFF2-40B4-BE49-F238E27FC236}">
                  <a16:creationId xmlns:a16="http://schemas.microsoft.com/office/drawing/2014/main" id="{313E78A5-38F3-0B40-83A0-455D66F5C18C}"/>
                </a:ext>
              </a:extLst>
            </p:cNvPr>
            <p:cNvSpPr/>
            <p:nvPr/>
          </p:nvSpPr>
          <p:spPr>
            <a:xfrm>
              <a:off x="5819956" y="804386"/>
              <a:ext cx="1120033" cy="490735"/>
            </a:xfrm>
            <a:custGeom>
              <a:avLst/>
              <a:gdLst>
                <a:gd name="connsiteX0" fmla="*/ 0 w 1120033"/>
                <a:gd name="connsiteY0" fmla="*/ 81791 h 490735"/>
                <a:gd name="connsiteX1" fmla="*/ 81791 w 1120033"/>
                <a:gd name="connsiteY1" fmla="*/ 0 h 490735"/>
                <a:gd name="connsiteX2" fmla="*/ 569581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144" y="33943"/>
                    <a:pt x="33555" y="2521"/>
                    <a:pt x="81791" y="0"/>
                  </a:cubicBezTo>
                  <a:cubicBezTo>
                    <a:pt x="265035" y="-7461"/>
                    <a:pt x="383923" y="40766"/>
                    <a:pt x="569581" y="0"/>
                  </a:cubicBezTo>
                  <a:cubicBezTo>
                    <a:pt x="755239" y="-40766"/>
                    <a:pt x="878446" y="16523"/>
                    <a:pt x="1038242" y="0"/>
                  </a:cubicBezTo>
                  <a:cubicBezTo>
                    <a:pt x="1082277" y="310"/>
                    <a:pt x="1110024" y="33013"/>
                    <a:pt x="1120033" y="81791"/>
                  </a:cubicBezTo>
                  <a:cubicBezTo>
                    <a:pt x="1122151" y="212214"/>
                    <a:pt x="1095654" y="264751"/>
                    <a:pt x="1120033" y="408944"/>
                  </a:cubicBezTo>
                  <a:cubicBezTo>
                    <a:pt x="1113343" y="461247"/>
                    <a:pt x="1093098" y="492641"/>
                    <a:pt x="1038242" y="490735"/>
                  </a:cubicBezTo>
                  <a:cubicBezTo>
                    <a:pt x="888016" y="525539"/>
                    <a:pt x="763106" y="479611"/>
                    <a:pt x="588710" y="490735"/>
                  </a:cubicBezTo>
                  <a:cubicBezTo>
                    <a:pt x="414314" y="501859"/>
                    <a:pt x="196751" y="469327"/>
                    <a:pt x="81791" y="490735"/>
                  </a:cubicBezTo>
                  <a:cubicBezTo>
                    <a:pt x="43987" y="489750"/>
                    <a:pt x="-1583" y="451015"/>
                    <a:pt x="0" y="408944"/>
                  </a:cubicBezTo>
                  <a:cubicBezTo>
                    <a:pt x="-10356" y="269964"/>
                    <a:pt x="3142" y="190217"/>
                    <a:pt x="0" y="81791"/>
                  </a:cubicBezTo>
                  <a:close/>
                </a:path>
                <a:path w="1120033" h="490735" stroke="0" extrusionOk="0">
                  <a:moveTo>
                    <a:pt x="0" y="81791"/>
                  </a:moveTo>
                  <a:cubicBezTo>
                    <a:pt x="-137" y="35500"/>
                    <a:pt x="33186" y="-2836"/>
                    <a:pt x="81791" y="0"/>
                  </a:cubicBezTo>
                  <a:cubicBezTo>
                    <a:pt x="292368" y="-39616"/>
                    <a:pt x="465510" y="51040"/>
                    <a:pt x="579146" y="0"/>
                  </a:cubicBezTo>
                  <a:cubicBezTo>
                    <a:pt x="692782" y="-51040"/>
                    <a:pt x="866937" y="13323"/>
                    <a:pt x="1038242" y="0"/>
                  </a:cubicBezTo>
                  <a:cubicBezTo>
                    <a:pt x="1087142" y="5242"/>
                    <a:pt x="1110893" y="29670"/>
                    <a:pt x="1120033" y="81791"/>
                  </a:cubicBezTo>
                  <a:cubicBezTo>
                    <a:pt x="1132352" y="233476"/>
                    <a:pt x="1112168" y="270314"/>
                    <a:pt x="1120033" y="408944"/>
                  </a:cubicBezTo>
                  <a:cubicBezTo>
                    <a:pt x="1123416" y="456768"/>
                    <a:pt x="1079627" y="495680"/>
                    <a:pt x="1038242" y="490735"/>
                  </a:cubicBezTo>
                  <a:cubicBezTo>
                    <a:pt x="845856" y="542526"/>
                    <a:pt x="693589" y="469541"/>
                    <a:pt x="579146" y="490735"/>
                  </a:cubicBezTo>
                  <a:cubicBezTo>
                    <a:pt x="464703" y="511929"/>
                    <a:pt x="280515" y="458199"/>
                    <a:pt x="81791" y="490735"/>
                  </a:cubicBezTo>
                  <a:cubicBezTo>
                    <a:pt x="38778" y="491141"/>
                    <a:pt x="-124" y="449204"/>
                    <a:pt x="0" y="408944"/>
                  </a:cubicBezTo>
                  <a:cubicBezTo>
                    <a:pt x="-1230" y="259387"/>
                    <a:pt x="28763" y="214688"/>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xmlns="" sd="164590828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Skin.pubg</a:t>
              </a:r>
              <a:endParaRPr lang="en-US" sz="1600" dirty="0">
                <a:solidFill>
                  <a:schemeClr val="accent5">
                    <a:lumMod val="50000"/>
                  </a:schemeClr>
                </a:solidFill>
              </a:endParaRPr>
            </a:p>
          </p:txBody>
        </p:sp>
        <p:sp>
          <p:nvSpPr>
            <p:cNvPr id="64" name="Rounded Rectangle 63">
              <a:extLst>
                <a:ext uri="{FF2B5EF4-FFF2-40B4-BE49-F238E27FC236}">
                  <a16:creationId xmlns:a16="http://schemas.microsoft.com/office/drawing/2014/main" id="{3F102F1D-92E8-CD44-900C-02897B7AE97C}"/>
                </a:ext>
              </a:extLst>
            </p:cNvPr>
            <p:cNvSpPr/>
            <p:nvPr/>
          </p:nvSpPr>
          <p:spPr>
            <a:xfrm>
              <a:off x="7228934" y="789232"/>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964" y="47871"/>
                    <a:pt x="38723" y="4028"/>
                    <a:pt x="81791" y="0"/>
                  </a:cubicBezTo>
                  <a:cubicBezTo>
                    <a:pt x="303801" y="-5741"/>
                    <a:pt x="326570" y="32452"/>
                    <a:pt x="560017" y="0"/>
                  </a:cubicBezTo>
                  <a:cubicBezTo>
                    <a:pt x="793464" y="-32452"/>
                    <a:pt x="880842" y="3104"/>
                    <a:pt x="1038242" y="0"/>
                  </a:cubicBezTo>
                  <a:cubicBezTo>
                    <a:pt x="1088155" y="7000"/>
                    <a:pt x="1122011" y="39547"/>
                    <a:pt x="1120033" y="81791"/>
                  </a:cubicBezTo>
                  <a:cubicBezTo>
                    <a:pt x="1127526" y="197939"/>
                    <a:pt x="1099124" y="310697"/>
                    <a:pt x="1120033" y="408944"/>
                  </a:cubicBezTo>
                  <a:cubicBezTo>
                    <a:pt x="1107892" y="450622"/>
                    <a:pt x="1079811" y="479826"/>
                    <a:pt x="1038242" y="490735"/>
                  </a:cubicBezTo>
                  <a:cubicBezTo>
                    <a:pt x="856434" y="547245"/>
                    <a:pt x="761639" y="466329"/>
                    <a:pt x="540887" y="490735"/>
                  </a:cubicBezTo>
                  <a:cubicBezTo>
                    <a:pt x="320135" y="515141"/>
                    <a:pt x="212513" y="465538"/>
                    <a:pt x="81791" y="490735"/>
                  </a:cubicBezTo>
                  <a:cubicBezTo>
                    <a:pt x="37017" y="499606"/>
                    <a:pt x="1787" y="451435"/>
                    <a:pt x="0" y="408944"/>
                  </a:cubicBezTo>
                  <a:cubicBezTo>
                    <a:pt x="-12472" y="343042"/>
                    <a:pt x="14960" y="177277"/>
                    <a:pt x="0" y="81791"/>
                  </a:cubicBezTo>
                  <a:close/>
                </a:path>
                <a:path w="1120033" h="490735" stroke="0" extrusionOk="0">
                  <a:moveTo>
                    <a:pt x="0" y="81791"/>
                  </a:moveTo>
                  <a:cubicBezTo>
                    <a:pt x="-2724" y="35922"/>
                    <a:pt x="43570" y="7935"/>
                    <a:pt x="81791" y="0"/>
                  </a:cubicBezTo>
                  <a:cubicBezTo>
                    <a:pt x="251585" y="-1260"/>
                    <a:pt x="414368" y="52929"/>
                    <a:pt x="579146" y="0"/>
                  </a:cubicBezTo>
                  <a:cubicBezTo>
                    <a:pt x="743925" y="-52929"/>
                    <a:pt x="926112" y="7934"/>
                    <a:pt x="1038242" y="0"/>
                  </a:cubicBezTo>
                  <a:cubicBezTo>
                    <a:pt x="1081667" y="7083"/>
                    <a:pt x="1119089" y="36087"/>
                    <a:pt x="1120033" y="81791"/>
                  </a:cubicBezTo>
                  <a:cubicBezTo>
                    <a:pt x="1129644" y="164359"/>
                    <a:pt x="1093715" y="310641"/>
                    <a:pt x="1120033" y="408944"/>
                  </a:cubicBezTo>
                  <a:cubicBezTo>
                    <a:pt x="1131593" y="457918"/>
                    <a:pt x="1087066" y="496439"/>
                    <a:pt x="1038242" y="490735"/>
                  </a:cubicBezTo>
                  <a:cubicBezTo>
                    <a:pt x="818326" y="517112"/>
                    <a:pt x="767684" y="446269"/>
                    <a:pt x="560017" y="490735"/>
                  </a:cubicBezTo>
                  <a:cubicBezTo>
                    <a:pt x="352351" y="535201"/>
                    <a:pt x="282845" y="461287"/>
                    <a:pt x="81791" y="490735"/>
                  </a:cubicBezTo>
                  <a:cubicBezTo>
                    <a:pt x="36077" y="486976"/>
                    <a:pt x="4196" y="445960"/>
                    <a:pt x="0" y="408944"/>
                  </a:cubicBezTo>
                  <a:cubicBezTo>
                    <a:pt x="-12972" y="277670"/>
                    <a:pt x="2885" y="156032"/>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xmlns="" sd="66631006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grpSp>
      <p:sp>
        <p:nvSpPr>
          <p:cNvPr id="68" name="Rounded Rectangle 67">
            <a:extLst>
              <a:ext uri="{FF2B5EF4-FFF2-40B4-BE49-F238E27FC236}">
                <a16:creationId xmlns:a16="http://schemas.microsoft.com/office/drawing/2014/main" id="{922ACEF7-C810-A647-825E-60ECADADF367}"/>
              </a:ext>
            </a:extLst>
          </p:cNvPr>
          <p:cNvSpPr/>
          <p:nvPr/>
        </p:nvSpPr>
        <p:spPr>
          <a:xfrm>
            <a:off x="7384686" y="5616852"/>
            <a:ext cx="1702827" cy="490735"/>
          </a:xfrm>
          <a:prstGeom prst="roundRect">
            <a:avLst/>
          </a:prstGeom>
          <a:solidFill>
            <a:schemeClr val="accent2">
              <a:lumMod val="40000"/>
              <a:lumOff val="60000"/>
            </a:schemeClr>
          </a:solidFill>
          <a:ln w="31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DefaultSkin</a:t>
            </a:r>
            <a:endParaRPr lang="en-US" sz="1600" dirty="0">
              <a:solidFill>
                <a:schemeClr val="accent2">
                  <a:lumMod val="75000"/>
                </a:schemeClr>
              </a:solidFill>
            </a:endParaRPr>
          </a:p>
        </p:txBody>
      </p:sp>
      <p:sp>
        <p:nvSpPr>
          <p:cNvPr id="75" name="Down Arrow 74">
            <a:extLst>
              <a:ext uri="{FF2B5EF4-FFF2-40B4-BE49-F238E27FC236}">
                <a16:creationId xmlns:a16="http://schemas.microsoft.com/office/drawing/2014/main" id="{9DB9F85B-FD01-2C46-895C-0272D9AAB0D0}"/>
              </a:ext>
            </a:extLst>
          </p:cNvPr>
          <p:cNvSpPr/>
          <p:nvPr/>
        </p:nvSpPr>
        <p:spPr>
          <a:xfrm>
            <a:off x="5032858" y="2774469"/>
            <a:ext cx="444022" cy="494771"/>
          </a:xfrm>
          <a:custGeom>
            <a:avLst/>
            <a:gdLst>
              <a:gd name="connsiteX0" fmla="*/ 0 w 444022"/>
              <a:gd name="connsiteY0" fmla="*/ 272760 h 494771"/>
              <a:gd name="connsiteX1" fmla="*/ 111006 w 444022"/>
              <a:gd name="connsiteY1" fmla="*/ 272760 h 494771"/>
              <a:gd name="connsiteX2" fmla="*/ 111006 w 444022"/>
              <a:gd name="connsiteY2" fmla="*/ 0 h 494771"/>
              <a:gd name="connsiteX3" fmla="*/ 333017 w 444022"/>
              <a:gd name="connsiteY3" fmla="*/ 0 h 494771"/>
              <a:gd name="connsiteX4" fmla="*/ 333017 w 444022"/>
              <a:gd name="connsiteY4" fmla="*/ 272760 h 494771"/>
              <a:gd name="connsiteX5" fmla="*/ 444022 w 444022"/>
              <a:gd name="connsiteY5" fmla="*/ 272760 h 494771"/>
              <a:gd name="connsiteX6" fmla="*/ 222011 w 444022"/>
              <a:gd name="connsiteY6" fmla="*/ 494771 h 494771"/>
              <a:gd name="connsiteX7" fmla="*/ 0 w 444022"/>
              <a:gd name="connsiteY7" fmla="*/ 272760 h 49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494771" fill="none" extrusionOk="0">
                <a:moveTo>
                  <a:pt x="0" y="272760"/>
                </a:moveTo>
                <a:cubicBezTo>
                  <a:pt x="42860" y="269862"/>
                  <a:pt x="70166" y="272005"/>
                  <a:pt x="111006" y="272760"/>
                </a:cubicBezTo>
                <a:cubicBezTo>
                  <a:pt x="111246" y="203153"/>
                  <a:pt x="99260" y="129495"/>
                  <a:pt x="111006" y="0"/>
                </a:cubicBezTo>
                <a:cubicBezTo>
                  <a:pt x="165581" y="-6911"/>
                  <a:pt x="256388" y="-8050"/>
                  <a:pt x="333017" y="0"/>
                </a:cubicBezTo>
                <a:cubicBezTo>
                  <a:pt x="327747" y="99246"/>
                  <a:pt x="336531" y="142401"/>
                  <a:pt x="333017" y="272760"/>
                </a:cubicBezTo>
                <a:cubicBezTo>
                  <a:pt x="367423" y="271162"/>
                  <a:pt x="397516" y="268571"/>
                  <a:pt x="444022" y="272760"/>
                </a:cubicBezTo>
                <a:cubicBezTo>
                  <a:pt x="375393" y="329174"/>
                  <a:pt x="330036" y="400768"/>
                  <a:pt x="222011" y="494771"/>
                </a:cubicBezTo>
                <a:cubicBezTo>
                  <a:pt x="130472" y="406494"/>
                  <a:pt x="55252" y="322806"/>
                  <a:pt x="0" y="272760"/>
                </a:cubicBezTo>
                <a:close/>
              </a:path>
              <a:path w="444022" h="494771" stroke="0" extrusionOk="0">
                <a:moveTo>
                  <a:pt x="0" y="272760"/>
                </a:moveTo>
                <a:cubicBezTo>
                  <a:pt x="31911" y="269633"/>
                  <a:pt x="56031" y="267951"/>
                  <a:pt x="111006" y="272760"/>
                </a:cubicBezTo>
                <a:cubicBezTo>
                  <a:pt x="123384" y="162253"/>
                  <a:pt x="116467" y="73667"/>
                  <a:pt x="111006" y="0"/>
                </a:cubicBezTo>
                <a:cubicBezTo>
                  <a:pt x="192718" y="-10664"/>
                  <a:pt x="259007" y="1471"/>
                  <a:pt x="333017" y="0"/>
                </a:cubicBezTo>
                <a:cubicBezTo>
                  <a:pt x="328238" y="103607"/>
                  <a:pt x="329145" y="146542"/>
                  <a:pt x="333017" y="272760"/>
                </a:cubicBezTo>
                <a:cubicBezTo>
                  <a:pt x="378489" y="273087"/>
                  <a:pt x="390101" y="271835"/>
                  <a:pt x="444022" y="272760"/>
                </a:cubicBezTo>
                <a:cubicBezTo>
                  <a:pt x="371983" y="336228"/>
                  <a:pt x="277568" y="455793"/>
                  <a:pt x="222011" y="494771"/>
                </a:cubicBezTo>
                <a:cubicBezTo>
                  <a:pt x="121955" y="390201"/>
                  <a:pt x="101324" y="373066"/>
                  <a:pt x="0" y="272760"/>
                </a:cubicBezTo>
                <a:close/>
              </a:path>
            </a:pathLst>
          </a:custGeom>
          <a:solidFill>
            <a:schemeClr val="accent2">
              <a:lumMod val="40000"/>
              <a:lumOff val="60000"/>
            </a:schemeClr>
          </a:solidFill>
          <a:ln>
            <a:solidFill>
              <a:schemeClr val="accent2">
                <a:lumMod val="60000"/>
                <a:lumOff val="40000"/>
              </a:schemeClr>
            </a:solidFill>
            <a:prstDash val="lgDash"/>
            <a:extLst>
              <a:ext uri="{C807C97D-BFC1-408E-A445-0C87EB9F89A2}">
                <ask:lineSketchStyleProps xmlns:ask="http://schemas.microsoft.com/office/drawing/2018/sketchyshapes" xmln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2" name="Rounded Rectangle 31">
            <a:extLst>
              <a:ext uri="{FF2B5EF4-FFF2-40B4-BE49-F238E27FC236}">
                <a16:creationId xmlns:a16="http://schemas.microsoft.com/office/drawing/2014/main" id="{4E0352C1-1B10-2B4F-A929-3E71BA187BA8}"/>
              </a:ext>
            </a:extLst>
          </p:cNvPr>
          <p:cNvSpPr/>
          <p:nvPr/>
        </p:nvSpPr>
        <p:spPr>
          <a:xfrm>
            <a:off x="1703211" y="1168232"/>
            <a:ext cx="7643793" cy="1315241"/>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75000"/>
                </a:schemeClr>
              </a:solidFill>
            </a:endParaRPr>
          </a:p>
        </p:txBody>
      </p:sp>
      <p:grpSp>
        <p:nvGrpSpPr>
          <p:cNvPr id="14" name="Group 13">
            <a:extLst>
              <a:ext uri="{FF2B5EF4-FFF2-40B4-BE49-F238E27FC236}">
                <a16:creationId xmlns:a16="http://schemas.microsoft.com/office/drawing/2014/main" id="{1F772328-8AEE-5E4D-9D9B-5E0C5F6AF578}"/>
              </a:ext>
            </a:extLst>
          </p:cNvPr>
          <p:cNvGrpSpPr/>
          <p:nvPr/>
        </p:nvGrpSpPr>
        <p:grpSpPr>
          <a:xfrm>
            <a:off x="2053916" y="1891566"/>
            <a:ext cx="6664168" cy="490735"/>
            <a:chOff x="1821128" y="771224"/>
            <a:chExt cx="5910093" cy="490735"/>
          </a:xfrm>
          <a:solidFill>
            <a:schemeClr val="accent3">
              <a:lumMod val="40000"/>
              <a:lumOff val="60000"/>
            </a:schemeClr>
          </a:solidFill>
        </p:grpSpPr>
        <p:sp>
          <p:nvSpPr>
            <p:cNvPr id="18" name="Rounded Rectangle 17">
              <a:extLst>
                <a:ext uri="{FF2B5EF4-FFF2-40B4-BE49-F238E27FC236}">
                  <a16:creationId xmlns:a16="http://schemas.microsoft.com/office/drawing/2014/main" id="{56285745-6E73-ED43-BA2D-4B360A099488}"/>
                </a:ext>
              </a:extLst>
            </p:cNvPr>
            <p:cNvSpPr/>
            <p:nvPr/>
          </p:nvSpPr>
          <p:spPr>
            <a:xfrm>
              <a:off x="3041919" y="771224"/>
              <a:ext cx="1120033" cy="490735"/>
            </a:xfrm>
            <a:custGeom>
              <a:avLst/>
              <a:gdLst>
                <a:gd name="connsiteX0" fmla="*/ 0 w 1120033"/>
                <a:gd name="connsiteY0" fmla="*/ 81791 h 490735"/>
                <a:gd name="connsiteX1" fmla="*/ 81791 w 1120033"/>
                <a:gd name="connsiteY1" fmla="*/ 0 h 490735"/>
                <a:gd name="connsiteX2" fmla="*/ 531323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7169" y="31406"/>
                    <a:pt x="38306" y="6496"/>
                    <a:pt x="81791" y="0"/>
                  </a:cubicBezTo>
                  <a:cubicBezTo>
                    <a:pt x="274042" y="-33130"/>
                    <a:pt x="318610" y="18373"/>
                    <a:pt x="531323" y="0"/>
                  </a:cubicBezTo>
                  <a:cubicBezTo>
                    <a:pt x="744036" y="-18373"/>
                    <a:pt x="821455" y="28444"/>
                    <a:pt x="1038242" y="0"/>
                  </a:cubicBezTo>
                  <a:cubicBezTo>
                    <a:pt x="1090254" y="-2561"/>
                    <a:pt x="1128388" y="36422"/>
                    <a:pt x="1120033" y="81791"/>
                  </a:cubicBezTo>
                  <a:cubicBezTo>
                    <a:pt x="1134989" y="193008"/>
                    <a:pt x="1108721" y="308258"/>
                    <a:pt x="1120033" y="408944"/>
                  </a:cubicBezTo>
                  <a:cubicBezTo>
                    <a:pt x="1121896" y="456218"/>
                    <a:pt x="1081466" y="489531"/>
                    <a:pt x="1038242" y="490735"/>
                  </a:cubicBezTo>
                  <a:cubicBezTo>
                    <a:pt x="900035" y="537059"/>
                    <a:pt x="782528" y="458709"/>
                    <a:pt x="579146" y="490735"/>
                  </a:cubicBezTo>
                  <a:cubicBezTo>
                    <a:pt x="375764" y="522761"/>
                    <a:pt x="208828" y="462972"/>
                    <a:pt x="81791" y="490735"/>
                  </a:cubicBezTo>
                  <a:cubicBezTo>
                    <a:pt x="41842" y="492235"/>
                    <a:pt x="-10091" y="449916"/>
                    <a:pt x="0" y="408944"/>
                  </a:cubicBezTo>
                  <a:cubicBezTo>
                    <a:pt x="-20674" y="331773"/>
                    <a:pt x="9119" y="197428"/>
                    <a:pt x="0" y="81791"/>
                  </a:cubicBezTo>
                  <a:close/>
                </a:path>
                <a:path w="1120033" h="490735" stroke="0" extrusionOk="0">
                  <a:moveTo>
                    <a:pt x="0" y="81791"/>
                  </a:moveTo>
                  <a:cubicBezTo>
                    <a:pt x="4189" y="27746"/>
                    <a:pt x="31379" y="987"/>
                    <a:pt x="81791" y="0"/>
                  </a:cubicBezTo>
                  <a:cubicBezTo>
                    <a:pt x="192743" y="-10224"/>
                    <a:pt x="437574" y="55273"/>
                    <a:pt x="550452" y="0"/>
                  </a:cubicBezTo>
                  <a:cubicBezTo>
                    <a:pt x="663330" y="-55273"/>
                    <a:pt x="887568" y="35061"/>
                    <a:pt x="1038242" y="0"/>
                  </a:cubicBezTo>
                  <a:cubicBezTo>
                    <a:pt x="1081502" y="-5713"/>
                    <a:pt x="1121192" y="38544"/>
                    <a:pt x="1120033" y="81791"/>
                  </a:cubicBezTo>
                  <a:cubicBezTo>
                    <a:pt x="1120740" y="163658"/>
                    <a:pt x="1107780" y="285473"/>
                    <a:pt x="1120033" y="408944"/>
                  </a:cubicBezTo>
                  <a:cubicBezTo>
                    <a:pt x="1131352" y="447623"/>
                    <a:pt x="1093376" y="484942"/>
                    <a:pt x="1038242" y="490735"/>
                  </a:cubicBezTo>
                  <a:cubicBezTo>
                    <a:pt x="863089" y="529056"/>
                    <a:pt x="664100" y="439847"/>
                    <a:pt x="550452" y="490735"/>
                  </a:cubicBezTo>
                  <a:cubicBezTo>
                    <a:pt x="436804" y="541623"/>
                    <a:pt x="284428" y="486713"/>
                    <a:pt x="81791" y="490735"/>
                  </a:cubicBezTo>
                  <a:cubicBezTo>
                    <a:pt x="37081" y="489192"/>
                    <a:pt x="-6705" y="451501"/>
                    <a:pt x="0" y="408944"/>
                  </a:cubicBezTo>
                  <a:cubicBezTo>
                    <a:pt x="-37773" y="301469"/>
                    <a:pt x="32287" y="174401"/>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xmlns="" sd="3791214468">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App.dnf</a:t>
              </a:r>
              <a:endParaRPr lang="en-US" sz="1600" dirty="0">
                <a:solidFill>
                  <a:schemeClr val="accent3">
                    <a:lumMod val="75000"/>
                  </a:schemeClr>
                </a:solidFill>
              </a:endParaRPr>
            </a:p>
          </p:txBody>
        </p:sp>
        <p:sp>
          <p:nvSpPr>
            <p:cNvPr id="19" name="Rounded Rectangle 18">
              <a:extLst>
                <a:ext uri="{FF2B5EF4-FFF2-40B4-BE49-F238E27FC236}">
                  <a16:creationId xmlns:a16="http://schemas.microsoft.com/office/drawing/2014/main" id="{CD81D3FD-9D30-7C44-8037-17B26E78D7DD}"/>
                </a:ext>
              </a:extLst>
            </p:cNvPr>
            <p:cNvSpPr/>
            <p:nvPr/>
          </p:nvSpPr>
          <p:spPr>
            <a:xfrm>
              <a:off x="4262710"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9581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624" y="36633"/>
                    <a:pt x="36126" y="10761"/>
                    <a:pt x="81791" y="0"/>
                  </a:cubicBezTo>
                  <a:cubicBezTo>
                    <a:pt x="218673" y="-9608"/>
                    <a:pt x="447320" y="27897"/>
                    <a:pt x="550452" y="0"/>
                  </a:cubicBezTo>
                  <a:cubicBezTo>
                    <a:pt x="653584" y="-27897"/>
                    <a:pt x="932068" y="17052"/>
                    <a:pt x="1038242" y="0"/>
                  </a:cubicBezTo>
                  <a:cubicBezTo>
                    <a:pt x="1087768" y="-2600"/>
                    <a:pt x="1119805" y="38172"/>
                    <a:pt x="1120033" y="81791"/>
                  </a:cubicBezTo>
                  <a:cubicBezTo>
                    <a:pt x="1134839" y="191958"/>
                    <a:pt x="1103667" y="272135"/>
                    <a:pt x="1120033" y="408944"/>
                  </a:cubicBezTo>
                  <a:cubicBezTo>
                    <a:pt x="1124888" y="450759"/>
                    <a:pt x="1093510" y="487192"/>
                    <a:pt x="1038242" y="490735"/>
                  </a:cubicBezTo>
                  <a:cubicBezTo>
                    <a:pt x="829018" y="544005"/>
                    <a:pt x="716271" y="446270"/>
                    <a:pt x="569581" y="490735"/>
                  </a:cubicBezTo>
                  <a:cubicBezTo>
                    <a:pt x="422891" y="535200"/>
                    <a:pt x="251931" y="486834"/>
                    <a:pt x="81791" y="490735"/>
                  </a:cubicBezTo>
                  <a:cubicBezTo>
                    <a:pt x="35101" y="488820"/>
                    <a:pt x="817" y="459471"/>
                    <a:pt x="0" y="408944"/>
                  </a:cubicBezTo>
                  <a:cubicBezTo>
                    <a:pt x="-19037" y="299456"/>
                    <a:pt x="1354" y="153696"/>
                    <a:pt x="0" y="81791"/>
                  </a:cubicBezTo>
                  <a:close/>
                </a:path>
                <a:path w="1120033" h="490735" stroke="0" extrusionOk="0">
                  <a:moveTo>
                    <a:pt x="0" y="81791"/>
                  </a:moveTo>
                  <a:cubicBezTo>
                    <a:pt x="-4169" y="36414"/>
                    <a:pt x="42728" y="-4804"/>
                    <a:pt x="81791" y="0"/>
                  </a:cubicBezTo>
                  <a:cubicBezTo>
                    <a:pt x="200469" y="-26577"/>
                    <a:pt x="379435" y="41422"/>
                    <a:pt x="579146" y="0"/>
                  </a:cubicBezTo>
                  <a:cubicBezTo>
                    <a:pt x="778857" y="-41422"/>
                    <a:pt x="936707" y="54095"/>
                    <a:pt x="1038242" y="0"/>
                  </a:cubicBezTo>
                  <a:cubicBezTo>
                    <a:pt x="1090664" y="-811"/>
                    <a:pt x="1114536" y="43870"/>
                    <a:pt x="1120033" y="81791"/>
                  </a:cubicBezTo>
                  <a:cubicBezTo>
                    <a:pt x="1138308" y="216166"/>
                    <a:pt x="1116189" y="290696"/>
                    <a:pt x="1120033" y="408944"/>
                  </a:cubicBezTo>
                  <a:cubicBezTo>
                    <a:pt x="1123339" y="450641"/>
                    <a:pt x="1084847" y="492264"/>
                    <a:pt x="1038242" y="490735"/>
                  </a:cubicBezTo>
                  <a:cubicBezTo>
                    <a:pt x="933284" y="511367"/>
                    <a:pt x="737719" y="444576"/>
                    <a:pt x="569581" y="490735"/>
                  </a:cubicBezTo>
                  <a:cubicBezTo>
                    <a:pt x="401443" y="536894"/>
                    <a:pt x="292696" y="486322"/>
                    <a:pt x="81791" y="490735"/>
                  </a:cubicBezTo>
                  <a:cubicBezTo>
                    <a:pt x="42918" y="494402"/>
                    <a:pt x="-3892" y="459388"/>
                    <a:pt x="0" y="408944"/>
                  </a:cubicBezTo>
                  <a:cubicBezTo>
                    <a:pt x="-31368" y="286125"/>
                    <a:pt x="3039" y="162527"/>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xmlns="" sd="387101663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App.pg</a:t>
              </a:r>
              <a:endParaRPr lang="en-US" sz="1600" dirty="0">
                <a:solidFill>
                  <a:schemeClr val="accent3">
                    <a:lumMod val="75000"/>
                  </a:schemeClr>
                </a:solidFill>
              </a:endParaRPr>
            </a:p>
          </p:txBody>
        </p:sp>
        <p:sp>
          <p:nvSpPr>
            <p:cNvPr id="20" name="Rounded Rectangle 19">
              <a:extLst>
                <a:ext uri="{FF2B5EF4-FFF2-40B4-BE49-F238E27FC236}">
                  <a16:creationId xmlns:a16="http://schemas.microsoft.com/office/drawing/2014/main" id="{74BBA110-2B91-6241-A45E-7D06613F1095}"/>
                </a:ext>
              </a:extLst>
            </p:cNvPr>
            <p:cNvSpPr/>
            <p:nvPr/>
          </p:nvSpPr>
          <p:spPr>
            <a:xfrm>
              <a:off x="5483502" y="771224"/>
              <a:ext cx="964440" cy="490735"/>
            </a:xfrm>
            <a:custGeom>
              <a:avLst/>
              <a:gdLst>
                <a:gd name="connsiteX0" fmla="*/ 0 w 964440"/>
                <a:gd name="connsiteY0" fmla="*/ 81791 h 490735"/>
                <a:gd name="connsiteX1" fmla="*/ 81791 w 964440"/>
                <a:gd name="connsiteY1" fmla="*/ 0 h 490735"/>
                <a:gd name="connsiteX2" fmla="*/ 482220 w 964440"/>
                <a:gd name="connsiteY2" fmla="*/ 0 h 490735"/>
                <a:gd name="connsiteX3" fmla="*/ 882649 w 964440"/>
                <a:gd name="connsiteY3" fmla="*/ 0 h 490735"/>
                <a:gd name="connsiteX4" fmla="*/ 964440 w 964440"/>
                <a:gd name="connsiteY4" fmla="*/ 81791 h 490735"/>
                <a:gd name="connsiteX5" fmla="*/ 964440 w 964440"/>
                <a:gd name="connsiteY5" fmla="*/ 408944 h 490735"/>
                <a:gd name="connsiteX6" fmla="*/ 882649 w 964440"/>
                <a:gd name="connsiteY6" fmla="*/ 490735 h 490735"/>
                <a:gd name="connsiteX7" fmla="*/ 490229 w 964440"/>
                <a:gd name="connsiteY7" fmla="*/ 490735 h 490735"/>
                <a:gd name="connsiteX8" fmla="*/ 81791 w 964440"/>
                <a:gd name="connsiteY8" fmla="*/ 490735 h 490735"/>
                <a:gd name="connsiteX9" fmla="*/ 0 w 964440"/>
                <a:gd name="connsiteY9" fmla="*/ 408944 h 490735"/>
                <a:gd name="connsiteX10" fmla="*/ 0 w 964440"/>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40" h="490735" fill="none" extrusionOk="0">
                  <a:moveTo>
                    <a:pt x="0" y="81791"/>
                  </a:moveTo>
                  <a:cubicBezTo>
                    <a:pt x="-2257" y="24926"/>
                    <a:pt x="40583" y="4996"/>
                    <a:pt x="81791" y="0"/>
                  </a:cubicBezTo>
                  <a:cubicBezTo>
                    <a:pt x="220497" y="-11131"/>
                    <a:pt x="337764" y="20512"/>
                    <a:pt x="482220" y="0"/>
                  </a:cubicBezTo>
                  <a:cubicBezTo>
                    <a:pt x="626676" y="-20512"/>
                    <a:pt x="754428" y="39520"/>
                    <a:pt x="882649" y="0"/>
                  </a:cubicBezTo>
                  <a:cubicBezTo>
                    <a:pt x="923830" y="-8363"/>
                    <a:pt x="972005" y="40799"/>
                    <a:pt x="964440" y="81791"/>
                  </a:cubicBezTo>
                  <a:cubicBezTo>
                    <a:pt x="997548" y="222939"/>
                    <a:pt x="926596" y="301141"/>
                    <a:pt x="964440" y="408944"/>
                  </a:cubicBezTo>
                  <a:cubicBezTo>
                    <a:pt x="966224" y="442245"/>
                    <a:pt x="938436" y="490869"/>
                    <a:pt x="882649" y="490735"/>
                  </a:cubicBezTo>
                  <a:cubicBezTo>
                    <a:pt x="687053" y="497140"/>
                    <a:pt x="602913" y="487311"/>
                    <a:pt x="490229" y="490735"/>
                  </a:cubicBezTo>
                  <a:cubicBezTo>
                    <a:pt x="377545" y="494159"/>
                    <a:pt x="243580" y="478142"/>
                    <a:pt x="81791" y="490735"/>
                  </a:cubicBezTo>
                  <a:cubicBezTo>
                    <a:pt x="42756" y="487535"/>
                    <a:pt x="1503" y="454465"/>
                    <a:pt x="0" y="408944"/>
                  </a:cubicBezTo>
                  <a:cubicBezTo>
                    <a:pt x="-24913" y="306436"/>
                    <a:pt x="24590" y="232248"/>
                    <a:pt x="0" y="81791"/>
                  </a:cubicBezTo>
                  <a:close/>
                </a:path>
                <a:path w="964440" h="490735" stroke="0" extrusionOk="0">
                  <a:moveTo>
                    <a:pt x="0" y="81791"/>
                  </a:moveTo>
                  <a:cubicBezTo>
                    <a:pt x="-153" y="40864"/>
                    <a:pt x="47360" y="-6848"/>
                    <a:pt x="81791" y="0"/>
                  </a:cubicBezTo>
                  <a:cubicBezTo>
                    <a:pt x="189317" y="-34382"/>
                    <a:pt x="275309" y="21126"/>
                    <a:pt x="458194" y="0"/>
                  </a:cubicBezTo>
                  <a:cubicBezTo>
                    <a:pt x="641079" y="-21126"/>
                    <a:pt x="677204" y="40826"/>
                    <a:pt x="882649" y="0"/>
                  </a:cubicBezTo>
                  <a:cubicBezTo>
                    <a:pt x="927023" y="4640"/>
                    <a:pt x="968656" y="31437"/>
                    <a:pt x="964440" y="81791"/>
                  </a:cubicBezTo>
                  <a:cubicBezTo>
                    <a:pt x="974640" y="153316"/>
                    <a:pt x="929336" y="319426"/>
                    <a:pt x="964440" y="408944"/>
                  </a:cubicBezTo>
                  <a:cubicBezTo>
                    <a:pt x="965015" y="459071"/>
                    <a:pt x="922678" y="495268"/>
                    <a:pt x="882649" y="490735"/>
                  </a:cubicBezTo>
                  <a:cubicBezTo>
                    <a:pt x="789351" y="501307"/>
                    <a:pt x="603276" y="475923"/>
                    <a:pt x="490229" y="490735"/>
                  </a:cubicBezTo>
                  <a:cubicBezTo>
                    <a:pt x="377182" y="505547"/>
                    <a:pt x="236515" y="442559"/>
                    <a:pt x="81791" y="490735"/>
                  </a:cubicBezTo>
                  <a:cubicBezTo>
                    <a:pt x="23143" y="491501"/>
                    <a:pt x="-633" y="450446"/>
                    <a:pt x="0" y="408944"/>
                  </a:cubicBezTo>
                  <a:cubicBezTo>
                    <a:pt x="-7615" y="276952"/>
                    <a:pt x="20969" y="177558"/>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xmlns="" sd="355054519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App.pubg</a:t>
              </a:r>
              <a:endParaRPr lang="en-US" sz="1600" dirty="0">
                <a:solidFill>
                  <a:schemeClr val="accent3">
                    <a:lumMod val="75000"/>
                  </a:schemeClr>
                </a:solidFill>
              </a:endParaRPr>
            </a:p>
          </p:txBody>
        </p:sp>
        <p:sp>
          <p:nvSpPr>
            <p:cNvPr id="22" name="Rounded Rectangle 21">
              <a:extLst>
                <a:ext uri="{FF2B5EF4-FFF2-40B4-BE49-F238E27FC236}">
                  <a16:creationId xmlns:a16="http://schemas.microsoft.com/office/drawing/2014/main" id="{02A26CF4-526D-554A-92F2-95DF65573358}"/>
                </a:ext>
              </a:extLst>
            </p:cNvPr>
            <p:cNvSpPr/>
            <p:nvPr/>
          </p:nvSpPr>
          <p:spPr>
            <a:xfrm>
              <a:off x="6611188"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9018" y="36747"/>
                    <a:pt x="26737" y="-3905"/>
                    <a:pt x="81791" y="0"/>
                  </a:cubicBezTo>
                  <a:cubicBezTo>
                    <a:pt x="274200" y="-23633"/>
                    <a:pt x="461374" y="46580"/>
                    <a:pt x="579146" y="0"/>
                  </a:cubicBezTo>
                  <a:cubicBezTo>
                    <a:pt x="696919" y="-46580"/>
                    <a:pt x="823340" y="31459"/>
                    <a:pt x="1038242" y="0"/>
                  </a:cubicBezTo>
                  <a:cubicBezTo>
                    <a:pt x="1078865" y="2064"/>
                    <a:pt x="1130415" y="36404"/>
                    <a:pt x="1120033" y="81791"/>
                  </a:cubicBezTo>
                  <a:cubicBezTo>
                    <a:pt x="1146018" y="158292"/>
                    <a:pt x="1091514" y="268512"/>
                    <a:pt x="1120033" y="408944"/>
                  </a:cubicBezTo>
                  <a:cubicBezTo>
                    <a:pt x="1107467" y="455484"/>
                    <a:pt x="1080500" y="502502"/>
                    <a:pt x="1038242" y="490735"/>
                  </a:cubicBezTo>
                  <a:cubicBezTo>
                    <a:pt x="923819" y="519232"/>
                    <a:pt x="778782" y="441823"/>
                    <a:pt x="588710" y="490735"/>
                  </a:cubicBezTo>
                  <a:cubicBezTo>
                    <a:pt x="398638" y="539647"/>
                    <a:pt x="297798" y="470433"/>
                    <a:pt x="81791" y="490735"/>
                  </a:cubicBezTo>
                  <a:cubicBezTo>
                    <a:pt x="36427" y="488836"/>
                    <a:pt x="8469" y="460312"/>
                    <a:pt x="0" y="408944"/>
                  </a:cubicBezTo>
                  <a:cubicBezTo>
                    <a:pt x="-2773" y="270039"/>
                    <a:pt x="13844" y="206897"/>
                    <a:pt x="0" y="81791"/>
                  </a:cubicBezTo>
                  <a:close/>
                </a:path>
                <a:path w="1120033" h="490735" stroke="0" extrusionOk="0">
                  <a:moveTo>
                    <a:pt x="0" y="81791"/>
                  </a:moveTo>
                  <a:cubicBezTo>
                    <a:pt x="-1310" y="34816"/>
                    <a:pt x="32186" y="1110"/>
                    <a:pt x="81791" y="0"/>
                  </a:cubicBezTo>
                  <a:cubicBezTo>
                    <a:pt x="234864" y="-11462"/>
                    <a:pt x="410851" y="19850"/>
                    <a:pt x="550452" y="0"/>
                  </a:cubicBezTo>
                  <a:cubicBezTo>
                    <a:pt x="690053" y="-19850"/>
                    <a:pt x="906430" y="29069"/>
                    <a:pt x="1038242" y="0"/>
                  </a:cubicBezTo>
                  <a:cubicBezTo>
                    <a:pt x="1086010" y="-1018"/>
                    <a:pt x="1118275" y="40424"/>
                    <a:pt x="1120033" y="81791"/>
                  </a:cubicBezTo>
                  <a:cubicBezTo>
                    <a:pt x="1134763" y="186508"/>
                    <a:pt x="1103669" y="251226"/>
                    <a:pt x="1120033" y="408944"/>
                  </a:cubicBezTo>
                  <a:cubicBezTo>
                    <a:pt x="1124257" y="452629"/>
                    <a:pt x="1092525" y="494906"/>
                    <a:pt x="1038242" y="490735"/>
                  </a:cubicBezTo>
                  <a:cubicBezTo>
                    <a:pt x="834724" y="492486"/>
                    <a:pt x="776205" y="450414"/>
                    <a:pt x="540887" y="490735"/>
                  </a:cubicBezTo>
                  <a:cubicBezTo>
                    <a:pt x="305570" y="531056"/>
                    <a:pt x="307826" y="455708"/>
                    <a:pt x="81791" y="490735"/>
                  </a:cubicBezTo>
                  <a:cubicBezTo>
                    <a:pt x="40606" y="484871"/>
                    <a:pt x="-180" y="460765"/>
                    <a:pt x="0" y="408944"/>
                  </a:cubicBezTo>
                  <a:cubicBezTo>
                    <a:pt x="-9352" y="298632"/>
                    <a:pt x="19283" y="184057"/>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xmlns="" sd="3441120058">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75000"/>
                    </a:schemeClr>
                  </a:solidFill>
                </a:rPr>
                <a:t>…</a:t>
              </a:r>
            </a:p>
          </p:txBody>
        </p:sp>
        <p:sp>
          <p:nvSpPr>
            <p:cNvPr id="17" name="Rounded Rectangle 16">
              <a:extLst>
                <a:ext uri="{FF2B5EF4-FFF2-40B4-BE49-F238E27FC236}">
                  <a16:creationId xmlns:a16="http://schemas.microsoft.com/office/drawing/2014/main" id="{B5A0464C-02CF-8E4F-AC55-BDD22F4C9193}"/>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4088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903" y="39537"/>
                    <a:pt x="34485" y="550"/>
                    <a:pt x="81791" y="0"/>
                  </a:cubicBezTo>
                  <a:cubicBezTo>
                    <a:pt x="204244" y="-24106"/>
                    <a:pt x="393320" y="14710"/>
                    <a:pt x="540887" y="0"/>
                  </a:cubicBezTo>
                  <a:cubicBezTo>
                    <a:pt x="688454" y="-14710"/>
                    <a:pt x="793370" y="41871"/>
                    <a:pt x="1038242" y="0"/>
                  </a:cubicBezTo>
                  <a:cubicBezTo>
                    <a:pt x="1088245" y="-3055"/>
                    <a:pt x="1115686" y="34743"/>
                    <a:pt x="1120033" y="81791"/>
                  </a:cubicBezTo>
                  <a:cubicBezTo>
                    <a:pt x="1128002" y="172043"/>
                    <a:pt x="1103109" y="285895"/>
                    <a:pt x="1120033" y="408944"/>
                  </a:cubicBezTo>
                  <a:cubicBezTo>
                    <a:pt x="1128159" y="457152"/>
                    <a:pt x="1093382" y="492606"/>
                    <a:pt x="1038242" y="490735"/>
                  </a:cubicBezTo>
                  <a:cubicBezTo>
                    <a:pt x="847835" y="522977"/>
                    <a:pt x="691375" y="477473"/>
                    <a:pt x="588710" y="490735"/>
                  </a:cubicBezTo>
                  <a:cubicBezTo>
                    <a:pt x="486045" y="503997"/>
                    <a:pt x="215032" y="440811"/>
                    <a:pt x="81791" y="490735"/>
                  </a:cubicBezTo>
                  <a:cubicBezTo>
                    <a:pt x="27826" y="494774"/>
                    <a:pt x="12133" y="451888"/>
                    <a:pt x="0" y="408944"/>
                  </a:cubicBezTo>
                  <a:cubicBezTo>
                    <a:pt x="-5321" y="323924"/>
                    <a:pt x="21255" y="242259"/>
                    <a:pt x="0" y="81791"/>
                  </a:cubicBezTo>
                  <a:close/>
                </a:path>
                <a:path w="1120033" h="490735" stroke="0" extrusionOk="0">
                  <a:moveTo>
                    <a:pt x="0" y="81791"/>
                  </a:moveTo>
                  <a:cubicBezTo>
                    <a:pt x="10679" y="41369"/>
                    <a:pt x="34541" y="1165"/>
                    <a:pt x="81791" y="0"/>
                  </a:cubicBezTo>
                  <a:cubicBezTo>
                    <a:pt x="328923" y="-54674"/>
                    <a:pt x="419713" y="33044"/>
                    <a:pt x="579146" y="0"/>
                  </a:cubicBezTo>
                  <a:cubicBezTo>
                    <a:pt x="738579" y="-33044"/>
                    <a:pt x="899291" y="51666"/>
                    <a:pt x="1038242" y="0"/>
                  </a:cubicBezTo>
                  <a:cubicBezTo>
                    <a:pt x="1092021" y="-4211"/>
                    <a:pt x="1125297" y="32268"/>
                    <a:pt x="1120033" y="81791"/>
                  </a:cubicBezTo>
                  <a:cubicBezTo>
                    <a:pt x="1153497" y="167065"/>
                    <a:pt x="1092418" y="263454"/>
                    <a:pt x="1120033" y="408944"/>
                  </a:cubicBezTo>
                  <a:cubicBezTo>
                    <a:pt x="1120055" y="451264"/>
                    <a:pt x="1080102" y="493005"/>
                    <a:pt x="1038242" y="490735"/>
                  </a:cubicBezTo>
                  <a:cubicBezTo>
                    <a:pt x="874504" y="512613"/>
                    <a:pt x="777924" y="469848"/>
                    <a:pt x="579146" y="490735"/>
                  </a:cubicBezTo>
                  <a:cubicBezTo>
                    <a:pt x="380368" y="511622"/>
                    <a:pt x="234245" y="470517"/>
                    <a:pt x="81791" y="490735"/>
                  </a:cubicBezTo>
                  <a:cubicBezTo>
                    <a:pt x="32625" y="492205"/>
                    <a:pt x="-2078" y="455508"/>
                    <a:pt x="0" y="408944"/>
                  </a:cubicBezTo>
                  <a:cubicBezTo>
                    <a:pt x="-37265" y="331450"/>
                    <a:pt x="21916" y="215476"/>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xmlns="" sd="89508232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App.cf</a:t>
              </a:r>
              <a:endParaRPr lang="en-US" sz="1600" dirty="0">
                <a:solidFill>
                  <a:schemeClr val="accent3">
                    <a:lumMod val="75000"/>
                  </a:schemeClr>
                </a:solidFill>
              </a:endParaRPr>
            </a:p>
          </p:txBody>
        </p:sp>
      </p:grpSp>
      <p:sp>
        <p:nvSpPr>
          <p:cNvPr id="33" name="Rounded Rectangle 32">
            <a:extLst>
              <a:ext uri="{FF2B5EF4-FFF2-40B4-BE49-F238E27FC236}">
                <a16:creationId xmlns:a16="http://schemas.microsoft.com/office/drawing/2014/main" id="{2DAD1D2B-2242-1643-B4C5-2C56631F2FA9}"/>
              </a:ext>
            </a:extLst>
          </p:cNvPr>
          <p:cNvSpPr/>
          <p:nvPr/>
        </p:nvSpPr>
        <p:spPr>
          <a:xfrm>
            <a:off x="4220650" y="1218745"/>
            <a:ext cx="2857113"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C00000"/>
                </a:solidFill>
              </a:rPr>
              <a:t>App.Common</a:t>
            </a:r>
            <a:endParaRPr lang="en-US" sz="1600" dirty="0">
              <a:solidFill>
                <a:srgbClr val="C00000"/>
              </a:solidFill>
            </a:endParaRPr>
          </a:p>
        </p:txBody>
      </p:sp>
      <p:sp>
        <p:nvSpPr>
          <p:cNvPr id="34" name="Rounded Rectangle 33">
            <a:extLst>
              <a:ext uri="{FF2B5EF4-FFF2-40B4-BE49-F238E27FC236}">
                <a16:creationId xmlns:a16="http://schemas.microsoft.com/office/drawing/2014/main" id="{3C1C081A-2B64-EC43-BD51-200B524DD0AA}"/>
              </a:ext>
            </a:extLst>
          </p:cNvPr>
          <p:cNvSpPr/>
          <p:nvPr/>
        </p:nvSpPr>
        <p:spPr>
          <a:xfrm>
            <a:off x="1505192" y="2664242"/>
            <a:ext cx="3209874" cy="652336"/>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1.</a:t>
            </a:r>
            <a:r>
              <a:rPr lang="zh-CN" altLang="en-US" sz="1400" dirty="0">
                <a:solidFill>
                  <a:schemeClr val="accent2">
                    <a:lumMod val="75000"/>
                  </a:schemeClr>
                </a:solidFill>
              </a:rPr>
              <a:t>所有的皮肤包都编译成</a:t>
            </a:r>
            <a:r>
              <a:rPr lang="en-US" altLang="zh-CN" sz="1400" dirty="0" err="1">
                <a:solidFill>
                  <a:schemeClr val="accent2">
                    <a:lumMod val="75000"/>
                  </a:schemeClr>
                </a:solidFill>
              </a:rPr>
              <a:t>apk</a:t>
            </a:r>
            <a:r>
              <a:rPr lang="zh-CN" altLang="en-US" sz="1400" dirty="0">
                <a:solidFill>
                  <a:schemeClr val="accent2">
                    <a:lumMod val="75000"/>
                  </a:schemeClr>
                </a:solidFill>
              </a:rPr>
              <a:t>，拷贝到</a:t>
            </a:r>
            <a:r>
              <a:rPr lang="en-US" altLang="zh-CN" sz="1400" dirty="0" err="1">
                <a:solidFill>
                  <a:schemeClr val="accent2">
                    <a:lumMod val="75000"/>
                  </a:schemeClr>
                </a:solidFill>
              </a:rPr>
              <a:t>app.common</a:t>
            </a:r>
            <a:r>
              <a:rPr lang="zh-CN" altLang="en-US" sz="1400" dirty="0">
                <a:solidFill>
                  <a:schemeClr val="accent2">
                    <a:lumMod val="75000"/>
                  </a:schemeClr>
                </a:solidFill>
              </a:rPr>
              <a:t>的</a:t>
            </a:r>
            <a:r>
              <a:rPr lang="en-US" altLang="zh-CN" sz="1400" dirty="0">
                <a:solidFill>
                  <a:schemeClr val="accent2">
                    <a:lumMod val="75000"/>
                  </a:schemeClr>
                </a:solidFill>
              </a:rPr>
              <a:t>assets</a:t>
            </a:r>
            <a:r>
              <a:rPr lang="zh-CN" altLang="en-US" sz="1400" dirty="0">
                <a:solidFill>
                  <a:schemeClr val="accent2">
                    <a:lumMod val="75000"/>
                  </a:schemeClr>
                </a:solidFill>
              </a:rPr>
              <a:t>目录下</a:t>
            </a:r>
            <a:endParaRPr lang="en-US" sz="1400" dirty="0">
              <a:solidFill>
                <a:schemeClr val="accent2">
                  <a:lumMod val="75000"/>
                </a:schemeClr>
              </a:solidFill>
            </a:endParaRPr>
          </a:p>
        </p:txBody>
      </p:sp>
      <p:sp>
        <p:nvSpPr>
          <p:cNvPr id="35" name="Rounded Rectangle 34">
            <a:extLst>
              <a:ext uri="{FF2B5EF4-FFF2-40B4-BE49-F238E27FC236}">
                <a16:creationId xmlns:a16="http://schemas.microsoft.com/office/drawing/2014/main" id="{A45737B8-0CC2-4E40-8FB1-162B7B9E4F9B}"/>
              </a:ext>
            </a:extLst>
          </p:cNvPr>
          <p:cNvSpPr/>
          <p:nvPr/>
        </p:nvSpPr>
        <p:spPr>
          <a:xfrm>
            <a:off x="6326578" y="2695686"/>
            <a:ext cx="3209874" cy="652336"/>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6">
                    <a:lumMod val="50000"/>
                  </a:schemeClr>
                </a:solidFill>
              </a:rPr>
              <a:t>2.</a:t>
            </a:r>
            <a:r>
              <a:rPr lang="zh-CN" altLang="en-US" sz="1400" dirty="0">
                <a:solidFill>
                  <a:schemeClr val="accent6">
                    <a:lumMod val="50000"/>
                  </a:schemeClr>
                </a:solidFill>
              </a:rPr>
              <a:t>当切换游戏的时候使用动态换肤组件切换皮肤</a:t>
            </a:r>
            <a:endParaRPr lang="en-US" sz="1400" dirty="0">
              <a:solidFill>
                <a:schemeClr val="accent6">
                  <a:lumMod val="50000"/>
                </a:schemeClr>
              </a:solidFill>
            </a:endParaRPr>
          </a:p>
        </p:txBody>
      </p:sp>
    </p:spTree>
    <p:extLst>
      <p:ext uri="{BB962C8B-B14F-4D97-AF65-F5344CB8AC3E}">
        <p14:creationId xmlns:p14="http://schemas.microsoft.com/office/powerpoint/2010/main" val="115614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0C01B2E-FA6F-DB41-BBF0-30622EC72828}"/>
              </a:ext>
            </a:extLst>
          </p:cNvPr>
          <p:cNvSpPr/>
          <p:nvPr/>
        </p:nvSpPr>
        <p:spPr>
          <a:xfrm>
            <a:off x="457199" y="355175"/>
            <a:ext cx="730284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换肤方案的成果</a:t>
            </a:r>
            <a:endParaRPr lang="en-US" sz="3200" b="1" dirty="0">
              <a:solidFill>
                <a:schemeClr val="accent5">
                  <a:lumMod val="50000"/>
                </a:schemeClr>
              </a:solidFill>
            </a:endParaRPr>
          </a:p>
        </p:txBody>
      </p:sp>
      <p:graphicFrame>
        <p:nvGraphicFramePr>
          <p:cNvPr id="6" name="Table 5">
            <a:extLst>
              <a:ext uri="{FF2B5EF4-FFF2-40B4-BE49-F238E27FC236}">
                <a16:creationId xmlns:a16="http://schemas.microsoft.com/office/drawing/2014/main" id="{1FB21602-5713-9844-A862-CDF161F905DE}"/>
              </a:ext>
            </a:extLst>
          </p:cNvPr>
          <p:cNvGraphicFramePr>
            <a:graphicFrameLocks noGrp="1"/>
          </p:cNvGraphicFramePr>
          <p:nvPr>
            <p:extLst>
              <p:ext uri="{D42A27DB-BD31-4B8C-83A1-F6EECF244321}">
                <p14:modId xmlns:p14="http://schemas.microsoft.com/office/powerpoint/2010/main" val="1289291652"/>
              </p:ext>
            </p:extLst>
          </p:nvPr>
        </p:nvGraphicFramePr>
        <p:xfrm>
          <a:off x="457199" y="1478281"/>
          <a:ext cx="10688320" cy="1107440"/>
        </p:xfrm>
        <a:graphic>
          <a:graphicData uri="http://schemas.openxmlformats.org/drawingml/2006/table">
            <a:tbl>
              <a:tblPr firstRow="1" bandRow="1">
                <a:tableStyleId>{EB9631B5-78F2-41C9-869B-9F39066F8104}</a:tableStyleId>
              </a:tblPr>
              <a:tblGrid>
                <a:gridCol w="1383959">
                  <a:extLst>
                    <a:ext uri="{9D8B030D-6E8A-4147-A177-3AD203B41FA5}">
                      <a16:colId xmlns:a16="http://schemas.microsoft.com/office/drawing/2014/main" val="2650250840"/>
                    </a:ext>
                  </a:extLst>
                </a:gridCol>
                <a:gridCol w="1236337">
                  <a:extLst>
                    <a:ext uri="{9D8B030D-6E8A-4147-A177-3AD203B41FA5}">
                      <a16:colId xmlns:a16="http://schemas.microsoft.com/office/drawing/2014/main" val="3509965486"/>
                    </a:ext>
                  </a:extLst>
                </a:gridCol>
                <a:gridCol w="1627966">
                  <a:extLst>
                    <a:ext uri="{9D8B030D-6E8A-4147-A177-3AD203B41FA5}">
                      <a16:colId xmlns:a16="http://schemas.microsoft.com/office/drawing/2014/main" val="90464324"/>
                    </a:ext>
                  </a:extLst>
                </a:gridCol>
                <a:gridCol w="1755161">
                  <a:extLst>
                    <a:ext uri="{9D8B030D-6E8A-4147-A177-3AD203B41FA5}">
                      <a16:colId xmlns:a16="http://schemas.microsoft.com/office/drawing/2014/main" val="1508464756"/>
                    </a:ext>
                  </a:extLst>
                </a:gridCol>
                <a:gridCol w="1133657">
                  <a:extLst>
                    <a:ext uri="{9D8B030D-6E8A-4147-A177-3AD203B41FA5}">
                      <a16:colId xmlns:a16="http://schemas.microsoft.com/office/drawing/2014/main" val="1800366137"/>
                    </a:ext>
                  </a:extLst>
                </a:gridCol>
                <a:gridCol w="1775620">
                  <a:extLst>
                    <a:ext uri="{9D8B030D-6E8A-4147-A177-3AD203B41FA5}">
                      <a16:colId xmlns:a16="http://schemas.microsoft.com/office/drawing/2014/main" val="3557475241"/>
                    </a:ext>
                  </a:extLst>
                </a:gridCol>
                <a:gridCol w="1775620">
                  <a:extLst>
                    <a:ext uri="{9D8B030D-6E8A-4147-A177-3AD203B41FA5}">
                      <a16:colId xmlns:a16="http://schemas.microsoft.com/office/drawing/2014/main" val="222582642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侵入</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可用</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模块化</a:t>
                      </a:r>
                      <a:r>
                        <a:rPr lang="zh-CN" altLang="en-US" dirty="0">
                          <a:solidFill>
                            <a:schemeClr val="accent5">
                              <a:lumMod val="50000"/>
                            </a:schemeClr>
                          </a:solidFill>
                        </a:rPr>
                        <a:t>开发</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安装包</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动态</a:t>
                      </a:r>
                      <a:r>
                        <a:rPr lang="zh-CN" altLang="en-US" dirty="0">
                          <a:solidFill>
                            <a:schemeClr val="accent5">
                              <a:lumMod val="50000"/>
                            </a:schemeClr>
                          </a:solidFill>
                        </a:rPr>
                        <a:t>下载</a:t>
                      </a:r>
                      <a:endParaRPr lang="en-CN" dirty="0">
                        <a:solidFill>
                          <a:schemeClr val="accent5">
                            <a:lumMod val="50000"/>
                          </a:schemeClr>
                        </a:solidFill>
                      </a:endParaRPr>
                    </a:p>
                  </a:txBody>
                  <a:tcPr/>
                </a:tc>
                <a:tc>
                  <a:txBody>
                    <a:bodyPr/>
                    <a:lstStyle/>
                    <a:p>
                      <a:pPr algn="ctr"/>
                      <a:r>
                        <a:rPr lang="zh-CN" altLang="en-US" dirty="0">
                          <a:solidFill>
                            <a:schemeClr val="accent5">
                              <a:lumMod val="50000"/>
                            </a:schemeClr>
                          </a:solidFill>
                        </a:rPr>
                        <a:t>方案复杂度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US" dirty="0">
                          <a:solidFill>
                            <a:srgbClr val="C00000"/>
                          </a:solidFill>
                        </a:rPr>
                        <a:t>高</a:t>
                      </a:r>
                      <a:endParaRPr lang="en-CN" dirty="0">
                        <a:solidFill>
                          <a:srgbClr val="C00000"/>
                        </a:solidFill>
                      </a:endParaRPr>
                    </a:p>
                  </a:txBody>
                  <a:tcPr/>
                </a:tc>
                <a:tc>
                  <a:txBody>
                    <a:bodyPr/>
                    <a:lstStyle/>
                    <a:p>
                      <a:pPr algn="ctr"/>
                      <a:r>
                        <a:rPr lang="zh-CN" altLang="en-CN" dirty="0">
                          <a:solidFill>
                            <a:srgbClr val="C00000"/>
                          </a:solidFill>
                        </a:rPr>
                        <a:t>低</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CN" dirty="0">
                          <a:solidFill>
                            <a:srgbClr val="C00000"/>
                          </a:solidFill>
                        </a:rPr>
                        <a:t>更大</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chemeClr val="accent1">
                              <a:lumMod val="50000"/>
                            </a:schemeClr>
                          </a:solidFill>
                        </a:rPr>
                        <a:t>简单</a:t>
                      </a:r>
                      <a:endParaRPr lang="en-CN" dirty="0">
                        <a:solidFill>
                          <a:schemeClr val="accent1">
                            <a:lumMod val="50000"/>
                          </a:schemeClr>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低</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好</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更</a:t>
                      </a:r>
                      <a:r>
                        <a:rPr lang="zh-CN" altLang="en-US" dirty="0">
                          <a:solidFill>
                            <a:schemeClr val="accent5">
                              <a:lumMod val="50000"/>
                            </a:schemeClr>
                          </a:solidFill>
                        </a:rPr>
                        <a:t>小</a:t>
                      </a:r>
                      <a:endParaRPr lang="en-CN" dirty="0">
                        <a:solidFill>
                          <a:schemeClr val="accent5">
                            <a:lumMod val="50000"/>
                          </a:schemeClr>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chemeClr val="accent5">
                              <a:lumMod val="50000"/>
                            </a:schemeClr>
                          </a:solidFill>
                        </a:rPr>
                        <a:t>简单</a:t>
                      </a:r>
                      <a:endParaRPr lang="en-CN" dirty="0">
                        <a:solidFill>
                          <a:schemeClr val="accent5">
                            <a:lumMod val="50000"/>
                          </a:schemeClr>
                        </a:solidFill>
                      </a:endParaRPr>
                    </a:p>
                  </a:txBody>
                  <a:tcPr/>
                </a:tc>
                <a:extLst>
                  <a:ext uri="{0D108BD9-81ED-4DB2-BD59-A6C34878D82A}">
                    <a16:rowId xmlns:a16="http://schemas.microsoft.com/office/drawing/2014/main" val="3848467812"/>
                  </a:ext>
                </a:extLst>
              </a:tr>
            </a:tbl>
          </a:graphicData>
        </a:graphic>
      </p:graphicFrame>
      <p:sp>
        <p:nvSpPr>
          <p:cNvPr id="7" name="Rounded Rectangle 6">
            <a:extLst>
              <a:ext uri="{FF2B5EF4-FFF2-40B4-BE49-F238E27FC236}">
                <a16:creationId xmlns:a16="http://schemas.microsoft.com/office/drawing/2014/main" id="{A7C04B1B-0529-064A-A1F8-356D862CCEF4}"/>
              </a:ext>
            </a:extLst>
          </p:cNvPr>
          <p:cNvSpPr/>
          <p:nvPr/>
        </p:nvSpPr>
        <p:spPr>
          <a:xfrm>
            <a:off x="457199" y="931969"/>
            <a:ext cx="251968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5">
                    <a:lumMod val="50000"/>
                  </a:schemeClr>
                </a:solidFill>
              </a:rPr>
              <a:t>静态换肤新旧对比</a:t>
            </a:r>
            <a:endParaRPr lang="en-US" sz="2000" b="1" dirty="0">
              <a:solidFill>
                <a:schemeClr val="accent5">
                  <a:lumMod val="50000"/>
                </a:schemeClr>
              </a:solidFill>
            </a:endParaRPr>
          </a:p>
        </p:txBody>
      </p:sp>
      <p:graphicFrame>
        <p:nvGraphicFramePr>
          <p:cNvPr id="8" name="Table 7">
            <a:extLst>
              <a:ext uri="{FF2B5EF4-FFF2-40B4-BE49-F238E27FC236}">
                <a16:creationId xmlns:a16="http://schemas.microsoft.com/office/drawing/2014/main" id="{65B6D674-41F5-7A42-81FB-7EC09C8285DF}"/>
              </a:ext>
            </a:extLst>
          </p:cNvPr>
          <p:cNvGraphicFramePr>
            <a:graphicFrameLocks noGrp="1"/>
          </p:cNvGraphicFramePr>
          <p:nvPr>
            <p:extLst>
              <p:ext uri="{D42A27DB-BD31-4B8C-83A1-F6EECF244321}">
                <p14:modId xmlns:p14="http://schemas.microsoft.com/office/powerpoint/2010/main" val="3979337171"/>
              </p:ext>
            </p:extLst>
          </p:nvPr>
        </p:nvGraphicFramePr>
        <p:xfrm>
          <a:off x="457200" y="3373120"/>
          <a:ext cx="10688319" cy="1107440"/>
        </p:xfrm>
        <a:graphic>
          <a:graphicData uri="http://schemas.openxmlformats.org/drawingml/2006/table">
            <a:tbl>
              <a:tblPr firstRow="1" bandRow="1">
                <a:tableStyleId>{EB9631B5-78F2-41C9-869B-9F39066F8104}</a:tableStyleId>
              </a:tblPr>
              <a:tblGrid>
                <a:gridCol w="1383959">
                  <a:extLst>
                    <a:ext uri="{9D8B030D-6E8A-4147-A177-3AD203B41FA5}">
                      <a16:colId xmlns:a16="http://schemas.microsoft.com/office/drawing/2014/main" val="2650250840"/>
                    </a:ext>
                  </a:extLst>
                </a:gridCol>
                <a:gridCol w="1236337">
                  <a:extLst>
                    <a:ext uri="{9D8B030D-6E8A-4147-A177-3AD203B41FA5}">
                      <a16:colId xmlns:a16="http://schemas.microsoft.com/office/drawing/2014/main" val="3509965486"/>
                    </a:ext>
                  </a:extLst>
                </a:gridCol>
                <a:gridCol w="1627965">
                  <a:extLst>
                    <a:ext uri="{9D8B030D-6E8A-4147-A177-3AD203B41FA5}">
                      <a16:colId xmlns:a16="http://schemas.microsoft.com/office/drawing/2014/main" val="90464324"/>
                    </a:ext>
                  </a:extLst>
                </a:gridCol>
                <a:gridCol w="1755161">
                  <a:extLst>
                    <a:ext uri="{9D8B030D-6E8A-4147-A177-3AD203B41FA5}">
                      <a16:colId xmlns:a16="http://schemas.microsoft.com/office/drawing/2014/main" val="1508464756"/>
                    </a:ext>
                  </a:extLst>
                </a:gridCol>
                <a:gridCol w="1133657">
                  <a:extLst>
                    <a:ext uri="{9D8B030D-6E8A-4147-A177-3AD203B41FA5}">
                      <a16:colId xmlns:a16="http://schemas.microsoft.com/office/drawing/2014/main" val="1800366137"/>
                    </a:ext>
                  </a:extLst>
                </a:gridCol>
                <a:gridCol w="1775620">
                  <a:extLst>
                    <a:ext uri="{9D8B030D-6E8A-4147-A177-3AD203B41FA5}">
                      <a16:colId xmlns:a16="http://schemas.microsoft.com/office/drawing/2014/main" val="3557475241"/>
                    </a:ext>
                  </a:extLst>
                </a:gridCol>
                <a:gridCol w="1775620">
                  <a:extLst>
                    <a:ext uri="{9D8B030D-6E8A-4147-A177-3AD203B41FA5}">
                      <a16:colId xmlns:a16="http://schemas.microsoft.com/office/drawing/2014/main" val="203038135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侵入</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可用</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模块化</a:t>
                      </a:r>
                      <a:r>
                        <a:rPr lang="zh-CN" altLang="en-US" dirty="0">
                          <a:solidFill>
                            <a:schemeClr val="accent5">
                              <a:lumMod val="50000"/>
                            </a:schemeClr>
                          </a:solidFill>
                        </a:rPr>
                        <a:t>开发</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安装包</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动态</a:t>
                      </a:r>
                      <a:r>
                        <a:rPr lang="zh-CN" altLang="en-US" dirty="0">
                          <a:solidFill>
                            <a:schemeClr val="accent5">
                              <a:lumMod val="50000"/>
                            </a:schemeClr>
                          </a:solidFill>
                        </a:rPr>
                        <a:t>下载</a:t>
                      </a:r>
                      <a:endParaRPr lang="en-CN" dirty="0">
                        <a:solidFill>
                          <a:schemeClr val="accent5">
                            <a:lumMod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5">
                              <a:lumMod val="50000"/>
                            </a:schemeClr>
                          </a:solidFill>
                        </a:rPr>
                        <a:t>方案复杂度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rgbClr val="C00000"/>
                          </a:solidFill>
                        </a:rPr>
                        <a:t>高</a:t>
                      </a:r>
                      <a:endParaRPr lang="en-CN" dirty="0">
                        <a:solidFill>
                          <a:srgbClr val="C00000"/>
                        </a:solidFill>
                      </a:endParaRPr>
                    </a:p>
                  </a:txBody>
                  <a:tcPr/>
                </a:tc>
                <a:tc>
                  <a:txBody>
                    <a:bodyPr/>
                    <a:lstStyle/>
                    <a:p>
                      <a:pPr algn="ctr"/>
                      <a:r>
                        <a:rPr lang="zh-CN" altLang="en-CN" dirty="0">
                          <a:solidFill>
                            <a:srgbClr val="C00000"/>
                          </a:solidFill>
                        </a:rPr>
                        <a:t>低</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rgbClr val="C00000"/>
                          </a:solidFill>
                        </a:rPr>
                        <a:t>大</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1">
                              <a:lumMod val="50000"/>
                            </a:schemeClr>
                          </a:solidFill>
                        </a:rPr>
                        <a:t>简单</a:t>
                      </a:r>
                      <a:endParaRPr lang="en-CN" dirty="0">
                        <a:solidFill>
                          <a:schemeClr val="accent1">
                            <a:lumMod val="50000"/>
                          </a:schemeClr>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低</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高</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rgbClr val="C00000"/>
                          </a:solidFill>
                        </a:rPr>
                        <a:t>大</a:t>
                      </a:r>
                      <a:endParaRPr lang="en-CN" dirty="0">
                        <a:solidFill>
                          <a:srgbClr val="C00000"/>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rgbClr val="C00000"/>
                          </a:solidFill>
                        </a:rPr>
                        <a:t>复杂</a:t>
                      </a:r>
                      <a:endParaRPr lang="en-CN" dirty="0">
                        <a:solidFill>
                          <a:srgbClr val="C00000"/>
                        </a:solidFill>
                      </a:endParaRPr>
                    </a:p>
                  </a:txBody>
                  <a:tcPr/>
                </a:tc>
                <a:extLst>
                  <a:ext uri="{0D108BD9-81ED-4DB2-BD59-A6C34878D82A}">
                    <a16:rowId xmlns:a16="http://schemas.microsoft.com/office/drawing/2014/main" val="3848467812"/>
                  </a:ext>
                </a:extLst>
              </a:tr>
            </a:tbl>
          </a:graphicData>
        </a:graphic>
      </p:graphicFrame>
      <p:sp>
        <p:nvSpPr>
          <p:cNvPr id="9" name="Rounded Rectangle 8">
            <a:extLst>
              <a:ext uri="{FF2B5EF4-FFF2-40B4-BE49-F238E27FC236}">
                <a16:creationId xmlns:a16="http://schemas.microsoft.com/office/drawing/2014/main" id="{31185157-A085-CF45-8936-09D055E9F16E}"/>
              </a:ext>
            </a:extLst>
          </p:cNvPr>
          <p:cNvSpPr/>
          <p:nvPr/>
        </p:nvSpPr>
        <p:spPr>
          <a:xfrm>
            <a:off x="457200" y="2826808"/>
            <a:ext cx="289560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5">
                    <a:lumMod val="50000"/>
                  </a:schemeClr>
                </a:solidFill>
              </a:rPr>
              <a:t>动态换肤新旧对比</a:t>
            </a:r>
            <a:endParaRPr lang="en-US" sz="2000" b="1" dirty="0">
              <a:solidFill>
                <a:schemeClr val="accent5">
                  <a:lumMod val="50000"/>
                </a:schemeClr>
              </a:solidFill>
            </a:endParaRPr>
          </a:p>
        </p:txBody>
      </p:sp>
      <p:sp>
        <p:nvSpPr>
          <p:cNvPr id="10" name="Rectangle 9">
            <a:extLst>
              <a:ext uri="{FF2B5EF4-FFF2-40B4-BE49-F238E27FC236}">
                <a16:creationId xmlns:a16="http://schemas.microsoft.com/office/drawing/2014/main" id="{EDB279CA-D015-E44F-9AD4-344E0BB8FE98}"/>
              </a:ext>
            </a:extLst>
          </p:cNvPr>
          <p:cNvSpPr/>
          <p:nvPr/>
        </p:nvSpPr>
        <p:spPr>
          <a:xfrm>
            <a:off x="457199" y="4737854"/>
            <a:ext cx="1800493" cy="369332"/>
          </a:xfrm>
          <a:prstGeom prst="rect">
            <a:avLst/>
          </a:prstGeom>
        </p:spPr>
        <p:txBody>
          <a:bodyPr wrap="none">
            <a:spAutoFit/>
          </a:bodyPr>
          <a:lstStyle/>
          <a:p>
            <a:r>
              <a:rPr lang="zh-CN" altLang="en-US" b="1" dirty="0">
                <a:solidFill>
                  <a:schemeClr val="accent5">
                    <a:lumMod val="50000"/>
                  </a:schemeClr>
                </a:solidFill>
              </a:rPr>
              <a:t>开发便利度对比</a:t>
            </a:r>
            <a:endParaRPr lang="en-US" b="1" dirty="0">
              <a:solidFill>
                <a:schemeClr val="accent5">
                  <a:lumMod val="50000"/>
                </a:schemeClr>
              </a:solidFill>
            </a:endParaRPr>
          </a:p>
        </p:txBody>
      </p:sp>
      <p:graphicFrame>
        <p:nvGraphicFramePr>
          <p:cNvPr id="11" name="Table 10">
            <a:extLst>
              <a:ext uri="{FF2B5EF4-FFF2-40B4-BE49-F238E27FC236}">
                <a16:creationId xmlns:a16="http://schemas.microsoft.com/office/drawing/2014/main" id="{A84C747E-5C1B-164D-8A1C-31419C353284}"/>
              </a:ext>
            </a:extLst>
          </p:cNvPr>
          <p:cNvGraphicFramePr>
            <a:graphicFrameLocks noGrp="1"/>
          </p:cNvGraphicFramePr>
          <p:nvPr>
            <p:extLst>
              <p:ext uri="{D42A27DB-BD31-4B8C-83A1-F6EECF244321}">
                <p14:modId xmlns:p14="http://schemas.microsoft.com/office/powerpoint/2010/main" val="3750096581"/>
              </p:ext>
            </p:extLst>
          </p:nvPr>
        </p:nvGraphicFramePr>
        <p:xfrm>
          <a:off x="457199" y="5364480"/>
          <a:ext cx="10688319" cy="1107440"/>
        </p:xfrm>
        <a:graphic>
          <a:graphicData uri="http://schemas.openxmlformats.org/drawingml/2006/table">
            <a:tbl>
              <a:tblPr firstRow="1" bandRow="1">
                <a:tableStyleId>{EB9631B5-78F2-41C9-869B-9F39066F8104}</a:tableStyleId>
              </a:tblPr>
              <a:tblGrid>
                <a:gridCol w="1645921">
                  <a:extLst>
                    <a:ext uri="{9D8B030D-6E8A-4147-A177-3AD203B41FA5}">
                      <a16:colId xmlns:a16="http://schemas.microsoft.com/office/drawing/2014/main" val="2650250840"/>
                    </a:ext>
                  </a:extLst>
                </a:gridCol>
                <a:gridCol w="9042398">
                  <a:extLst>
                    <a:ext uri="{9D8B030D-6E8A-4147-A177-3AD203B41FA5}">
                      <a16:colId xmlns:a16="http://schemas.microsoft.com/office/drawing/2014/main" val="350996548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便利度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rgbClr val="C00000"/>
                          </a:solidFill>
                        </a:rPr>
                        <a:t>开发</a:t>
                      </a:r>
                      <a:r>
                        <a:rPr lang="zh-CN" altLang="en-US" dirty="0">
                          <a:solidFill>
                            <a:srgbClr val="C00000"/>
                          </a:solidFill>
                        </a:rPr>
                        <a:t>复杂，用户关心的东西态度</a:t>
                      </a:r>
                      <a:endParaRPr lang="en-CN" dirty="0">
                        <a:solidFill>
                          <a:srgbClr val="C00000"/>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用户</a:t>
                      </a:r>
                      <a:r>
                        <a:rPr lang="zh-CN" altLang="en-US" dirty="0">
                          <a:solidFill>
                            <a:schemeClr val="accent5">
                              <a:lumMod val="50000"/>
                            </a:schemeClr>
                          </a:solidFill>
                        </a:rPr>
                        <a:t>零感知</a:t>
                      </a:r>
                      <a:endParaRPr lang="en-CN" dirty="0">
                        <a:solidFill>
                          <a:schemeClr val="accent5">
                            <a:lumMod val="50000"/>
                          </a:schemeClr>
                        </a:solidFill>
                      </a:endParaRPr>
                    </a:p>
                  </a:txBody>
                  <a:tcPr/>
                </a:tc>
                <a:extLst>
                  <a:ext uri="{0D108BD9-81ED-4DB2-BD59-A6C34878D82A}">
                    <a16:rowId xmlns:a16="http://schemas.microsoft.com/office/drawing/2014/main" val="3848467812"/>
                  </a:ext>
                </a:extLst>
              </a:tr>
            </a:tbl>
          </a:graphicData>
        </a:graphic>
      </p:graphicFrame>
    </p:spTree>
    <p:extLst>
      <p:ext uri="{BB962C8B-B14F-4D97-AF65-F5344CB8AC3E}">
        <p14:creationId xmlns:p14="http://schemas.microsoft.com/office/powerpoint/2010/main" val="346424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99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Connector 101">
            <a:extLst>
              <a:ext uri="{FF2B5EF4-FFF2-40B4-BE49-F238E27FC236}">
                <a16:creationId xmlns:a16="http://schemas.microsoft.com/office/drawing/2014/main" id="{F1549970-2A0B-BE42-B58A-FA91DBD440D9}"/>
              </a:ext>
            </a:extLst>
          </p:cNvPr>
          <p:cNvCxnSpPr>
            <a:cxnSpLocks/>
          </p:cNvCxnSpPr>
          <p:nvPr/>
        </p:nvCxnSpPr>
        <p:spPr>
          <a:xfrm>
            <a:off x="43247" y="1791112"/>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4" name="Rounded Rectangle 103">
            <a:extLst>
              <a:ext uri="{FF2B5EF4-FFF2-40B4-BE49-F238E27FC236}">
                <a16:creationId xmlns:a16="http://schemas.microsoft.com/office/drawing/2014/main" id="{FD727E58-2A2E-6640-8617-F69DC0732879}"/>
              </a:ext>
            </a:extLst>
          </p:cNvPr>
          <p:cNvSpPr/>
          <p:nvPr/>
        </p:nvSpPr>
        <p:spPr>
          <a:xfrm>
            <a:off x="168833" y="2410359"/>
            <a:ext cx="546034" cy="490735"/>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cxnSp>
        <p:nvCxnSpPr>
          <p:cNvPr id="105" name="Straight Connector 104">
            <a:extLst>
              <a:ext uri="{FF2B5EF4-FFF2-40B4-BE49-F238E27FC236}">
                <a16:creationId xmlns:a16="http://schemas.microsoft.com/office/drawing/2014/main" id="{266B9261-3A70-9141-860B-4E6613F48478}"/>
              </a:ext>
            </a:extLst>
          </p:cNvPr>
          <p:cNvCxnSpPr>
            <a:cxnSpLocks/>
          </p:cNvCxnSpPr>
          <p:nvPr/>
        </p:nvCxnSpPr>
        <p:spPr>
          <a:xfrm>
            <a:off x="0" y="3280585"/>
            <a:ext cx="12192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F9675AA-4BD7-884D-88AC-858B26412A48}"/>
              </a:ext>
            </a:extLst>
          </p:cNvPr>
          <p:cNvCxnSpPr>
            <a:cxnSpLocks/>
          </p:cNvCxnSpPr>
          <p:nvPr/>
        </p:nvCxnSpPr>
        <p:spPr>
          <a:xfrm>
            <a:off x="43247" y="4765521"/>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7CFBFFD3-05CA-3E47-96F4-6639B7E67464}"/>
              </a:ext>
            </a:extLst>
          </p:cNvPr>
          <p:cNvSpPr/>
          <p:nvPr/>
        </p:nvSpPr>
        <p:spPr>
          <a:xfrm>
            <a:off x="43247" y="3557233"/>
            <a:ext cx="1033714" cy="65481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Module</a:t>
            </a:r>
          </a:p>
        </p:txBody>
      </p:sp>
      <p:sp>
        <p:nvSpPr>
          <p:cNvPr id="109" name="Rounded Rectangle 108">
            <a:extLst>
              <a:ext uri="{FF2B5EF4-FFF2-40B4-BE49-F238E27FC236}">
                <a16:creationId xmlns:a16="http://schemas.microsoft.com/office/drawing/2014/main" id="{CA28B1E8-34E4-AB40-A503-26D4AD0D2435}"/>
              </a:ext>
            </a:extLst>
          </p:cNvPr>
          <p:cNvSpPr/>
          <p:nvPr/>
        </p:nvSpPr>
        <p:spPr>
          <a:xfrm>
            <a:off x="191530" y="4966893"/>
            <a:ext cx="737147" cy="477929"/>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Lib</a:t>
            </a:r>
          </a:p>
        </p:txBody>
      </p:sp>
      <p:grpSp>
        <p:nvGrpSpPr>
          <p:cNvPr id="10" name="Group 9">
            <a:extLst>
              <a:ext uri="{FF2B5EF4-FFF2-40B4-BE49-F238E27FC236}">
                <a16:creationId xmlns:a16="http://schemas.microsoft.com/office/drawing/2014/main" id="{014FE70D-B1B5-C445-8A5E-778307ED607B}"/>
              </a:ext>
            </a:extLst>
          </p:cNvPr>
          <p:cNvGrpSpPr/>
          <p:nvPr/>
        </p:nvGrpSpPr>
        <p:grpSpPr>
          <a:xfrm>
            <a:off x="191530" y="268774"/>
            <a:ext cx="9318229" cy="5102915"/>
            <a:chOff x="191530" y="268774"/>
            <a:chExt cx="9318229" cy="5102915"/>
          </a:xfrm>
        </p:grpSpPr>
        <p:grpSp>
          <p:nvGrpSpPr>
            <p:cNvPr id="5" name="Group 4">
              <a:extLst>
                <a:ext uri="{FF2B5EF4-FFF2-40B4-BE49-F238E27FC236}">
                  <a16:creationId xmlns:a16="http://schemas.microsoft.com/office/drawing/2014/main" id="{957F0290-4251-1D4E-882F-5200633231FF}"/>
                </a:ext>
              </a:extLst>
            </p:cNvPr>
            <p:cNvGrpSpPr/>
            <p:nvPr/>
          </p:nvGrpSpPr>
          <p:grpSpPr>
            <a:xfrm>
              <a:off x="1076960" y="2629298"/>
              <a:ext cx="8432799" cy="2742391"/>
              <a:chOff x="1076960" y="2629298"/>
              <a:chExt cx="8432799" cy="2742391"/>
            </a:xfrm>
          </p:grpSpPr>
          <p:sp>
            <p:nvSpPr>
              <p:cNvPr id="106" name="Rounded Rectangle 105">
                <a:extLst>
                  <a:ext uri="{FF2B5EF4-FFF2-40B4-BE49-F238E27FC236}">
                    <a16:creationId xmlns:a16="http://schemas.microsoft.com/office/drawing/2014/main" id="{72322904-E66A-2C41-BCB6-33A2556488B7}"/>
                  </a:ext>
                </a:extLst>
              </p:cNvPr>
              <p:cNvSpPr/>
              <p:nvPr/>
            </p:nvSpPr>
            <p:spPr>
              <a:xfrm>
                <a:off x="1076961" y="2629298"/>
                <a:ext cx="8432798" cy="424849"/>
              </a:xfrm>
              <a:custGeom>
                <a:avLst/>
                <a:gdLst>
                  <a:gd name="connsiteX0" fmla="*/ 0 w 8432798"/>
                  <a:gd name="connsiteY0" fmla="*/ 70810 h 424849"/>
                  <a:gd name="connsiteX1" fmla="*/ 70810 w 8432798"/>
                  <a:gd name="connsiteY1" fmla="*/ 0 h 424849"/>
                  <a:gd name="connsiteX2" fmla="*/ 844653 w 8432798"/>
                  <a:gd name="connsiteY2" fmla="*/ 0 h 424849"/>
                  <a:gd name="connsiteX3" fmla="*/ 1618497 w 8432798"/>
                  <a:gd name="connsiteY3" fmla="*/ 0 h 424849"/>
                  <a:gd name="connsiteX4" fmla="*/ 2060693 w 8432798"/>
                  <a:gd name="connsiteY4" fmla="*/ 0 h 424849"/>
                  <a:gd name="connsiteX5" fmla="*/ 2502889 w 8432798"/>
                  <a:gd name="connsiteY5" fmla="*/ 0 h 424849"/>
                  <a:gd name="connsiteX6" fmla="*/ 3193820 w 8432798"/>
                  <a:gd name="connsiteY6" fmla="*/ 0 h 424849"/>
                  <a:gd name="connsiteX7" fmla="*/ 3801840 w 8432798"/>
                  <a:gd name="connsiteY7" fmla="*/ 0 h 424849"/>
                  <a:gd name="connsiteX8" fmla="*/ 4575683 w 8432798"/>
                  <a:gd name="connsiteY8" fmla="*/ 0 h 424849"/>
                  <a:gd name="connsiteX9" fmla="*/ 5266615 w 8432798"/>
                  <a:gd name="connsiteY9" fmla="*/ 0 h 424849"/>
                  <a:gd name="connsiteX10" fmla="*/ 5957546 w 8432798"/>
                  <a:gd name="connsiteY10" fmla="*/ 0 h 424849"/>
                  <a:gd name="connsiteX11" fmla="*/ 6814301 w 8432798"/>
                  <a:gd name="connsiteY11" fmla="*/ 0 h 424849"/>
                  <a:gd name="connsiteX12" fmla="*/ 7588145 w 8432798"/>
                  <a:gd name="connsiteY12" fmla="*/ 0 h 424849"/>
                  <a:gd name="connsiteX13" fmla="*/ 8361988 w 8432798"/>
                  <a:gd name="connsiteY13" fmla="*/ 0 h 424849"/>
                  <a:gd name="connsiteX14" fmla="*/ 8432798 w 8432798"/>
                  <a:gd name="connsiteY14" fmla="*/ 70810 h 424849"/>
                  <a:gd name="connsiteX15" fmla="*/ 8432798 w 8432798"/>
                  <a:gd name="connsiteY15" fmla="*/ 354039 h 424849"/>
                  <a:gd name="connsiteX16" fmla="*/ 8361988 w 8432798"/>
                  <a:gd name="connsiteY16" fmla="*/ 424849 h 424849"/>
                  <a:gd name="connsiteX17" fmla="*/ 7588145 w 8432798"/>
                  <a:gd name="connsiteY17" fmla="*/ 424849 h 424849"/>
                  <a:gd name="connsiteX18" fmla="*/ 7145949 w 8432798"/>
                  <a:gd name="connsiteY18" fmla="*/ 424849 h 424849"/>
                  <a:gd name="connsiteX19" fmla="*/ 6537929 w 8432798"/>
                  <a:gd name="connsiteY19" fmla="*/ 424849 h 424849"/>
                  <a:gd name="connsiteX20" fmla="*/ 5846997 w 8432798"/>
                  <a:gd name="connsiteY20" fmla="*/ 424849 h 424849"/>
                  <a:gd name="connsiteX21" fmla="*/ 5156066 w 8432798"/>
                  <a:gd name="connsiteY21" fmla="*/ 424849 h 424849"/>
                  <a:gd name="connsiteX22" fmla="*/ 4548046 w 8432798"/>
                  <a:gd name="connsiteY22" fmla="*/ 424849 h 424849"/>
                  <a:gd name="connsiteX23" fmla="*/ 4105850 w 8432798"/>
                  <a:gd name="connsiteY23" fmla="*/ 424849 h 424849"/>
                  <a:gd name="connsiteX24" fmla="*/ 3663654 w 8432798"/>
                  <a:gd name="connsiteY24" fmla="*/ 424849 h 424849"/>
                  <a:gd name="connsiteX25" fmla="*/ 3055634 w 8432798"/>
                  <a:gd name="connsiteY25" fmla="*/ 424849 h 424849"/>
                  <a:gd name="connsiteX26" fmla="*/ 2281791 w 8432798"/>
                  <a:gd name="connsiteY26" fmla="*/ 424849 h 424849"/>
                  <a:gd name="connsiteX27" fmla="*/ 1590859 w 8432798"/>
                  <a:gd name="connsiteY27" fmla="*/ 424849 h 424849"/>
                  <a:gd name="connsiteX28" fmla="*/ 1065751 w 8432798"/>
                  <a:gd name="connsiteY28" fmla="*/ 424849 h 424849"/>
                  <a:gd name="connsiteX29" fmla="*/ 70810 w 8432798"/>
                  <a:gd name="connsiteY29" fmla="*/ 424849 h 424849"/>
                  <a:gd name="connsiteX30" fmla="*/ 0 w 8432798"/>
                  <a:gd name="connsiteY30" fmla="*/ 354039 h 424849"/>
                  <a:gd name="connsiteX31" fmla="*/ 0 w 8432798"/>
                  <a:gd name="connsiteY31" fmla="*/ 70810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32798" h="424849" fill="none" extrusionOk="0">
                    <a:moveTo>
                      <a:pt x="0" y="70810"/>
                    </a:moveTo>
                    <a:cubicBezTo>
                      <a:pt x="2883" y="25419"/>
                      <a:pt x="31266" y="-8450"/>
                      <a:pt x="70810" y="0"/>
                    </a:cubicBezTo>
                    <a:cubicBezTo>
                      <a:pt x="307149" y="-3834"/>
                      <a:pt x="518166" y="-34271"/>
                      <a:pt x="844653" y="0"/>
                    </a:cubicBezTo>
                    <a:cubicBezTo>
                      <a:pt x="1171140" y="34271"/>
                      <a:pt x="1268747" y="-15732"/>
                      <a:pt x="1618497" y="0"/>
                    </a:cubicBezTo>
                    <a:cubicBezTo>
                      <a:pt x="1968247" y="15732"/>
                      <a:pt x="1928517" y="17377"/>
                      <a:pt x="2060693" y="0"/>
                    </a:cubicBezTo>
                    <a:cubicBezTo>
                      <a:pt x="2192869" y="-17377"/>
                      <a:pt x="2348420" y="1188"/>
                      <a:pt x="2502889" y="0"/>
                    </a:cubicBezTo>
                    <a:cubicBezTo>
                      <a:pt x="2657358" y="-1188"/>
                      <a:pt x="2984597" y="-19722"/>
                      <a:pt x="3193820" y="0"/>
                    </a:cubicBezTo>
                    <a:cubicBezTo>
                      <a:pt x="3403043" y="19722"/>
                      <a:pt x="3571954" y="27872"/>
                      <a:pt x="3801840" y="0"/>
                    </a:cubicBezTo>
                    <a:cubicBezTo>
                      <a:pt x="4031726" y="-27872"/>
                      <a:pt x="4270996" y="35057"/>
                      <a:pt x="4575683" y="0"/>
                    </a:cubicBezTo>
                    <a:cubicBezTo>
                      <a:pt x="4880370" y="-35057"/>
                      <a:pt x="4985907" y="17999"/>
                      <a:pt x="5266615" y="0"/>
                    </a:cubicBezTo>
                    <a:cubicBezTo>
                      <a:pt x="5547323" y="-17999"/>
                      <a:pt x="5706883" y="-25007"/>
                      <a:pt x="5957546" y="0"/>
                    </a:cubicBezTo>
                    <a:cubicBezTo>
                      <a:pt x="6208209" y="25007"/>
                      <a:pt x="6557998" y="18029"/>
                      <a:pt x="6814301" y="0"/>
                    </a:cubicBezTo>
                    <a:cubicBezTo>
                      <a:pt x="7070605" y="-18029"/>
                      <a:pt x="7410476" y="20560"/>
                      <a:pt x="7588145" y="0"/>
                    </a:cubicBezTo>
                    <a:cubicBezTo>
                      <a:pt x="7765814" y="-20560"/>
                      <a:pt x="8101460" y="2956"/>
                      <a:pt x="8361988" y="0"/>
                    </a:cubicBezTo>
                    <a:cubicBezTo>
                      <a:pt x="8408923" y="2651"/>
                      <a:pt x="8434763" y="27991"/>
                      <a:pt x="8432798" y="70810"/>
                    </a:cubicBezTo>
                    <a:cubicBezTo>
                      <a:pt x="8427064" y="183671"/>
                      <a:pt x="8444299" y="235228"/>
                      <a:pt x="8432798" y="354039"/>
                    </a:cubicBezTo>
                    <a:cubicBezTo>
                      <a:pt x="8428603" y="385985"/>
                      <a:pt x="8402559" y="415889"/>
                      <a:pt x="8361988" y="424849"/>
                    </a:cubicBezTo>
                    <a:cubicBezTo>
                      <a:pt x="7991701" y="405847"/>
                      <a:pt x="7938101" y="416693"/>
                      <a:pt x="7588145" y="424849"/>
                    </a:cubicBezTo>
                    <a:cubicBezTo>
                      <a:pt x="7238189" y="433005"/>
                      <a:pt x="7360710" y="403553"/>
                      <a:pt x="7145949" y="424849"/>
                    </a:cubicBezTo>
                    <a:cubicBezTo>
                      <a:pt x="6931188" y="446145"/>
                      <a:pt x="6726917" y="398201"/>
                      <a:pt x="6537929" y="424849"/>
                    </a:cubicBezTo>
                    <a:cubicBezTo>
                      <a:pt x="6348941" y="451497"/>
                      <a:pt x="6148210" y="417891"/>
                      <a:pt x="5846997" y="424849"/>
                    </a:cubicBezTo>
                    <a:cubicBezTo>
                      <a:pt x="5545784" y="431807"/>
                      <a:pt x="5481204" y="446797"/>
                      <a:pt x="5156066" y="424849"/>
                    </a:cubicBezTo>
                    <a:cubicBezTo>
                      <a:pt x="4830928" y="402901"/>
                      <a:pt x="4811738" y="442882"/>
                      <a:pt x="4548046" y="424849"/>
                    </a:cubicBezTo>
                    <a:cubicBezTo>
                      <a:pt x="4284354" y="406816"/>
                      <a:pt x="4246863" y="426790"/>
                      <a:pt x="4105850" y="424849"/>
                    </a:cubicBezTo>
                    <a:cubicBezTo>
                      <a:pt x="3964837" y="422908"/>
                      <a:pt x="3880385" y="439552"/>
                      <a:pt x="3663654" y="424849"/>
                    </a:cubicBezTo>
                    <a:cubicBezTo>
                      <a:pt x="3446923" y="410146"/>
                      <a:pt x="3322028" y="418730"/>
                      <a:pt x="3055634" y="424849"/>
                    </a:cubicBezTo>
                    <a:cubicBezTo>
                      <a:pt x="2789240" y="430968"/>
                      <a:pt x="2542378" y="407598"/>
                      <a:pt x="2281791" y="424849"/>
                    </a:cubicBezTo>
                    <a:cubicBezTo>
                      <a:pt x="2021204" y="442100"/>
                      <a:pt x="1907047" y="425893"/>
                      <a:pt x="1590859" y="424849"/>
                    </a:cubicBezTo>
                    <a:cubicBezTo>
                      <a:pt x="1274671" y="423805"/>
                      <a:pt x="1178824" y="428033"/>
                      <a:pt x="1065751" y="424849"/>
                    </a:cubicBezTo>
                    <a:cubicBezTo>
                      <a:pt x="952678" y="421665"/>
                      <a:pt x="517088" y="389676"/>
                      <a:pt x="70810" y="424849"/>
                    </a:cubicBezTo>
                    <a:cubicBezTo>
                      <a:pt x="24755" y="419190"/>
                      <a:pt x="-3194" y="390003"/>
                      <a:pt x="0" y="354039"/>
                    </a:cubicBezTo>
                    <a:cubicBezTo>
                      <a:pt x="2748" y="271581"/>
                      <a:pt x="-10424" y="186678"/>
                      <a:pt x="0" y="70810"/>
                    </a:cubicBezTo>
                    <a:close/>
                  </a:path>
                  <a:path w="8432798" h="424849" stroke="0" extrusionOk="0">
                    <a:moveTo>
                      <a:pt x="0" y="70810"/>
                    </a:moveTo>
                    <a:cubicBezTo>
                      <a:pt x="7646" y="32766"/>
                      <a:pt x="37807" y="4036"/>
                      <a:pt x="70810" y="0"/>
                    </a:cubicBezTo>
                    <a:cubicBezTo>
                      <a:pt x="206636" y="-10485"/>
                      <a:pt x="378599" y="-4291"/>
                      <a:pt x="595918" y="0"/>
                    </a:cubicBezTo>
                    <a:cubicBezTo>
                      <a:pt x="813237" y="4291"/>
                      <a:pt x="1005178" y="15663"/>
                      <a:pt x="1203938" y="0"/>
                    </a:cubicBezTo>
                    <a:cubicBezTo>
                      <a:pt x="1402698" y="-15663"/>
                      <a:pt x="1808983" y="-36672"/>
                      <a:pt x="2060693" y="0"/>
                    </a:cubicBezTo>
                    <a:cubicBezTo>
                      <a:pt x="2312404" y="36672"/>
                      <a:pt x="2562589" y="-3301"/>
                      <a:pt x="2917448" y="0"/>
                    </a:cubicBezTo>
                    <a:cubicBezTo>
                      <a:pt x="3272307" y="3301"/>
                      <a:pt x="3423968" y="-28032"/>
                      <a:pt x="3691291" y="0"/>
                    </a:cubicBezTo>
                    <a:cubicBezTo>
                      <a:pt x="3958614" y="28032"/>
                      <a:pt x="4110687" y="29868"/>
                      <a:pt x="4299311" y="0"/>
                    </a:cubicBezTo>
                    <a:cubicBezTo>
                      <a:pt x="4487935" y="-29868"/>
                      <a:pt x="4630520" y="-14696"/>
                      <a:pt x="4907331" y="0"/>
                    </a:cubicBezTo>
                    <a:cubicBezTo>
                      <a:pt x="5184142" y="14696"/>
                      <a:pt x="5290973" y="11282"/>
                      <a:pt x="5598262" y="0"/>
                    </a:cubicBezTo>
                    <a:cubicBezTo>
                      <a:pt x="5905551" y="-11282"/>
                      <a:pt x="6124853" y="-37283"/>
                      <a:pt x="6372105" y="0"/>
                    </a:cubicBezTo>
                    <a:cubicBezTo>
                      <a:pt x="6619357" y="37283"/>
                      <a:pt x="6707066" y="-23732"/>
                      <a:pt x="6897213" y="0"/>
                    </a:cubicBezTo>
                    <a:cubicBezTo>
                      <a:pt x="7087360" y="23732"/>
                      <a:pt x="7250335" y="-2742"/>
                      <a:pt x="7339409" y="0"/>
                    </a:cubicBezTo>
                    <a:cubicBezTo>
                      <a:pt x="7428483" y="2742"/>
                      <a:pt x="8114216" y="-9480"/>
                      <a:pt x="8361988" y="0"/>
                    </a:cubicBezTo>
                    <a:cubicBezTo>
                      <a:pt x="8405817" y="1867"/>
                      <a:pt x="8434401" y="31343"/>
                      <a:pt x="8432798" y="70810"/>
                    </a:cubicBezTo>
                    <a:cubicBezTo>
                      <a:pt x="8435500" y="201019"/>
                      <a:pt x="8444138" y="266924"/>
                      <a:pt x="8432798" y="354039"/>
                    </a:cubicBezTo>
                    <a:cubicBezTo>
                      <a:pt x="8435350" y="395998"/>
                      <a:pt x="8399863" y="426400"/>
                      <a:pt x="8361988" y="424849"/>
                    </a:cubicBezTo>
                    <a:cubicBezTo>
                      <a:pt x="8067294" y="412584"/>
                      <a:pt x="8025163" y="435316"/>
                      <a:pt x="7753968" y="424849"/>
                    </a:cubicBezTo>
                    <a:cubicBezTo>
                      <a:pt x="7482773" y="414382"/>
                      <a:pt x="7455124" y="448357"/>
                      <a:pt x="7228860" y="424849"/>
                    </a:cubicBezTo>
                    <a:cubicBezTo>
                      <a:pt x="7002596" y="401341"/>
                      <a:pt x="6850048" y="440542"/>
                      <a:pt x="6537929" y="424849"/>
                    </a:cubicBezTo>
                    <a:cubicBezTo>
                      <a:pt x="6225810" y="409156"/>
                      <a:pt x="6310923" y="429859"/>
                      <a:pt x="6095733" y="424849"/>
                    </a:cubicBezTo>
                    <a:cubicBezTo>
                      <a:pt x="5880543" y="419839"/>
                      <a:pt x="5627282" y="417567"/>
                      <a:pt x="5238978" y="424849"/>
                    </a:cubicBezTo>
                    <a:cubicBezTo>
                      <a:pt x="4850674" y="432131"/>
                      <a:pt x="4714107" y="420749"/>
                      <a:pt x="4382223" y="424849"/>
                    </a:cubicBezTo>
                    <a:cubicBezTo>
                      <a:pt x="4050340" y="428949"/>
                      <a:pt x="3881988" y="446940"/>
                      <a:pt x="3691291" y="424849"/>
                    </a:cubicBezTo>
                    <a:cubicBezTo>
                      <a:pt x="3500594" y="402758"/>
                      <a:pt x="3247329" y="438768"/>
                      <a:pt x="2834536" y="424849"/>
                    </a:cubicBezTo>
                    <a:cubicBezTo>
                      <a:pt x="2421744" y="410930"/>
                      <a:pt x="2360248" y="409480"/>
                      <a:pt x="2226516" y="424849"/>
                    </a:cubicBezTo>
                    <a:cubicBezTo>
                      <a:pt x="2092784" y="440218"/>
                      <a:pt x="1864903" y="417912"/>
                      <a:pt x="1618497" y="424849"/>
                    </a:cubicBezTo>
                    <a:cubicBezTo>
                      <a:pt x="1372091" y="431786"/>
                      <a:pt x="1144468" y="435421"/>
                      <a:pt x="761741" y="424849"/>
                    </a:cubicBezTo>
                    <a:cubicBezTo>
                      <a:pt x="379014" y="414277"/>
                      <a:pt x="380798" y="402483"/>
                      <a:pt x="70810" y="424849"/>
                    </a:cubicBezTo>
                    <a:cubicBezTo>
                      <a:pt x="29897" y="428154"/>
                      <a:pt x="4211" y="387212"/>
                      <a:pt x="0" y="354039"/>
                    </a:cubicBezTo>
                    <a:cubicBezTo>
                      <a:pt x="-2718" y="217064"/>
                      <a:pt x="-7493" y="186968"/>
                      <a:pt x="0" y="70810"/>
                    </a:cubicBezTo>
                    <a:close/>
                  </a:path>
                </a:pathLst>
              </a:custGeom>
              <a:solidFill>
                <a:schemeClr val="accent6">
                  <a:lumMod val="20000"/>
                  <a:lumOff val="80000"/>
                </a:schemeClr>
              </a:solidFill>
              <a:ln w="3175">
                <a:solidFill>
                  <a:schemeClr val="accent6">
                    <a:lumMod val="60000"/>
                    <a:lumOff val="40000"/>
                  </a:schemeClr>
                </a:solidFill>
                <a:prstDash val="lgDash"/>
                <a:extLst>
                  <a:ext uri="{C807C97D-BFC1-408E-A445-0C87EB9F89A2}">
                    <ask:lineSketchStyleProps xmlns:ask="http://schemas.microsoft.com/office/drawing/2018/sketchyshapes" xmlns="" sd="171846131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biz.main</a:t>
                </a:r>
                <a:r>
                  <a:rPr lang="zh-CN" altLang="en-US" sz="1600" dirty="0">
                    <a:solidFill>
                      <a:schemeClr val="accent6">
                        <a:lumMod val="75000"/>
                      </a:schemeClr>
                    </a:solidFill>
                  </a:rPr>
                  <a:t>（</a:t>
                </a:r>
                <a:r>
                  <a:rPr lang="en-US" altLang="zh-CN" sz="1600" dirty="0" err="1">
                    <a:solidFill>
                      <a:schemeClr val="accent6">
                        <a:lumMod val="75000"/>
                      </a:schemeClr>
                    </a:solidFill>
                  </a:rPr>
                  <a:t>GameHelper</a:t>
                </a:r>
                <a:r>
                  <a:rPr lang="zh-CN" altLang="en-US" sz="1600" dirty="0">
                    <a:solidFill>
                      <a:schemeClr val="accent6">
                        <a:lumMod val="75000"/>
                      </a:schemeClr>
                    </a:solidFill>
                  </a:rPr>
                  <a:t>）</a:t>
                </a:r>
                <a:endParaRPr lang="en-US" sz="1600" dirty="0">
                  <a:solidFill>
                    <a:schemeClr val="accent6">
                      <a:lumMod val="75000"/>
                    </a:schemeClr>
                  </a:solidFill>
                </a:endParaRPr>
              </a:p>
            </p:txBody>
          </p:sp>
          <p:sp>
            <p:nvSpPr>
              <p:cNvPr id="121" name="Rounded Rectangle 120">
                <a:extLst>
                  <a:ext uri="{FF2B5EF4-FFF2-40B4-BE49-F238E27FC236}">
                    <a16:creationId xmlns:a16="http://schemas.microsoft.com/office/drawing/2014/main" id="{CB9F8E7B-06B5-CD48-BC5E-2BD83CC8E364}"/>
                  </a:ext>
                </a:extLst>
              </p:cNvPr>
              <p:cNvSpPr/>
              <p:nvPr/>
            </p:nvSpPr>
            <p:spPr>
              <a:xfrm>
                <a:off x="1076961" y="4049748"/>
                <a:ext cx="8432798" cy="440005"/>
              </a:xfrm>
              <a:custGeom>
                <a:avLst/>
                <a:gdLst>
                  <a:gd name="connsiteX0" fmla="*/ 0 w 8432798"/>
                  <a:gd name="connsiteY0" fmla="*/ 73336 h 440005"/>
                  <a:gd name="connsiteX1" fmla="*/ 73336 w 8432798"/>
                  <a:gd name="connsiteY1" fmla="*/ 0 h 440005"/>
                  <a:gd name="connsiteX2" fmla="*/ 515263 w 8432798"/>
                  <a:gd name="connsiteY2" fmla="*/ 0 h 440005"/>
                  <a:gd name="connsiteX3" fmla="*/ 1371496 w 8432798"/>
                  <a:gd name="connsiteY3" fmla="*/ 0 h 440005"/>
                  <a:gd name="connsiteX4" fmla="*/ 2227729 w 8432798"/>
                  <a:gd name="connsiteY4" fmla="*/ 0 h 440005"/>
                  <a:gd name="connsiteX5" fmla="*/ 2669655 w 8432798"/>
                  <a:gd name="connsiteY5" fmla="*/ 0 h 440005"/>
                  <a:gd name="connsiteX6" fmla="*/ 3525889 w 8432798"/>
                  <a:gd name="connsiteY6" fmla="*/ 0 h 440005"/>
                  <a:gd name="connsiteX7" fmla="*/ 3967815 w 8432798"/>
                  <a:gd name="connsiteY7" fmla="*/ 0 h 440005"/>
                  <a:gd name="connsiteX8" fmla="*/ 4409742 w 8432798"/>
                  <a:gd name="connsiteY8" fmla="*/ 0 h 440005"/>
                  <a:gd name="connsiteX9" fmla="*/ 5265975 w 8432798"/>
                  <a:gd name="connsiteY9" fmla="*/ 0 h 440005"/>
                  <a:gd name="connsiteX10" fmla="*/ 5707902 w 8432798"/>
                  <a:gd name="connsiteY10" fmla="*/ 0 h 440005"/>
                  <a:gd name="connsiteX11" fmla="*/ 6564135 w 8432798"/>
                  <a:gd name="connsiteY11" fmla="*/ 0 h 440005"/>
                  <a:gd name="connsiteX12" fmla="*/ 7254645 w 8432798"/>
                  <a:gd name="connsiteY12" fmla="*/ 0 h 440005"/>
                  <a:gd name="connsiteX13" fmla="*/ 8359462 w 8432798"/>
                  <a:gd name="connsiteY13" fmla="*/ 0 h 440005"/>
                  <a:gd name="connsiteX14" fmla="*/ 8432798 w 8432798"/>
                  <a:gd name="connsiteY14" fmla="*/ 73336 h 440005"/>
                  <a:gd name="connsiteX15" fmla="*/ 8432798 w 8432798"/>
                  <a:gd name="connsiteY15" fmla="*/ 366669 h 440005"/>
                  <a:gd name="connsiteX16" fmla="*/ 8359462 w 8432798"/>
                  <a:gd name="connsiteY16" fmla="*/ 440005 h 440005"/>
                  <a:gd name="connsiteX17" fmla="*/ 7834674 w 8432798"/>
                  <a:gd name="connsiteY17" fmla="*/ 440005 h 440005"/>
                  <a:gd name="connsiteX18" fmla="*/ 6978441 w 8432798"/>
                  <a:gd name="connsiteY18" fmla="*/ 440005 h 440005"/>
                  <a:gd name="connsiteX19" fmla="*/ 6453653 w 8432798"/>
                  <a:gd name="connsiteY19" fmla="*/ 440005 h 440005"/>
                  <a:gd name="connsiteX20" fmla="*/ 6011726 w 8432798"/>
                  <a:gd name="connsiteY20" fmla="*/ 440005 h 440005"/>
                  <a:gd name="connsiteX21" fmla="*/ 5155493 w 8432798"/>
                  <a:gd name="connsiteY21" fmla="*/ 440005 h 440005"/>
                  <a:gd name="connsiteX22" fmla="*/ 4464983 w 8432798"/>
                  <a:gd name="connsiteY22" fmla="*/ 440005 h 440005"/>
                  <a:gd name="connsiteX23" fmla="*/ 3857334 w 8432798"/>
                  <a:gd name="connsiteY23" fmla="*/ 440005 h 440005"/>
                  <a:gd name="connsiteX24" fmla="*/ 3166823 w 8432798"/>
                  <a:gd name="connsiteY24" fmla="*/ 440005 h 440005"/>
                  <a:gd name="connsiteX25" fmla="*/ 2559174 w 8432798"/>
                  <a:gd name="connsiteY25" fmla="*/ 440005 h 440005"/>
                  <a:gd name="connsiteX26" fmla="*/ 2034386 w 8432798"/>
                  <a:gd name="connsiteY26" fmla="*/ 440005 h 440005"/>
                  <a:gd name="connsiteX27" fmla="*/ 1178153 w 8432798"/>
                  <a:gd name="connsiteY27" fmla="*/ 440005 h 440005"/>
                  <a:gd name="connsiteX28" fmla="*/ 73336 w 8432798"/>
                  <a:gd name="connsiteY28" fmla="*/ 440005 h 440005"/>
                  <a:gd name="connsiteX29" fmla="*/ 0 w 8432798"/>
                  <a:gd name="connsiteY29" fmla="*/ 366669 h 440005"/>
                  <a:gd name="connsiteX30" fmla="*/ 0 w 8432798"/>
                  <a:gd name="connsiteY30" fmla="*/ 73336 h 440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32798" h="440005" fill="none" extrusionOk="0">
                    <a:moveTo>
                      <a:pt x="0" y="73336"/>
                    </a:moveTo>
                    <a:cubicBezTo>
                      <a:pt x="3121" y="31287"/>
                      <a:pt x="36175" y="-3911"/>
                      <a:pt x="73336" y="0"/>
                    </a:cubicBezTo>
                    <a:cubicBezTo>
                      <a:pt x="274641" y="9799"/>
                      <a:pt x="391606" y="-8353"/>
                      <a:pt x="515263" y="0"/>
                    </a:cubicBezTo>
                    <a:cubicBezTo>
                      <a:pt x="638920" y="8353"/>
                      <a:pt x="1037011" y="-8133"/>
                      <a:pt x="1371496" y="0"/>
                    </a:cubicBezTo>
                    <a:cubicBezTo>
                      <a:pt x="1705981" y="8133"/>
                      <a:pt x="2003215" y="35691"/>
                      <a:pt x="2227729" y="0"/>
                    </a:cubicBezTo>
                    <a:cubicBezTo>
                      <a:pt x="2452243" y="-35691"/>
                      <a:pt x="2530765" y="-1296"/>
                      <a:pt x="2669655" y="0"/>
                    </a:cubicBezTo>
                    <a:cubicBezTo>
                      <a:pt x="2808545" y="1296"/>
                      <a:pt x="3312617" y="-12703"/>
                      <a:pt x="3525889" y="0"/>
                    </a:cubicBezTo>
                    <a:cubicBezTo>
                      <a:pt x="3739161" y="12703"/>
                      <a:pt x="3818921" y="7199"/>
                      <a:pt x="3967815" y="0"/>
                    </a:cubicBezTo>
                    <a:cubicBezTo>
                      <a:pt x="4116709" y="-7199"/>
                      <a:pt x="4279520" y="9899"/>
                      <a:pt x="4409742" y="0"/>
                    </a:cubicBezTo>
                    <a:cubicBezTo>
                      <a:pt x="4539964" y="-9899"/>
                      <a:pt x="4981214" y="-21199"/>
                      <a:pt x="5265975" y="0"/>
                    </a:cubicBezTo>
                    <a:cubicBezTo>
                      <a:pt x="5550736" y="21199"/>
                      <a:pt x="5539063" y="-12183"/>
                      <a:pt x="5707902" y="0"/>
                    </a:cubicBezTo>
                    <a:cubicBezTo>
                      <a:pt x="5876741" y="12183"/>
                      <a:pt x="6390914" y="-10438"/>
                      <a:pt x="6564135" y="0"/>
                    </a:cubicBezTo>
                    <a:cubicBezTo>
                      <a:pt x="6737356" y="10438"/>
                      <a:pt x="7067225" y="-17534"/>
                      <a:pt x="7254645" y="0"/>
                    </a:cubicBezTo>
                    <a:cubicBezTo>
                      <a:pt x="7442065" y="17534"/>
                      <a:pt x="7808173" y="-2759"/>
                      <a:pt x="8359462" y="0"/>
                    </a:cubicBezTo>
                    <a:cubicBezTo>
                      <a:pt x="8400239" y="-1796"/>
                      <a:pt x="8424797" y="28669"/>
                      <a:pt x="8432798" y="73336"/>
                    </a:cubicBezTo>
                    <a:cubicBezTo>
                      <a:pt x="8424488" y="177924"/>
                      <a:pt x="8420788" y="252135"/>
                      <a:pt x="8432798" y="366669"/>
                    </a:cubicBezTo>
                    <a:cubicBezTo>
                      <a:pt x="8425567" y="405169"/>
                      <a:pt x="8395293" y="436717"/>
                      <a:pt x="8359462" y="440005"/>
                    </a:cubicBezTo>
                    <a:cubicBezTo>
                      <a:pt x="8225820" y="454417"/>
                      <a:pt x="7955340" y="430042"/>
                      <a:pt x="7834674" y="440005"/>
                    </a:cubicBezTo>
                    <a:cubicBezTo>
                      <a:pt x="7714008" y="449968"/>
                      <a:pt x="7237326" y="477111"/>
                      <a:pt x="6978441" y="440005"/>
                    </a:cubicBezTo>
                    <a:cubicBezTo>
                      <a:pt x="6719556" y="402899"/>
                      <a:pt x="6712329" y="432918"/>
                      <a:pt x="6453653" y="440005"/>
                    </a:cubicBezTo>
                    <a:cubicBezTo>
                      <a:pt x="6194977" y="447092"/>
                      <a:pt x="6191648" y="425491"/>
                      <a:pt x="6011726" y="440005"/>
                    </a:cubicBezTo>
                    <a:cubicBezTo>
                      <a:pt x="5831804" y="454519"/>
                      <a:pt x="5332045" y="446517"/>
                      <a:pt x="5155493" y="440005"/>
                    </a:cubicBezTo>
                    <a:cubicBezTo>
                      <a:pt x="4978941" y="433493"/>
                      <a:pt x="4729984" y="439252"/>
                      <a:pt x="4464983" y="440005"/>
                    </a:cubicBezTo>
                    <a:cubicBezTo>
                      <a:pt x="4199982" y="440759"/>
                      <a:pt x="4130213" y="437718"/>
                      <a:pt x="3857334" y="440005"/>
                    </a:cubicBezTo>
                    <a:cubicBezTo>
                      <a:pt x="3584455" y="442292"/>
                      <a:pt x="3330247" y="442662"/>
                      <a:pt x="3166823" y="440005"/>
                    </a:cubicBezTo>
                    <a:cubicBezTo>
                      <a:pt x="3003399" y="437348"/>
                      <a:pt x="2809913" y="428210"/>
                      <a:pt x="2559174" y="440005"/>
                    </a:cubicBezTo>
                    <a:cubicBezTo>
                      <a:pt x="2308435" y="451800"/>
                      <a:pt x="2153144" y="446442"/>
                      <a:pt x="2034386" y="440005"/>
                    </a:cubicBezTo>
                    <a:cubicBezTo>
                      <a:pt x="1915628" y="433568"/>
                      <a:pt x="1589947" y="479975"/>
                      <a:pt x="1178153" y="440005"/>
                    </a:cubicBezTo>
                    <a:cubicBezTo>
                      <a:pt x="766359" y="400035"/>
                      <a:pt x="497371" y="434708"/>
                      <a:pt x="73336" y="440005"/>
                    </a:cubicBezTo>
                    <a:cubicBezTo>
                      <a:pt x="28080" y="443039"/>
                      <a:pt x="-638" y="402009"/>
                      <a:pt x="0" y="366669"/>
                    </a:cubicBezTo>
                    <a:cubicBezTo>
                      <a:pt x="5696" y="279438"/>
                      <a:pt x="8682" y="197167"/>
                      <a:pt x="0" y="73336"/>
                    </a:cubicBezTo>
                    <a:close/>
                  </a:path>
                  <a:path w="8432798" h="440005" stroke="0" extrusionOk="0">
                    <a:moveTo>
                      <a:pt x="0" y="73336"/>
                    </a:moveTo>
                    <a:cubicBezTo>
                      <a:pt x="3579" y="37173"/>
                      <a:pt x="28573" y="-7567"/>
                      <a:pt x="73336" y="0"/>
                    </a:cubicBezTo>
                    <a:cubicBezTo>
                      <a:pt x="193620" y="14110"/>
                      <a:pt x="440547" y="-21037"/>
                      <a:pt x="598124" y="0"/>
                    </a:cubicBezTo>
                    <a:cubicBezTo>
                      <a:pt x="755701" y="21037"/>
                      <a:pt x="884692" y="-21570"/>
                      <a:pt x="1040051" y="0"/>
                    </a:cubicBezTo>
                    <a:cubicBezTo>
                      <a:pt x="1195410" y="21570"/>
                      <a:pt x="1508270" y="5001"/>
                      <a:pt x="1730561" y="0"/>
                    </a:cubicBezTo>
                    <a:cubicBezTo>
                      <a:pt x="1952852" y="-5001"/>
                      <a:pt x="2109803" y="15833"/>
                      <a:pt x="2255349" y="0"/>
                    </a:cubicBezTo>
                    <a:cubicBezTo>
                      <a:pt x="2400895" y="-15833"/>
                      <a:pt x="2578630" y="17199"/>
                      <a:pt x="2697276" y="0"/>
                    </a:cubicBezTo>
                    <a:cubicBezTo>
                      <a:pt x="2815922" y="-17199"/>
                      <a:pt x="3155504" y="11855"/>
                      <a:pt x="3387786" y="0"/>
                    </a:cubicBezTo>
                    <a:cubicBezTo>
                      <a:pt x="3620068" y="-11855"/>
                      <a:pt x="3922459" y="-11080"/>
                      <a:pt x="4161158" y="0"/>
                    </a:cubicBezTo>
                    <a:cubicBezTo>
                      <a:pt x="4399857" y="11080"/>
                      <a:pt x="4622673" y="5819"/>
                      <a:pt x="5017391" y="0"/>
                    </a:cubicBezTo>
                    <a:cubicBezTo>
                      <a:pt x="5412109" y="-5819"/>
                      <a:pt x="5572747" y="30199"/>
                      <a:pt x="5790763" y="0"/>
                    </a:cubicBezTo>
                    <a:cubicBezTo>
                      <a:pt x="6008779" y="-30199"/>
                      <a:pt x="6302125" y="-9936"/>
                      <a:pt x="6564135" y="0"/>
                    </a:cubicBezTo>
                    <a:cubicBezTo>
                      <a:pt x="6826145" y="9936"/>
                      <a:pt x="6867099" y="-5805"/>
                      <a:pt x="7006061" y="0"/>
                    </a:cubicBezTo>
                    <a:cubicBezTo>
                      <a:pt x="7145023" y="5805"/>
                      <a:pt x="7241096" y="6282"/>
                      <a:pt x="7447988" y="0"/>
                    </a:cubicBezTo>
                    <a:cubicBezTo>
                      <a:pt x="7654880" y="-6282"/>
                      <a:pt x="8085318" y="-27319"/>
                      <a:pt x="8359462" y="0"/>
                    </a:cubicBezTo>
                    <a:cubicBezTo>
                      <a:pt x="8399570" y="-8823"/>
                      <a:pt x="8435350" y="36884"/>
                      <a:pt x="8432798" y="73336"/>
                    </a:cubicBezTo>
                    <a:cubicBezTo>
                      <a:pt x="8443583" y="176029"/>
                      <a:pt x="8434537" y="286895"/>
                      <a:pt x="8432798" y="366669"/>
                    </a:cubicBezTo>
                    <a:cubicBezTo>
                      <a:pt x="8431527" y="405174"/>
                      <a:pt x="8403640" y="446529"/>
                      <a:pt x="8359462" y="440005"/>
                    </a:cubicBezTo>
                    <a:cubicBezTo>
                      <a:pt x="8182202" y="433073"/>
                      <a:pt x="8136100" y="436048"/>
                      <a:pt x="7917535" y="440005"/>
                    </a:cubicBezTo>
                    <a:cubicBezTo>
                      <a:pt x="7698970" y="443962"/>
                      <a:pt x="7433458" y="418193"/>
                      <a:pt x="7144164" y="440005"/>
                    </a:cubicBezTo>
                    <a:cubicBezTo>
                      <a:pt x="6854870" y="461817"/>
                      <a:pt x="6576177" y="477818"/>
                      <a:pt x="6287931" y="440005"/>
                    </a:cubicBezTo>
                    <a:cubicBezTo>
                      <a:pt x="5999685" y="402192"/>
                      <a:pt x="6019216" y="457860"/>
                      <a:pt x="5846004" y="440005"/>
                    </a:cubicBezTo>
                    <a:cubicBezTo>
                      <a:pt x="5672792" y="422150"/>
                      <a:pt x="5404407" y="414577"/>
                      <a:pt x="5238355" y="440005"/>
                    </a:cubicBezTo>
                    <a:cubicBezTo>
                      <a:pt x="5072303" y="465433"/>
                      <a:pt x="4955447" y="451779"/>
                      <a:pt x="4713567" y="440005"/>
                    </a:cubicBezTo>
                    <a:cubicBezTo>
                      <a:pt x="4471687" y="428231"/>
                      <a:pt x="4459100" y="442450"/>
                      <a:pt x="4271640" y="440005"/>
                    </a:cubicBezTo>
                    <a:cubicBezTo>
                      <a:pt x="4084180" y="437560"/>
                      <a:pt x="3698957" y="474232"/>
                      <a:pt x="3415407" y="440005"/>
                    </a:cubicBezTo>
                    <a:cubicBezTo>
                      <a:pt x="3131857" y="405778"/>
                      <a:pt x="2883532" y="477401"/>
                      <a:pt x="2559174" y="440005"/>
                    </a:cubicBezTo>
                    <a:cubicBezTo>
                      <a:pt x="2234816" y="402609"/>
                      <a:pt x="2161940" y="461362"/>
                      <a:pt x="1951525" y="440005"/>
                    </a:cubicBezTo>
                    <a:cubicBezTo>
                      <a:pt x="1741110" y="418648"/>
                      <a:pt x="1404034" y="471499"/>
                      <a:pt x="1095292" y="440005"/>
                    </a:cubicBezTo>
                    <a:cubicBezTo>
                      <a:pt x="786550" y="408511"/>
                      <a:pt x="459574" y="446042"/>
                      <a:pt x="73336" y="440005"/>
                    </a:cubicBezTo>
                    <a:cubicBezTo>
                      <a:pt x="30707" y="442712"/>
                      <a:pt x="-2391" y="411290"/>
                      <a:pt x="0" y="366669"/>
                    </a:cubicBezTo>
                    <a:cubicBezTo>
                      <a:pt x="-14220" y="245973"/>
                      <a:pt x="4183" y="166033"/>
                      <a:pt x="0" y="73336"/>
                    </a:cubicBezTo>
                    <a:close/>
                  </a:path>
                </a:pathLst>
              </a:custGeom>
              <a:solidFill>
                <a:schemeClr val="accent1">
                  <a:lumMod val="20000"/>
                  <a:lumOff val="80000"/>
                </a:schemeClr>
              </a:solidFill>
              <a:ln w="3175">
                <a:solidFill>
                  <a:schemeClr val="accent1">
                    <a:lumMod val="75000"/>
                  </a:schemeClr>
                </a:solidFill>
                <a:extLst>
                  <a:ext uri="{C807C97D-BFC1-408E-A445-0C87EB9F89A2}">
                    <ask:lineSketchStyleProps xmlns:ask="http://schemas.microsoft.com/office/drawing/2018/sketchyshapes" xmlns="" sd="172833648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Module_base_common</a:t>
                </a:r>
                <a:endParaRPr lang="en-US" sz="1600" dirty="0">
                  <a:solidFill>
                    <a:schemeClr val="accent5">
                      <a:lumMod val="50000"/>
                    </a:schemeClr>
                  </a:solidFill>
                </a:endParaRPr>
              </a:p>
            </p:txBody>
          </p:sp>
          <p:sp>
            <p:nvSpPr>
              <p:cNvPr id="125" name="Rounded Rectangle 124">
                <a:extLst>
                  <a:ext uri="{FF2B5EF4-FFF2-40B4-BE49-F238E27FC236}">
                    <a16:creationId xmlns:a16="http://schemas.microsoft.com/office/drawing/2014/main" id="{91A1B90D-0420-744E-9209-47118D8F805F}"/>
                  </a:ext>
                </a:extLst>
              </p:cNvPr>
              <p:cNvSpPr/>
              <p:nvPr/>
            </p:nvSpPr>
            <p:spPr>
              <a:xfrm>
                <a:off x="1076960" y="4939391"/>
                <a:ext cx="8432799" cy="432298"/>
              </a:xfrm>
              <a:custGeom>
                <a:avLst/>
                <a:gdLst>
                  <a:gd name="connsiteX0" fmla="*/ 0 w 8432799"/>
                  <a:gd name="connsiteY0" fmla="*/ 72051 h 432298"/>
                  <a:gd name="connsiteX1" fmla="*/ 72051 w 8432799"/>
                  <a:gd name="connsiteY1" fmla="*/ 0 h 432298"/>
                  <a:gd name="connsiteX2" fmla="*/ 762776 w 8432799"/>
                  <a:gd name="connsiteY2" fmla="*/ 0 h 432298"/>
                  <a:gd name="connsiteX3" fmla="*/ 1536387 w 8432799"/>
                  <a:gd name="connsiteY3" fmla="*/ 0 h 432298"/>
                  <a:gd name="connsiteX4" fmla="*/ 2144225 w 8432799"/>
                  <a:gd name="connsiteY4" fmla="*/ 0 h 432298"/>
                  <a:gd name="connsiteX5" fmla="*/ 2669176 w 8432799"/>
                  <a:gd name="connsiteY5" fmla="*/ 0 h 432298"/>
                  <a:gd name="connsiteX6" fmla="*/ 3525675 w 8432799"/>
                  <a:gd name="connsiteY6" fmla="*/ 0 h 432298"/>
                  <a:gd name="connsiteX7" fmla="*/ 4050626 w 8432799"/>
                  <a:gd name="connsiteY7" fmla="*/ 0 h 432298"/>
                  <a:gd name="connsiteX8" fmla="*/ 4575576 w 8432799"/>
                  <a:gd name="connsiteY8" fmla="*/ 0 h 432298"/>
                  <a:gd name="connsiteX9" fmla="*/ 5266301 w 8432799"/>
                  <a:gd name="connsiteY9" fmla="*/ 0 h 432298"/>
                  <a:gd name="connsiteX10" fmla="*/ 5957026 w 8432799"/>
                  <a:gd name="connsiteY10" fmla="*/ 0 h 432298"/>
                  <a:gd name="connsiteX11" fmla="*/ 6813525 w 8432799"/>
                  <a:gd name="connsiteY11" fmla="*/ 0 h 432298"/>
                  <a:gd name="connsiteX12" fmla="*/ 7338475 w 8432799"/>
                  <a:gd name="connsiteY12" fmla="*/ 0 h 432298"/>
                  <a:gd name="connsiteX13" fmla="*/ 8360748 w 8432799"/>
                  <a:gd name="connsiteY13" fmla="*/ 0 h 432298"/>
                  <a:gd name="connsiteX14" fmla="*/ 8432799 w 8432799"/>
                  <a:gd name="connsiteY14" fmla="*/ 72051 h 432298"/>
                  <a:gd name="connsiteX15" fmla="*/ 8432799 w 8432799"/>
                  <a:gd name="connsiteY15" fmla="*/ 360247 h 432298"/>
                  <a:gd name="connsiteX16" fmla="*/ 8360748 w 8432799"/>
                  <a:gd name="connsiteY16" fmla="*/ 432298 h 432298"/>
                  <a:gd name="connsiteX17" fmla="*/ 7587136 w 8432799"/>
                  <a:gd name="connsiteY17" fmla="*/ 432298 h 432298"/>
                  <a:gd name="connsiteX18" fmla="*/ 6979299 w 8432799"/>
                  <a:gd name="connsiteY18" fmla="*/ 432298 h 432298"/>
                  <a:gd name="connsiteX19" fmla="*/ 6122800 w 8432799"/>
                  <a:gd name="connsiteY19" fmla="*/ 432298 h 432298"/>
                  <a:gd name="connsiteX20" fmla="*/ 5266301 w 8432799"/>
                  <a:gd name="connsiteY20" fmla="*/ 432298 h 432298"/>
                  <a:gd name="connsiteX21" fmla="*/ 4409802 w 8432799"/>
                  <a:gd name="connsiteY21" fmla="*/ 432298 h 432298"/>
                  <a:gd name="connsiteX22" fmla="*/ 3884852 w 8432799"/>
                  <a:gd name="connsiteY22" fmla="*/ 432298 h 432298"/>
                  <a:gd name="connsiteX23" fmla="*/ 3359901 w 8432799"/>
                  <a:gd name="connsiteY23" fmla="*/ 432298 h 432298"/>
                  <a:gd name="connsiteX24" fmla="*/ 2503402 w 8432799"/>
                  <a:gd name="connsiteY24" fmla="*/ 432298 h 432298"/>
                  <a:gd name="connsiteX25" fmla="*/ 1646903 w 8432799"/>
                  <a:gd name="connsiteY25" fmla="*/ 432298 h 432298"/>
                  <a:gd name="connsiteX26" fmla="*/ 873292 w 8432799"/>
                  <a:gd name="connsiteY26" fmla="*/ 432298 h 432298"/>
                  <a:gd name="connsiteX27" fmla="*/ 72051 w 8432799"/>
                  <a:gd name="connsiteY27" fmla="*/ 432298 h 432298"/>
                  <a:gd name="connsiteX28" fmla="*/ 0 w 8432799"/>
                  <a:gd name="connsiteY28" fmla="*/ 360247 h 432298"/>
                  <a:gd name="connsiteX29" fmla="*/ 0 w 8432799"/>
                  <a:gd name="connsiteY29" fmla="*/ 72051 h 43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32799" h="432298" fill="none" extrusionOk="0">
                    <a:moveTo>
                      <a:pt x="0" y="72051"/>
                    </a:moveTo>
                    <a:cubicBezTo>
                      <a:pt x="-2648" y="37448"/>
                      <a:pt x="26830" y="6524"/>
                      <a:pt x="72051" y="0"/>
                    </a:cubicBezTo>
                    <a:cubicBezTo>
                      <a:pt x="412615" y="21498"/>
                      <a:pt x="473035" y="18062"/>
                      <a:pt x="762776" y="0"/>
                    </a:cubicBezTo>
                    <a:cubicBezTo>
                      <a:pt x="1052517" y="-18062"/>
                      <a:pt x="1316174" y="-31668"/>
                      <a:pt x="1536387" y="0"/>
                    </a:cubicBezTo>
                    <a:cubicBezTo>
                      <a:pt x="1756600" y="31668"/>
                      <a:pt x="1986045" y="-30169"/>
                      <a:pt x="2144225" y="0"/>
                    </a:cubicBezTo>
                    <a:cubicBezTo>
                      <a:pt x="2302405" y="30169"/>
                      <a:pt x="2541209" y="-5651"/>
                      <a:pt x="2669176" y="0"/>
                    </a:cubicBezTo>
                    <a:cubicBezTo>
                      <a:pt x="2797143" y="5651"/>
                      <a:pt x="3164070" y="8733"/>
                      <a:pt x="3525675" y="0"/>
                    </a:cubicBezTo>
                    <a:cubicBezTo>
                      <a:pt x="3887280" y="-8733"/>
                      <a:pt x="3858803" y="10660"/>
                      <a:pt x="4050626" y="0"/>
                    </a:cubicBezTo>
                    <a:cubicBezTo>
                      <a:pt x="4242449" y="-10660"/>
                      <a:pt x="4444167" y="6271"/>
                      <a:pt x="4575576" y="0"/>
                    </a:cubicBezTo>
                    <a:cubicBezTo>
                      <a:pt x="4706985" y="-6271"/>
                      <a:pt x="4933332" y="-28102"/>
                      <a:pt x="5266301" y="0"/>
                    </a:cubicBezTo>
                    <a:cubicBezTo>
                      <a:pt x="5599271" y="28102"/>
                      <a:pt x="5790020" y="2873"/>
                      <a:pt x="5957026" y="0"/>
                    </a:cubicBezTo>
                    <a:cubicBezTo>
                      <a:pt x="6124032" y="-2873"/>
                      <a:pt x="6432541" y="-32932"/>
                      <a:pt x="6813525" y="0"/>
                    </a:cubicBezTo>
                    <a:cubicBezTo>
                      <a:pt x="7194509" y="32932"/>
                      <a:pt x="7228390" y="-20369"/>
                      <a:pt x="7338475" y="0"/>
                    </a:cubicBezTo>
                    <a:cubicBezTo>
                      <a:pt x="7448560" y="20369"/>
                      <a:pt x="8080878" y="-16891"/>
                      <a:pt x="8360748" y="0"/>
                    </a:cubicBezTo>
                    <a:cubicBezTo>
                      <a:pt x="8409027" y="2708"/>
                      <a:pt x="8432442" y="33973"/>
                      <a:pt x="8432799" y="72051"/>
                    </a:cubicBezTo>
                    <a:cubicBezTo>
                      <a:pt x="8426790" y="182729"/>
                      <a:pt x="8438649" y="253543"/>
                      <a:pt x="8432799" y="360247"/>
                    </a:cubicBezTo>
                    <a:cubicBezTo>
                      <a:pt x="8430129" y="398460"/>
                      <a:pt x="8396891" y="437651"/>
                      <a:pt x="8360748" y="432298"/>
                    </a:cubicBezTo>
                    <a:cubicBezTo>
                      <a:pt x="8166445" y="437945"/>
                      <a:pt x="7953914" y="404253"/>
                      <a:pt x="7587136" y="432298"/>
                    </a:cubicBezTo>
                    <a:cubicBezTo>
                      <a:pt x="7220358" y="460343"/>
                      <a:pt x="7177853" y="407114"/>
                      <a:pt x="6979299" y="432298"/>
                    </a:cubicBezTo>
                    <a:cubicBezTo>
                      <a:pt x="6780745" y="457482"/>
                      <a:pt x="6368913" y="472681"/>
                      <a:pt x="6122800" y="432298"/>
                    </a:cubicBezTo>
                    <a:cubicBezTo>
                      <a:pt x="5876687" y="391915"/>
                      <a:pt x="5625844" y="443315"/>
                      <a:pt x="5266301" y="432298"/>
                    </a:cubicBezTo>
                    <a:cubicBezTo>
                      <a:pt x="4906758" y="421281"/>
                      <a:pt x="4620878" y="404138"/>
                      <a:pt x="4409802" y="432298"/>
                    </a:cubicBezTo>
                    <a:cubicBezTo>
                      <a:pt x="4198726" y="460458"/>
                      <a:pt x="4095552" y="406870"/>
                      <a:pt x="3884852" y="432298"/>
                    </a:cubicBezTo>
                    <a:cubicBezTo>
                      <a:pt x="3674152" y="457727"/>
                      <a:pt x="3522547" y="435601"/>
                      <a:pt x="3359901" y="432298"/>
                    </a:cubicBezTo>
                    <a:cubicBezTo>
                      <a:pt x="3197255" y="428995"/>
                      <a:pt x="2817126" y="465555"/>
                      <a:pt x="2503402" y="432298"/>
                    </a:cubicBezTo>
                    <a:cubicBezTo>
                      <a:pt x="2189678" y="399041"/>
                      <a:pt x="2074152" y="438393"/>
                      <a:pt x="1646903" y="432298"/>
                    </a:cubicBezTo>
                    <a:cubicBezTo>
                      <a:pt x="1219654" y="426203"/>
                      <a:pt x="1042740" y="406923"/>
                      <a:pt x="873292" y="432298"/>
                    </a:cubicBezTo>
                    <a:cubicBezTo>
                      <a:pt x="703844" y="457673"/>
                      <a:pt x="260047" y="460147"/>
                      <a:pt x="72051" y="432298"/>
                    </a:cubicBezTo>
                    <a:cubicBezTo>
                      <a:pt x="38210" y="438033"/>
                      <a:pt x="-1825" y="394987"/>
                      <a:pt x="0" y="360247"/>
                    </a:cubicBezTo>
                    <a:cubicBezTo>
                      <a:pt x="4713" y="237788"/>
                      <a:pt x="-5883" y="163514"/>
                      <a:pt x="0" y="72051"/>
                    </a:cubicBezTo>
                    <a:close/>
                  </a:path>
                  <a:path w="8432799" h="432298" stroke="0" extrusionOk="0">
                    <a:moveTo>
                      <a:pt x="0" y="72051"/>
                    </a:moveTo>
                    <a:cubicBezTo>
                      <a:pt x="-2085" y="34783"/>
                      <a:pt x="37730" y="5922"/>
                      <a:pt x="72051" y="0"/>
                    </a:cubicBezTo>
                    <a:cubicBezTo>
                      <a:pt x="313150" y="-18294"/>
                      <a:pt x="529409" y="-539"/>
                      <a:pt x="679889" y="0"/>
                    </a:cubicBezTo>
                    <a:cubicBezTo>
                      <a:pt x="830369" y="539"/>
                      <a:pt x="1015630" y="24012"/>
                      <a:pt x="1204840" y="0"/>
                    </a:cubicBezTo>
                    <a:cubicBezTo>
                      <a:pt x="1394050" y="-24012"/>
                      <a:pt x="1518235" y="-13890"/>
                      <a:pt x="1646903" y="0"/>
                    </a:cubicBezTo>
                    <a:cubicBezTo>
                      <a:pt x="1775571" y="13890"/>
                      <a:pt x="2180475" y="-4171"/>
                      <a:pt x="2503402" y="0"/>
                    </a:cubicBezTo>
                    <a:cubicBezTo>
                      <a:pt x="2826329" y="4171"/>
                      <a:pt x="2927556" y="33896"/>
                      <a:pt x="3194127" y="0"/>
                    </a:cubicBezTo>
                    <a:cubicBezTo>
                      <a:pt x="3460699" y="-33896"/>
                      <a:pt x="3525172" y="-25836"/>
                      <a:pt x="3719078" y="0"/>
                    </a:cubicBezTo>
                    <a:cubicBezTo>
                      <a:pt x="3912984" y="25836"/>
                      <a:pt x="4241529" y="4709"/>
                      <a:pt x="4409802" y="0"/>
                    </a:cubicBezTo>
                    <a:cubicBezTo>
                      <a:pt x="4578075" y="-4709"/>
                      <a:pt x="4763532" y="7971"/>
                      <a:pt x="4934753" y="0"/>
                    </a:cubicBezTo>
                    <a:cubicBezTo>
                      <a:pt x="5105974" y="-7971"/>
                      <a:pt x="5199675" y="6817"/>
                      <a:pt x="5459704" y="0"/>
                    </a:cubicBezTo>
                    <a:cubicBezTo>
                      <a:pt x="5719733" y="-6817"/>
                      <a:pt x="5943314" y="9006"/>
                      <a:pt x="6316203" y="0"/>
                    </a:cubicBezTo>
                    <a:cubicBezTo>
                      <a:pt x="6689092" y="-9006"/>
                      <a:pt x="6702365" y="4257"/>
                      <a:pt x="6841154" y="0"/>
                    </a:cubicBezTo>
                    <a:cubicBezTo>
                      <a:pt x="6979943" y="-4257"/>
                      <a:pt x="7406077" y="-24999"/>
                      <a:pt x="7697652" y="0"/>
                    </a:cubicBezTo>
                    <a:cubicBezTo>
                      <a:pt x="7989227" y="24999"/>
                      <a:pt x="8186519" y="-21175"/>
                      <a:pt x="8360748" y="0"/>
                    </a:cubicBezTo>
                    <a:cubicBezTo>
                      <a:pt x="8398572" y="-2973"/>
                      <a:pt x="8438053" y="34444"/>
                      <a:pt x="8432799" y="72051"/>
                    </a:cubicBezTo>
                    <a:cubicBezTo>
                      <a:pt x="8439096" y="203801"/>
                      <a:pt x="8439172" y="238345"/>
                      <a:pt x="8432799" y="360247"/>
                    </a:cubicBezTo>
                    <a:cubicBezTo>
                      <a:pt x="8434485" y="403735"/>
                      <a:pt x="8406570" y="424537"/>
                      <a:pt x="8360748" y="432298"/>
                    </a:cubicBezTo>
                    <a:cubicBezTo>
                      <a:pt x="8015729" y="428886"/>
                      <a:pt x="7911740" y="447830"/>
                      <a:pt x="7670023" y="432298"/>
                    </a:cubicBezTo>
                    <a:cubicBezTo>
                      <a:pt x="7428306" y="416766"/>
                      <a:pt x="7104814" y="449596"/>
                      <a:pt x="6813525" y="432298"/>
                    </a:cubicBezTo>
                    <a:cubicBezTo>
                      <a:pt x="6522236" y="415000"/>
                      <a:pt x="6499878" y="451729"/>
                      <a:pt x="6371461" y="432298"/>
                    </a:cubicBezTo>
                    <a:cubicBezTo>
                      <a:pt x="6243044" y="412867"/>
                      <a:pt x="6014474" y="449627"/>
                      <a:pt x="5846510" y="432298"/>
                    </a:cubicBezTo>
                    <a:cubicBezTo>
                      <a:pt x="5678546" y="414969"/>
                      <a:pt x="5351573" y="472053"/>
                      <a:pt x="4990011" y="432298"/>
                    </a:cubicBezTo>
                    <a:cubicBezTo>
                      <a:pt x="4628449" y="392543"/>
                      <a:pt x="4646081" y="416200"/>
                      <a:pt x="4547947" y="432298"/>
                    </a:cubicBezTo>
                    <a:cubicBezTo>
                      <a:pt x="4449813" y="448396"/>
                      <a:pt x="4136215" y="412093"/>
                      <a:pt x="3940110" y="432298"/>
                    </a:cubicBezTo>
                    <a:cubicBezTo>
                      <a:pt x="3744005" y="452503"/>
                      <a:pt x="3523861" y="451336"/>
                      <a:pt x="3415159" y="432298"/>
                    </a:cubicBezTo>
                    <a:cubicBezTo>
                      <a:pt x="3306457" y="413260"/>
                      <a:pt x="2982300" y="441466"/>
                      <a:pt x="2807321" y="432298"/>
                    </a:cubicBezTo>
                    <a:cubicBezTo>
                      <a:pt x="2632342" y="423130"/>
                      <a:pt x="2336993" y="453985"/>
                      <a:pt x="1950822" y="432298"/>
                    </a:cubicBezTo>
                    <a:cubicBezTo>
                      <a:pt x="1564651" y="410611"/>
                      <a:pt x="1697681" y="441126"/>
                      <a:pt x="1508758" y="432298"/>
                    </a:cubicBezTo>
                    <a:cubicBezTo>
                      <a:pt x="1319835" y="423470"/>
                      <a:pt x="1225864" y="431191"/>
                      <a:pt x="1066695" y="432298"/>
                    </a:cubicBezTo>
                    <a:cubicBezTo>
                      <a:pt x="907526" y="433405"/>
                      <a:pt x="563345" y="448562"/>
                      <a:pt x="72051" y="432298"/>
                    </a:cubicBezTo>
                    <a:cubicBezTo>
                      <a:pt x="34606" y="424463"/>
                      <a:pt x="3933" y="406102"/>
                      <a:pt x="0" y="360247"/>
                    </a:cubicBezTo>
                    <a:cubicBezTo>
                      <a:pt x="123" y="250115"/>
                      <a:pt x="8498" y="168222"/>
                      <a:pt x="0" y="72051"/>
                    </a:cubicBezTo>
                    <a:close/>
                  </a:path>
                </a:pathLst>
              </a:custGeom>
              <a:solidFill>
                <a:schemeClr val="accent2">
                  <a:lumMod val="60000"/>
                  <a:lumOff val="40000"/>
                </a:schemeClr>
              </a:solidFill>
              <a:ln w="3175">
                <a:solidFill>
                  <a:schemeClr val="accent2">
                    <a:lumMod val="50000"/>
                  </a:schemeClr>
                </a:solidFill>
                <a:extLst>
                  <a:ext uri="{C807C97D-BFC1-408E-A445-0C87EB9F89A2}">
                    <ask:lineSketchStyleProps xmlns:ask="http://schemas.microsoft.com/office/drawing/2018/sketchyshapes" xmlns="" sd="219029350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lib_common</a:t>
                </a:r>
                <a:endParaRPr lang="en-US" sz="1600" dirty="0">
                  <a:solidFill>
                    <a:schemeClr val="accent2">
                      <a:lumMod val="50000"/>
                    </a:schemeClr>
                  </a:solidFill>
                </a:endParaRPr>
              </a:p>
            </p:txBody>
          </p:sp>
        </p:grpSp>
        <p:grpSp>
          <p:nvGrpSpPr>
            <p:cNvPr id="213" name="Group 212">
              <a:extLst>
                <a:ext uri="{FF2B5EF4-FFF2-40B4-BE49-F238E27FC236}">
                  <a16:creationId xmlns:a16="http://schemas.microsoft.com/office/drawing/2014/main" id="{8275BE3F-3AA7-5E49-8EE7-17FBAA45475E}"/>
                </a:ext>
              </a:extLst>
            </p:cNvPr>
            <p:cNvGrpSpPr/>
            <p:nvPr/>
          </p:nvGrpSpPr>
          <p:grpSpPr>
            <a:xfrm>
              <a:off x="191530" y="268774"/>
              <a:ext cx="9318229" cy="490735"/>
              <a:chOff x="191530" y="268774"/>
              <a:chExt cx="9318229" cy="490735"/>
            </a:xfrm>
          </p:grpSpPr>
          <p:sp>
            <p:nvSpPr>
              <p:cNvPr id="103" name="Rounded Rectangle 102">
                <a:extLst>
                  <a:ext uri="{FF2B5EF4-FFF2-40B4-BE49-F238E27FC236}">
                    <a16:creationId xmlns:a16="http://schemas.microsoft.com/office/drawing/2014/main" id="{6E9CB7FC-C9D4-594F-B3DF-C680A90563E9}"/>
                  </a:ext>
                </a:extLst>
              </p:cNvPr>
              <p:cNvSpPr/>
              <p:nvPr/>
            </p:nvSpPr>
            <p:spPr>
              <a:xfrm>
                <a:off x="191530" y="268774"/>
                <a:ext cx="755658" cy="490735"/>
              </a:xfrm>
              <a:custGeom>
                <a:avLst/>
                <a:gdLst>
                  <a:gd name="connsiteX0" fmla="*/ 0 w 755658"/>
                  <a:gd name="connsiteY0" fmla="*/ 81791 h 490735"/>
                  <a:gd name="connsiteX1" fmla="*/ 81791 w 755658"/>
                  <a:gd name="connsiteY1" fmla="*/ 0 h 490735"/>
                  <a:gd name="connsiteX2" fmla="*/ 673867 w 755658"/>
                  <a:gd name="connsiteY2" fmla="*/ 0 h 490735"/>
                  <a:gd name="connsiteX3" fmla="*/ 755658 w 755658"/>
                  <a:gd name="connsiteY3" fmla="*/ 81791 h 490735"/>
                  <a:gd name="connsiteX4" fmla="*/ 755658 w 755658"/>
                  <a:gd name="connsiteY4" fmla="*/ 408944 h 490735"/>
                  <a:gd name="connsiteX5" fmla="*/ 673867 w 755658"/>
                  <a:gd name="connsiteY5" fmla="*/ 490735 h 490735"/>
                  <a:gd name="connsiteX6" fmla="*/ 81791 w 755658"/>
                  <a:gd name="connsiteY6" fmla="*/ 490735 h 490735"/>
                  <a:gd name="connsiteX7" fmla="*/ 0 w 755658"/>
                  <a:gd name="connsiteY7" fmla="*/ 408944 h 490735"/>
                  <a:gd name="connsiteX8" fmla="*/ 0 w 755658"/>
                  <a:gd name="connsiteY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5658" h="490735" fill="none" extrusionOk="0">
                    <a:moveTo>
                      <a:pt x="0" y="81791"/>
                    </a:moveTo>
                    <a:cubicBezTo>
                      <a:pt x="-4418" y="43486"/>
                      <a:pt x="42752" y="3725"/>
                      <a:pt x="81791" y="0"/>
                    </a:cubicBezTo>
                    <a:cubicBezTo>
                      <a:pt x="231833" y="-27667"/>
                      <a:pt x="494832" y="46395"/>
                      <a:pt x="673867" y="0"/>
                    </a:cubicBezTo>
                    <a:cubicBezTo>
                      <a:pt x="725551" y="11075"/>
                      <a:pt x="754716" y="35383"/>
                      <a:pt x="755658" y="81791"/>
                    </a:cubicBezTo>
                    <a:cubicBezTo>
                      <a:pt x="770487" y="197475"/>
                      <a:pt x="739788" y="260840"/>
                      <a:pt x="755658" y="408944"/>
                    </a:cubicBezTo>
                    <a:cubicBezTo>
                      <a:pt x="750341" y="453824"/>
                      <a:pt x="719130" y="493499"/>
                      <a:pt x="673867" y="490735"/>
                    </a:cubicBezTo>
                    <a:cubicBezTo>
                      <a:pt x="409266" y="558251"/>
                      <a:pt x="333350" y="463277"/>
                      <a:pt x="81791" y="490735"/>
                    </a:cubicBezTo>
                    <a:cubicBezTo>
                      <a:pt x="32617" y="494639"/>
                      <a:pt x="-1508" y="462625"/>
                      <a:pt x="0" y="408944"/>
                    </a:cubicBezTo>
                    <a:cubicBezTo>
                      <a:pt x="-1238" y="324079"/>
                      <a:pt x="5967" y="208156"/>
                      <a:pt x="0" y="81791"/>
                    </a:cubicBezTo>
                    <a:close/>
                  </a:path>
                  <a:path w="755658" h="490735" stroke="0" extrusionOk="0">
                    <a:moveTo>
                      <a:pt x="0" y="81791"/>
                    </a:moveTo>
                    <a:cubicBezTo>
                      <a:pt x="3714" y="37011"/>
                      <a:pt x="43496" y="9661"/>
                      <a:pt x="81791" y="0"/>
                    </a:cubicBezTo>
                    <a:cubicBezTo>
                      <a:pt x="201283" y="-38544"/>
                      <a:pt x="439909" y="37934"/>
                      <a:pt x="673867" y="0"/>
                    </a:cubicBezTo>
                    <a:cubicBezTo>
                      <a:pt x="708959" y="5833"/>
                      <a:pt x="754247" y="42460"/>
                      <a:pt x="755658" y="81791"/>
                    </a:cubicBezTo>
                    <a:cubicBezTo>
                      <a:pt x="764883" y="180964"/>
                      <a:pt x="751620" y="247583"/>
                      <a:pt x="755658" y="408944"/>
                    </a:cubicBezTo>
                    <a:cubicBezTo>
                      <a:pt x="752806" y="451360"/>
                      <a:pt x="725719" y="488412"/>
                      <a:pt x="673867" y="490735"/>
                    </a:cubicBezTo>
                    <a:cubicBezTo>
                      <a:pt x="448631" y="517657"/>
                      <a:pt x="270962" y="483983"/>
                      <a:pt x="81791" y="490735"/>
                    </a:cubicBezTo>
                    <a:cubicBezTo>
                      <a:pt x="41523" y="493276"/>
                      <a:pt x="6699" y="463539"/>
                      <a:pt x="0" y="408944"/>
                    </a:cubicBezTo>
                    <a:cubicBezTo>
                      <a:pt x="-25969" y="275691"/>
                      <a:pt x="33260" y="165766"/>
                      <a:pt x="0" y="81791"/>
                    </a:cubicBezTo>
                    <a:close/>
                  </a:path>
                </a:pathLst>
              </a:custGeom>
              <a:solidFill>
                <a:schemeClr val="bg1"/>
              </a:solidFill>
              <a:ln w="3175">
                <a:solidFill>
                  <a:schemeClr val="bg1"/>
                </a:solidFill>
                <a:extLst>
                  <a:ext uri="{C807C97D-BFC1-408E-A445-0C87EB9F89A2}">
                    <ask:lineSketchStyleProps xmlns:ask="http://schemas.microsoft.com/office/drawing/2018/sketchyshapes" xmlns="" sd="619942377">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grpSp>
            <p:nvGrpSpPr>
              <p:cNvPr id="111" name="Group 110">
                <a:extLst>
                  <a:ext uri="{FF2B5EF4-FFF2-40B4-BE49-F238E27FC236}">
                    <a16:creationId xmlns:a16="http://schemas.microsoft.com/office/drawing/2014/main" id="{C0CD48E2-4D38-6547-9A18-723590AE4D95}"/>
                  </a:ext>
                </a:extLst>
              </p:cNvPr>
              <p:cNvGrpSpPr/>
              <p:nvPr/>
            </p:nvGrpSpPr>
            <p:grpSpPr>
              <a:xfrm>
                <a:off x="1076960" y="325159"/>
                <a:ext cx="7335376" cy="408161"/>
                <a:chOff x="1821128" y="771224"/>
                <a:chExt cx="7223989" cy="490735"/>
              </a:xfrm>
            </p:grpSpPr>
            <p:sp>
              <p:nvSpPr>
                <p:cNvPr id="114" name="Rounded Rectangle 113">
                  <a:extLst>
                    <a:ext uri="{FF2B5EF4-FFF2-40B4-BE49-F238E27FC236}">
                      <a16:creationId xmlns:a16="http://schemas.microsoft.com/office/drawing/2014/main" id="{08602CE1-C3E0-1448-823D-DF813391F3E2}"/>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50452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2379" y="35772"/>
                        <a:pt x="29198" y="-4762"/>
                        <a:pt x="81791" y="0"/>
                      </a:cubicBezTo>
                      <a:cubicBezTo>
                        <a:pt x="252636" y="-38308"/>
                        <a:pt x="416398" y="18304"/>
                        <a:pt x="560017" y="0"/>
                      </a:cubicBezTo>
                      <a:cubicBezTo>
                        <a:pt x="703636" y="-18304"/>
                        <a:pt x="903177" y="35971"/>
                        <a:pt x="1038242" y="0"/>
                      </a:cubicBezTo>
                      <a:cubicBezTo>
                        <a:pt x="1086475" y="263"/>
                        <a:pt x="1125273" y="38475"/>
                        <a:pt x="1120033" y="81791"/>
                      </a:cubicBezTo>
                      <a:cubicBezTo>
                        <a:pt x="1149546" y="189293"/>
                        <a:pt x="1095185" y="296535"/>
                        <a:pt x="1120033" y="408944"/>
                      </a:cubicBezTo>
                      <a:cubicBezTo>
                        <a:pt x="1116110" y="456197"/>
                        <a:pt x="1085407" y="486658"/>
                        <a:pt x="1038242" y="490735"/>
                      </a:cubicBezTo>
                      <a:cubicBezTo>
                        <a:pt x="840044" y="523746"/>
                        <a:pt x="760352" y="487837"/>
                        <a:pt x="550452" y="490735"/>
                      </a:cubicBezTo>
                      <a:cubicBezTo>
                        <a:pt x="340552" y="493633"/>
                        <a:pt x="300273" y="481136"/>
                        <a:pt x="81791" y="490735"/>
                      </a:cubicBezTo>
                      <a:cubicBezTo>
                        <a:pt x="35590" y="490198"/>
                        <a:pt x="-4479" y="451207"/>
                        <a:pt x="0" y="408944"/>
                      </a:cubicBezTo>
                      <a:cubicBezTo>
                        <a:pt x="-19523" y="296093"/>
                        <a:pt x="14139" y="227696"/>
                        <a:pt x="0" y="81791"/>
                      </a:cubicBezTo>
                      <a:close/>
                    </a:path>
                    <a:path w="1120033" h="490735" stroke="0" extrusionOk="0">
                      <a:moveTo>
                        <a:pt x="0" y="81791"/>
                      </a:moveTo>
                      <a:cubicBezTo>
                        <a:pt x="2392" y="36625"/>
                        <a:pt x="34895" y="-4608"/>
                        <a:pt x="81791" y="0"/>
                      </a:cubicBezTo>
                      <a:cubicBezTo>
                        <a:pt x="268864" y="-37565"/>
                        <a:pt x="363668" y="43869"/>
                        <a:pt x="569581" y="0"/>
                      </a:cubicBezTo>
                      <a:cubicBezTo>
                        <a:pt x="775494" y="-43869"/>
                        <a:pt x="944137" y="37455"/>
                        <a:pt x="1038242" y="0"/>
                      </a:cubicBezTo>
                      <a:cubicBezTo>
                        <a:pt x="1077196" y="-1935"/>
                        <a:pt x="1123705" y="25682"/>
                        <a:pt x="1120033" y="81791"/>
                      </a:cubicBezTo>
                      <a:cubicBezTo>
                        <a:pt x="1158971" y="202732"/>
                        <a:pt x="1087697" y="274592"/>
                        <a:pt x="1120033" y="408944"/>
                      </a:cubicBezTo>
                      <a:cubicBezTo>
                        <a:pt x="1129121" y="463679"/>
                        <a:pt x="1085308" y="489588"/>
                        <a:pt x="1038242" y="490735"/>
                      </a:cubicBezTo>
                      <a:cubicBezTo>
                        <a:pt x="878284" y="504189"/>
                        <a:pt x="776904" y="434536"/>
                        <a:pt x="550452" y="490735"/>
                      </a:cubicBezTo>
                      <a:cubicBezTo>
                        <a:pt x="324000" y="546934"/>
                        <a:pt x="226836" y="453379"/>
                        <a:pt x="81791" y="490735"/>
                      </a:cubicBezTo>
                      <a:cubicBezTo>
                        <a:pt x="32861" y="492426"/>
                        <a:pt x="579" y="452643"/>
                        <a:pt x="0" y="408944"/>
                      </a:cubicBezTo>
                      <a:cubicBezTo>
                        <a:pt x="-1181" y="271094"/>
                        <a:pt x="29121" y="162179"/>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293604729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115" name="Rounded Rectangle 114">
                  <a:extLst>
                    <a:ext uri="{FF2B5EF4-FFF2-40B4-BE49-F238E27FC236}">
                      <a16:creationId xmlns:a16="http://schemas.microsoft.com/office/drawing/2014/main" id="{EA63BBE9-AB44-744E-9D0F-66BB48F3A93A}"/>
                    </a:ext>
                  </a:extLst>
                </p:cNvPr>
                <p:cNvSpPr/>
                <p:nvPr/>
              </p:nvSpPr>
              <p:spPr>
                <a:xfrm>
                  <a:off x="3041919"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2515" y="34572"/>
                        <a:pt x="33759" y="-9033"/>
                        <a:pt x="81791" y="0"/>
                      </a:cubicBezTo>
                      <a:cubicBezTo>
                        <a:pt x="202671" y="-30750"/>
                        <a:pt x="382010" y="37547"/>
                        <a:pt x="560017" y="0"/>
                      </a:cubicBezTo>
                      <a:cubicBezTo>
                        <a:pt x="738024" y="-37547"/>
                        <a:pt x="920020" y="34119"/>
                        <a:pt x="1038242" y="0"/>
                      </a:cubicBezTo>
                      <a:cubicBezTo>
                        <a:pt x="1084412" y="2086"/>
                        <a:pt x="1126025" y="39874"/>
                        <a:pt x="1120033" y="81791"/>
                      </a:cubicBezTo>
                      <a:cubicBezTo>
                        <a:pt x="1137414" y="225292"/>
                        <a:pt x="1112705" y="302752"/>
                        <a:pt x="1120033" y="408944"/>
                      </a:cubicBezTo>
                      <a:cubicBezTo>
                        <a:pt x="1127983" y="450331"/>
                        <a:pt x="1092346" y="481744"/>
                        <a:pt x="1038242" y="490735"/>
                      </a:cubicBezTo>
                      <a:cubicBezTo>
                        <a:pt x="821850" y="524659"/>
                        <a:pt x="782355" y="433940"/>
                        <a:pt x="560017" y="490735"/>
                      </a:cubicBezTo>
                      <a:cubicBezTo>
                        <a:pt x="337680" y="547530"/>
                        <a:pt x="272549" y="473729"/>
                        <a:pt x="81791" y="490735"/>
                      </a:cubicBezTo>
                      <a:cubicBezTo>
                        <a:pt x="32429" y="484900"/>
                        <a:pt x="-3133" y="466532"/>
                        <a:pt x="0" y="408944"/>
                      </a:cubicBezTo>
                      <a:cubicBezTo>
                        <a:pt x="-768" y="298499"/>
                        <a:pt x="697" y="148396"/>
                        <a:pt x="0" y="81791"/>
                      </a:cubicBezTo>
                      <a:close/>
                    </a:path>
                    <a:path w="1120033" h="490735" stroke="0" extrusionOk="0">
                      <a:moveTo>
                        <a:pt x="0" y="81791"/>
                      </a:moveTo>
                      <a:cubicBezTo>
                        <a:pt x="369" y="38310"/>
                        <a:pt x="41210" y="-6108"/>
                        <a:pt x="81791" y="0"/>
                      </a:cubicBezTo>
                      <a:cubicBezTo>
                        <a:pt x="187335" y="-10059"/>
                        <a:pt x="399212" y="38220"/>
                        <a:pt x="550452" y="0"/>
                      </a:cubicBezTo>
                      <a:cubicBezTo>
                        <a:pt x="701692" y="-38220"/>
                        <a:pt x="926728" y="28610"/>
                        <a:pt x="1038242" y="0"/>
                      </a:cubicBezTo>
                      <a:cubicBezTo>
                        <a:pt x="1075672" y="10986"/>
                        <a:pt x="1108710" y="40129"/>
                        <a:pt x="1120033" y="81791"/>
                      </a:cubicBezTo>
                      <a:cubicBezTo>
                        <a:pt x="1123991" y="210689"/>
                        <a:pt x="1084638" y="312475"/>
                        <a:pt x="1120033" y="408944"/>
                      </a:cubicBezTo>
                      <a:cubicBezTo>
                        <a:pt x="1111776" y="451087"/>
                        <a:pt x="1072463" y="483350"/>
                        <a:pt x="1038242" y="490735"/>
                      </a:cubicBezTo>
                      <a:cubicBezTo>
                        <a:pt x="930666" y="516621"/>
                        <a:pt x="778313" y="472078"/>
                        <a:pt x="588710" y="490735"/>
                      </a:cubicBezTo>
                      <a:cubicBezTo>
                        <a:pt x="399107" y="509392"/>
                        <a:pt x="307220" y="464582"/>
                        <a:pt x="81791" y="490735"/>
                      </a:cubicBezTo>
                      <a:cubicBezTo>
                        <a:pt x="39238" y="492033"/>
                        <a:pt x="6769" y="461987"/>
                        <a:pt x="0" y="408944"/>
                      </a:cubicBezTo>
                      <a:cubicBezTo>
                        <a:pt x="-13523" y="330053"/>
                        <a:pt x="35626" y="229178"/>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14708614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116" name="Rounded Rectangle 115">
                  <a:extLst>
                    <a:ext uri="{FF2B5EF4-FFF2-40B4-BE49-F238E27FC236}">
                      <a16:creationId xmlns:a16="http://schemas.microsoft.com/office/drawing/2014/main" id="{2CB79BBC-0E56-8E44-B3C8-EC7183497D5E}"/>
                    </a:ext>
                  </a:extLst>
                </p:cNvPr>
                <p:cNvSpPr/>
                <p:nvPr/>
              </p:nvSpPr>
              <p:spPr>
                <a:xfrm>
                  <a:off x="4262710"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017" y="37552"/>
                        <a:pt x="29169" y="-4223"/>
                        <a:pt x="81791" y="0"/>
                      </a:cubicBezTo>
                      <a:cubicBezTo>
                        <a:pt x="233246" y="-34777"/>
                        <a:pt x="352709" y="53086"/>
                        <a:pt x="550452" y="0"/>
                      </a:cubicBezTo>
                      <a:cubicBezTo>
                        <a:pt x="748195" y="-53086"/>
                        <a:pt x="939904" y="44665"/>
                        <a:pt x="1038242" y="0"/>
                      </a:cubicBezTo>
                      <a:cubicBezTo>
                        <a:pt x="1095801" y="4642"/>
                        <a:pt x="1121073" y="45645"/>
                        <a:pt x="1120033" y="81791"/>
                      </a:cubicBezTo>
                      <a:cubicBezTo>
                        <a:pt x="1124490" y="161593"/>
                        <a:pt x="1114243" y="322223"/>
                        <a:pt x="1120033" y="408944"/>
                      </a:cubicBezTo>
                      <a:cubicBezTo>
                        <a:pt x="1119308" y="453463"/>
                        <a:pt x="1086852" y="482725"/>
                        <a:pt x="1038242" y="490735"/>
                      </a:cubicBezTo>
                      <a:cubicBezTo>
                        <a:pt x="837426" y="520515"/>
                        <a:pt x="685367" y="459360"/>
                        <a:pt x="560017" y="490735"/>
                      </a:cubicBezTo>
                      <a:cubicBezTo>
                        <a:pt x="434667" y="522110"/>
                        <a:pt x="315364" y="446819"/>
                        <a:pt x="81791" y="490735"/>
                      </a:cubicBezTo>
                      <a:cubicBezTo>
                        <a:pt x="43536" y="484049"/>
                        <a:pt x="-715" y="453119"/>
                        <a:pt x="0" y="408944"/>
                      </a:cubicBezTo>
                      <a:cubicBezTo>
                        <a:pt x="-33098" y="337692"/>
                        <a:pt x="27073" y="226378"/>
                        <a:pt x="0" y="81791"/>
                      </a:cubicBezTo>
                      <a:close/>
                    </a:path>
                    <a:path w="1120033" h="490735" stroke="0" extrusionOk="0">
                      <a:moveTo>
                        <a:pt x="0" y="81791"/>
                      </a:moveTo>
                      <a:cubicBezTo>
                        <a:pt x="-496" y="42631"/>
                        <a:pt x="26969" y="-1789"/>
                        <a:pt x="81791" y="0"/>
                      </a:cubicBezTo>
                      <a:cubicBezTo>
                        <a:pt x="179061" y="-28080"/>
                        <a:pt x="387539" y="20381"/>
                        <a:pt x="531323" y="0"/>
                      </a:cubicBezTo>
                      <a:cubicBezTo>
                        <a:pt x="675107" y="-20381"/>
                        <a:pt x="828333" y="53222"/>
                        <a:pt x="1038242" y="0"/>
                      </a:cubicBezTo>
                      <a:cubicBezTo>
                        <a:pt x="1076172" y="6938"/>
                        <a:pt x="1116308" y="35562"/>
                        <a:pt x="1120033" y="81791"/>
                      </a:cubicBezTo>
                      <a:cubicBezTo>
                        <a:pt x="1152263" y="213697"/>
                        <a:pt x="1094788" y="286791"/>
                        <a:pt x="1120033" y="408944"/>
                      </a:cubicBezTo>
                      <a:cubicBezTo>
                        <a:pt x="1123079" y="447704"/>
                        <a:pt x="1090084" y="491976"/>
                        <a:pt x="1038242" y="490735"/>
                      </a:cubicBezTo>
                      <a:cubicBezTo>
                        <a:pt x="848556" y="535421"/>
                        <a:pt x="760312" y="475553"/>
                        <a:pt x="560017" y="490735"/>
                      </a:cubicBezTo>
                      <a:cubicBezTo>
                        <a:pt x="359723" y="505917"/>
                        <a:pt x="292495" y="434287"/>
                        <a:pt x="81791" y="490735"/>
                      </a:cubicBezTo>
                      <a:cubicBezTo>
                        <a:pt x="37486" y="491323"/>
                        <a:pt x="-4786" y="459502"/>
                        <a:pt x="0" y="408944"/>
                      </a:cubicBezTo>
                      <a:cubicBezTo>
                        <a:pt x="-27463" y="280981"/>
                        <a:pt x="4893" y="239191"/>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184038281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117" name="Rounded Rectangle 116">
                  <a:extLst>
                    <a:ext uri="{FF2B5EF4-FFF2-40B4-BE49-F238E27FC236}">
                      <a16:creationId xmlns:a16="http://schemas.microsoft.com/office/drawing/2014/main" id="{28D7BFB3-6FC9-304C-8AD3-1DE7123D66E6}"/>
                    </a:ext>
                  </a:extLst>
                </p:cNvPr>
                <p:cNvSpPr/>
                <p:nvPr/>
              </p:nvSpPr>
              <p:spPr>
                <a:xfrm>
                  <a:off x="5483501"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9581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564" y="25951"/>
                        <a:pt x="29990" y="-6126"/>
                        <a:pt x="81791" y="0"/>
                      </a:cubicBezTo>
                      <a:cubicBezTo>
                        <a:pt x="232467" y="-38225"/>
                        <a:pt x="366953" y="47595"/>
                        <a:pt x="579146" y="0"/>
                      </a:cubicBezTo>
                      <a:cubicBezTo>
                        <a:pt x="791339" y="-47595"/>
                        <a:pt x="890689" y="29818"/>
                        <a:pt x="1038242" y="0"/>
                      </a:cubicBezTo>
                      <a:cubicBezTo>
                        <a:pt x="1077493" y="-3110"/>
                        <a:pt x="1115085" y="24682"/>
                        <a:pt x="1120033" y="81791"/>
                      </a:cubicBezTo>
                      <a:cubicBezTo>
                        <a:pt x="1142500" y="158787"/>
                        <a:pt x="1111913" y="328895"/>
                        <a:pt x="1120033" y="408944"/>
                      </a:cubicBezTo>
                      <a:cubicBezTo>
                        <a:pt x="1118906" y="456769"/>
                        <a:pt x="1080544" y="480120"/>
                        <a:pt x="1038242" y="490735"/>
                      </a:cubicBezTo>
                      <a:cubicBezTo>
                        <a:pt x="898782" y="505509"/>
                        <a:pt x="701532" y="435745"/>
                        <a:pt x="569581" y="490735"/>
                      </a:cubicBezTo>
                      <a:cubicBezTo>
                        <a:pt x="437630" y="545725"/>
                        <a:pt x="256565" y="475011"/>
                        <a:pt x="81791" y="490735"/>
                      </a:cubicBezTo>
                      <a:cubicBezTo>
                        <a:pt x="47070" y="492594"/>
                        <a:pt x="659" y="456881"/>
                        <a:pt x="0" y="408944"/>
                      </a:cubicBezTo>
                      <a:cubicBezTo>
                        <a:pt x="-34085" y="307225"/>
                        <a:pt x="37008" y="165904"/>
                        <a:pt x="0" y="81791"/>
                      </a:cubicBezTo>
                      <a:close/>
                    </a:path>
                    <a:path w="1120033" h="490735" stroke="0" extrusionOk="0">
                      <a:moveTo>
                        <a:pt x="0" y="81791"/>
                      </a:moveTo>
                      <a:cubicBezTo>
                        <a:pt x="-4854" y="46520"/>
                        <a:pt x="34600" y="-6729"/>
                        <a:pt x="81791" y="0"/>
                      </a:cubicBezTo>
                      <a:cubicBezTo>
                        <a:pt x="178548" y="-20462"/>
                        <a:pt x="432728" y="27364"/>
                        <a:pt x="540887" y="0"/>
                      </a:cubicBezTo>
                      <a:cubicBezTo>
                        <a:pt x="649046" y="-27364"/>
                        <a:pt x="874917" y="50623"/>
                        <a:pt x="1038242" y="0"/>
                      </a:cubicBezTo>
                      <a:cubicBezTo>
                        <a:pt x="1081409" y="1956"/>
                        <a:pt x="1129841" y="28728"/>
                        <a:pt x="1120033" y="81791"/>
                      </a:cubicBezTo>
                      <a:cubicBezTo>
                        <a:pt x="1146943" y="220770"/>
                        <a:pt x="1082476" y="335115"/>
                        <a:pt x="1120033" y="408944"/>
                      </a:cubicBezTo>
                      <a:cubicBezTo>
                        <a:pt x="1117206" y="456029"/>
                        <a:pt x="1085971" y="490025"/>
                        <a:pt x="1038242" y="490735"/>
                      </a:cubicBezTo>
                      <a:cubicBezTo>
                        <a:pt x="817735" y="510681"/>
                        <a:pt x="649542" y="465733"/>
                        <a:pt x="550452" y="490735"/>
                      </a:cubicBezTo>
                      <a:cubicBezTo>
                        <a:pt x="451362" y="515737"/>
                        <a:pt x="202245" y="474057"/>
                        <a:pt x="81791" y="490735"/>
                      </a:cubicBezTo>
                      <a:cubicBezTo>
                        <a:pt x="40712" y="492779"/>
                        <a:pt x="12985" y="453075"/>
                        <a:pt x="0" y="408944"/>
                      </a:cubicBezTo>
                      <a:cubicBezTo>
                        <a:pt x="-20136" y="309987"/>
                        <a:pt x="31753" y="19782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404805809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118" name="Rounded Rectangle 117">
                  <a:extLst>
                    <a:ext uri="{FF2B5EF4-FFF2-40B4-BE49-F238E27FC236}">
                      <a16:creationId xmlns:a16="http://schemas.microsoft.com/office/drawing/2014/main" id="{256B1951-09B7-EC43-BB5F-36929FE892D6}"/>
                    </a:ext>
                  </a:extLst>
                </p:cNvPr>
                <p:cNvSpPr/>
                <p:nvPr/>
              </p:nvSpPr>
              <p:spPr>
                <a:xfrm>
                  <a:off x="6704292" y="771224"/>
                  <a:ext cx="1120033" cy="490735"/>
                </a:xfrm>
                <a:custGeom>
                  <a:avLst/>
                  <a:gdLst>
                    <a:gd name="connsiteX0" fmla="*/ 0 w 1120033"/>
                    <a:gd name="connsiteY0" fmla="*/ 81791 h 490735"/>
                    <a:gd name="connsiteX1" fmla="*/ 81791 w 1120033"/>
                    <a:gd name="connsiteY1" fmla="*/ 0 h 490735"/>
                    <a:gd name="connsiteX2" fmla="*/ 54088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5172" y="32875"/>
                        <a:pt x="37493" y="4795"/>
                        <a:pt x="81791" y="0"/>
                      </a:cubicBezTo>
                      <a:cubicBezTo>
                        <a:pt x="279395" y="-12200"/>
                        <a:pt x="341825" y="45793"/>
                        <a:pt x="540887" y="0"/>
                      </a:cubicBezTo>
                      <a:cubicBezTo>
                        <a:pt x="739949" y="-45793"/>
                        <a:pt x="908339" y="42424"/>
                        <a:pt x="1038242" y="0"/>
                      </a:cubicBezTo>
                      <a:cubicBezTo>
                        <a:pt x="1081626" y="-6951"/>
                        <a:pt x="1123179" y="38680"/>
                        <a:pt x="1120033" y="81791"/>
                      </a:cubicBezTo>
                      <a:cubicBezTo>
                        <a:pt x="1144457" y="209821"/>
                        <a:pt x="1109205" y="268558"/>
                        <a:pt x="1120033" y="408944"/>
                      </a:cubicBezTo>
                      <a:cubicBezTo>
                        <a:pt x="1126813" y="453745"/>
                        <a:pt x="1087376" y="503224"/>
                        <a:pt x="1038242" y="490735"/>
                      </a:cubicBezTo>
                      <a:cubicBezTo>
                        <a:pt x="858358" y="529046"/>
                        <a:pt x="740847" y="465854"/>
                        <a:pt x="579146" y="490735"/>
                      </a:cubicBezTo>
                      <a:cubicBezTo>
                        <a:pt x="417445" y="515616"/>
                        <a:pt x="292746" y="444413"/>
                        <a:pt x="81791" y="490735"/>
                      </a:cubicBezTo>
                      <a:cubicBezTo>
                        <a:pt x="32388" y="490213"/>
                        <a:pt x="-12424" y="449490"/>
                        <a:pt x="0" y="408944"/>
                      </a:cubicBezTo>
                      <a:cubicBezTo>
                        <a:pt x="-25414" y="279096"/>
                        <a:pt x="33732" y="194807"/>
                        <a:pt x="0" y="81791"/>
                      </a:cubicBezTo>
                      <a:close/>
                    </a:path>
                    <a:path w="1120033" h="490735" stroke="0" extrusionOk="0">
                      <a:moveTo>
                        <a:pt x="0" y="81791"/>
                      </a:moveTo>
                      <a:cubicBezTo>
                        <a:pt x="-6713" y="47800"/>
                        <a:pt x="35561" y="-268"/>
                        <a:pt x="81791" y="0"/>
                      </a:cubicBezTo>
                      <a:cubicBezTo>
                        <a:pt x="200780" y="-48159"/>
                        <a:pt x="386892" y="10341"/>
                        <a:pt x="550452" y="0"/>
                      </a:cubicBezTo>
                      <a:cubicBezTo>
                        <a:pt x="714012" y="-10341"/>
                        <a:pt x="800646" y="42238"/>
                        <a:pt x="1038242" y="0"/>
                      </a:cubicBezTo>
                      <a:cubicBezTo>
                        <a:pt x="1073748" y="-6733"/>
                        <a:pt x="1122812" y="32236"/>
                        <a:pt x="1120033" y="81791"/>
                      </a:cubicBezTo>
                      <a:cubicBezTo>
                        <a:pt x="1143923" y="169370"/>
                        <a:pt x="1085549" y="330213"/>
                        <a:pt x="1120033" y="408944"/>
                      </a:cubicBezTo>
                      <a:cubicBezTo>
                        <a:pt x="1123027" y="453496"/>
                        <a:pt x="1078982" y="488646"/>
                        <a:pt x="1038242" y="490735"/>
                      </a:cubicBezTo>
                      <a:cubicBezTo>
                        <a:pt x="805600" y="545871"/>
                        <a:pt x="697356" y="458659"/>
                        <a:pt x="550452" y="490735"/>
                      </a:cubicBezTo>
                      <a:cubicBezTo>
                        <a:pt x="403548" y="522811"/>
                        <a:pt x="243071" y="470382"/>
                        <a:pt x="81791" y="490735"/>
                      </a:cubicBezTo>
                      <a:cubicBezTo>
                        <a:pt x="28187" y="488918"/>
                        <a:pt x="-4595" y="441602"/>
                        <a:pt x="0" y="408944"/>
                      </a:cubicBezTo>
                      <a:cubicBezTo>
                        <a:pt x="-34059" y="321116"/>
                        <a:pt x="6837" y="15703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12814258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App.speed</a:t>
                  </a:r>
                  <a:endParaRPr lang="en-US" sz="1600" dirty="0">
                    <a:solidFill>
                      <a:schemeClr val="accent2">
                        <a:lumMod val="75000"/>
                      </a:schemeClr>
                    </a:solidFill>
                  </a:endParaRPr>
                </a:p>
              </p:txBody>
            </p:sp>
            <p:sp>
              <p:nvSpPr>
                <p:cNvPr id="119" name="Rounded Rectangle 118">
                  <a:extLst>
                    <a:ext uri="{FF2B5EF4-FFF2-40B4-BE49-F238E27FC236}">
                      <a16:creationId xmlns:a16="http://schemas.microsoft.com/office/drawing/2014/main" id="{E64A180F-8536-B941-895F-4F6E35F69E7D}"/>
                    </a:ext>
                  </a:extLst>
                </p:cNvPr>
                <p:cNvSpPr/>
                <p:nvPr/>
              </p:nvSpPr>
              <p:spPr>
                <a:xfrm>
                  <a:off x="7925084"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2859" y="25430"/>
                        <a:pt x="35393" y="-6167"/>
                        <a:pt x="81791" y="0"/>
                      </a:cubicBezTo>
                      <a:cubicBezTo>
                        <a:pt x="244589" y="-43171"/>
                        <a:pt x="415942" y="17210"/>
                        <a:pt x="550452" y="0"/>
                      </a:cubicBezTo>
                      <a:cubicBezTo>
                        <a:pt x="684962" y="-17210"/>
                        <a:pt x="923021" y="30570"/>
                        <a:pt x="1038242" y="0"/>
                      </a:cubicBezTo>
                      <a:cubicBezTo>
                        <a:pt x="1073874" y="-598"/>
                        <a:pt x="1127539" y="41479"/>
                        <a:pt x="1120033" y="81791"/>
                      </a:cubicBezTo>
                      <a:cubicBezTo>
                        <a:pt x="1120551" y="211231"/>
                        <a:pt x="1117910" y="252414"/>
                        <a:pt x="1120033" y="408944"/>
                      </a:cubicBezTo>
                      <a:cubicBezTo>
                        <a:pt x="1108119" y="459525"/>
                        <a:pt x="1083411" y="485831"/>
                        <a:pt x="1038242" y="490735"/>
                      </a:cubicBezTo>
                      <a:cubicBezTo>
                        <a:pt x="838341" y="500481"/>
                        <a:pt x="727790" y="445476"/>
                        <a:pt x="579146" y="490735"/>
                      </a:cubicBezTo>
                      <a:cubicBezTo>
                        <a:pt x="430502" y="535994"/>
                        <a:pt x="238083" y="433653"/>
                        <a:pt x="81791" y="490735"/>
                      </a:cubicBezTo>
                      <a:cubicBezTo>
                        <a:pt x="25073" y="490958"/>
                        <a:pt x="134" y="451836"/>
                        <a:pt x="0" y="408944"/>
                      </a:cubicBezTo>
                      <a:cubicBezTo>
                        <a:pt x="-11678" y="294084"/>
                        <a:pt x="11801" y="169176"/>
                        <a:pt x="0" y="81791"/>
                      </a:cubicBezTo>
                      <a:close/>
                    </a:path>
                    <a:path w="1120033" h="490735" stroke="0" extrusionOk="0">
                      <a:moveTo>
                        <a:pt x="0" y="81791"/>
                      </a:moveTo>
                      <a:cubicBezTo>
                        <a:pt x="3544" y="36117"/>
                        <a:pt x="39199" y="-4815"/>
                        <a:pt x="81791" y="0"/>
                      </a:cubicBezTo>
                      <a:cubicBezTo>
                        <a:pt x="298197" y="-28336"/>
                        <a:pt x="358975" y="7470"/>
                        <a:pt x="540887" y="0"/>
                      </a:cubicBezTo>
                      <a:cubicBezTo>
                        <a:pt x="722799" y="-7470"/>
                        <a:pt x="890972" y="43334"/>
                        <a:pt x="1038242" y="0"/>
                      </a:cubicBezTo>
                      <a:cubicBezTo>
                        <a:pt x="1085114" y="-6189"/>
                        <a:pt x="1128838" y="37105"/>
                        <a:pt x="1120033" y="81791"/>
                      </a:cubicBezTo>
                      <a:cubicBezTo>
                        <a:pt x="1144961" y="237217"/>
                        <a:pt x="1100887" y="343064"/>
                        <a:pt x="1120033" y="408944"/>
                      </a:cubicBezTo>
                      <a:cubicBezTo>
                        <a:pt x="1118631" y="454546"/>
                        <a:pt x="1076689" y="501767"/>
                        <a:pt x="1038242" y="490735"/>
                      </a:cubicBezTo>
                      <a:cubicBezTo>
                        <a:pt x="877754" y="519696"/>
                        <a:pt x="735358" y="436119"/>
                        <a:pt x="569581" y="490735"/>
                      </a:cubicBezTo>
                      <a:cubicBezTo>
                        <a:pt x="403804" y="545351"/>
                        <a:pt x="262646" y="477244"/>
                        <a:pt x="81791" y="490735"/>
                      </a:cubicBezTo>
                      <a:cubicBezTo>
                        <a:pt x="35620" y="488160"/>
                        <a:pt x="-8547" y="461476"/>
                        <a:pt x="0" y="408944"/>
                      </a:cubicBezTo>
                      <a:cubicBezTo>
                        <a:pt x="-6629" y="313362"/>
                        <a:pt x="26948" y="225476"/>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20356848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App.story</a:t>
                  </a:r>
                  <a:endParaRPr lang="en-US" sz="1600" dirty="0">
                    <a:solidFill>
                      <a:schemeClr val="accent2">
                        <a:lumMod val="75000"/>
                      </a:schemeClr>
                    </a:solidFill>
                  </a:endParaRPr>
                </a:p>
              </p:txBody>
            </p:sp>
          </p:grpSp>
          <p:sp>
            <p:nvSpPr>
              <p:cNvPr id="193" name="Rounded Rectangle 192">
                <a:extLst>
                  <a:ext uri="{FF2B5EF4-FFF2-40B4-BE49-F238E27FC236}">
                    <a16:creationId xmlns:a16="http://schemas.microsoft.com/office/drawing/2014/main" id="{38865CA3-A657-DB4C-BA62-FFAB2FB6FDCD}"/>
                  </a:ext>
                </a:extLst>
              </p:cNvPr>
              <p:cNvSpPr/>
              <p:nvPr/>
            </p:nvSpPr>
            <p:spPr>
              <a:xfrm>
                <a:off x="8514648" y="325159"/>
                <a:ext cx="995111" cy="408161"/>
              </a:xfrm>
              <a:custGeom>
                <a:avLst/>
                <a:gdLst>
                  <a:gd name="connsiteX0" fmla="*/ 0 w 995111"/>
                  <a:gd name="connsiteY0" fmla="*/ 68028 h 408161"/>
                  <a:gd name="connsiteX1" fmla="*/ 68028 w 995111"/>
                  <a:gd name="connsiteY1" fmla="*/ 0 h 408161"/>
                  <a:gd name="connsiteX2" fmla="*/ 497556 w 995111"/>
                  <a:gd name="connsiteY2" fmla="*/ 0 h 408161"/>
                  <a:gd name="connsiteX3" fmla="*/ 927083 w 995111"/>
                  <a:gd name="connsiteY3" fmla="*/ 0 h 408161"/>
                  <a:gd name="connsiteX4" fmla="*/ 995111 w 995111"/>
                  <a:gd name="connsiteY4" fmla="*/ 68028 h 408161"/>
                  <a:gd name="connsiteX5" fmla="*/ 995111 w 995111"/>
                  <a:gd name="connsiteY5" fmla="*/ 340133 h 408161"/>
                  <a:gd name="connsiteX6" fmla="*/ 927083 w 995111"/>
                  <a:gd name="connsiteY6" fmla="*/ 408161 h 408161"/>
                  <a:gd name="connsiteX7" fmla="*/ 488965 w 995111"/>
                  <a:gd name="connsiteY7" fmla="*/ 408161 h 408161"/>
                  <a:gd name="connsiteX8" fmla="*/ 68028 w 995111"/>
                  <a:gd name="connsiteY8" fmla="*/ 408161 h 408161"/>
                  <a:gd name="connsiteX9" fmla="*/ 0 w 995111"/>
                  <a:gd name="connsiteY9" fmla="*/ 340133 h 408161"/>
                  <a:gd name="connsiteX10" fmla="*/ 0 w 995111"/>
                  <a:gd name="connsiteY10" fmla="*/ 68028 h 40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5111" h="408161" fill="none" extrusionOk="0">
                    <a:moveTo>
                      <a:pt x="0" y="68028"/>
                    </a:moveTo>
                    <a:cubicBezTo>
                      <a:pt x="5752" y="24353"/>
                      <a:pt x="28468" y="77"/>
                      <a:pt x="68028" y="0"/>
                    </a:cubicBezTo>
                    <a:cubicBezTo>
                      <a:pt x="189454" y="-5932"/>
                      <a:pt x="384749" y="390"/>
                      <a:pt x="497556" y="0"/>
                    </a:cubicBezTo>
                    <a:cubicBezTo>
                      <a:pt x="610363" y="-390"/>
                      <a:pt x="819628" y="25405"/>
                      <a:pt x="927083" y="0"/>
                    </a:cubicBezTo>
                    <a:cubicBezTo>
                      <a:pt x="965562" y="-4086"/>
                      <a:pt x="992442" y="37047"/>
                      <a:pt x="995111" y="68028"/>
                    </a:cubicBezTo>
                    <a:cubicBezTo>
                      <a:pt x="1017689" y="186920"/>
                      <a:pt x="966163" y="281236"/>
                      <a:pt x="995111" y="340133"/>
                    </a:cubicBezTo>
                    <a:cubicBezTo>
                      <a:pt x="998611" y="378426"/>
                      <a:pt x="955325" y="413089"/>
                      <a:pt x="927083" y="408161"/>
                    </a:cubicBezTo>
                    <a:cubicBezTo>
                      <a:pt x="818703" y="453856"/>
                      <a:pt x="616103" y="357873"/>
                      <a:pt x="488965" y="408161"/>
                    </a:cubicBezTo>
                    <a:cubicBezTo>
                      <a:pt x="361827" y="458449"/>
                      <a:pt x="198852" y="391857"/>
                      <a:pt x="68028" y="408161"/>
                    </a:cubicBezTo>
                    <a:cubicBezTo>
                      <a:pt x="35815" y="405167"/>
                      <a:pt x="-1034" y="377042"/>
                      <a:pt x="0" y="340133"/>
                    </a:cubicBezTo>
                    <a:cubicBezTo>
                      <a:pt x="-23380" y="238036"/>
                      <a:pt x="24137" y="161439"/>
                      <a:pt x="0" y="68028"/>
                    </a:cubicBezTo>
                    <a:close/>
                  </a:path>
                  <a:path w="995111" h="408161" stroke="0" extrusionOk="0">
                    <a:moveTo>
                      <a:pt x="0" y="68028"/>
                    </a:moveTo>
                    <a:cubicBezTo>
                      <a:pt x="3680" y="21560"/>
                      <a:pt x="27520" y="-3021"/>
                      <a:pt x="68028" y="0"/>
                    </a:cubicBezTo>
                    <a:cubicBezTo>
                      <a:pt x="211475" y="-13151"/>
                      <a:pt x="316578" y="2566"/>
                      <a:pt x="471784" y="0"/>
                    </a:cubicBezTo>
                    <a:cubicBezTo>
                      <a:pt x="626990" y="-2566"/>
                      <a:pt x="779868" y="35726"/>
                      <a:pt x="927083" y="0"/>
                    </a:cubicBezTo>
                    <a:cubicBezTo>
                      <a:pt x="960510" y="5573"/>
                      <a:pt x="995947" y="22523"/>
                      <a:pt x="995111" y="68028"/>
                    </a:cubicBezTo>
                    <a:cubicBezTo>
                      <a:pt x="1015531" y="146020"/>
                      <a:pt x="965618" y="231289"/>
                      <a:pt x="995111" y="340133"/>
                    </a:cubicBezTo>
                    <a:cubicBezTo>
                      <a:pt x="991155" y="370236"/>
                      <a:pt x="959831" y="407829"/>
                      <a:pt x="927083" y="408161"/>
                    </a:cubicBezTo>
                    <a:cubicBezTo>
                      <a:pt x="729364" y="435910"/>
                      <a:pt x="640974" y="370385"/>
                      <a:pt x="506146" y="408161"/>
                    </a:cubicBezTo>
                    <a:cubicBezTo>
                      <a:pt x="371318" y="445937"/>
                      <a:pt x="235001" y="358314"/>
                      <a:pt x="68028" y="408161"/>
                    </a:cubicBezTo>
                    <a:cubicBezTo>
                      <a:pt x="31801" y="405935"/>
                      <a:pt x="-902" y="374583"/>
                      <a:pt x="0" y="340133"/>
                    </a:cubicBezTo>
                    <a:cubicBezTo>
                      <a:pt x="-3119" y="285652"/>
                      <a:pt x="21939" y="128783"/>
                      <a:pt x="0" y="6802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212928625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grpSp>
      <p:cxnSp>
        <p:nvCxnSpPr>
          <p:cNvPr id="201" name="Straight Connector 200">
            <a:extLst>
              <a:ext uri="{FF2B5EF4-FFF2-40B4-BE49-F238E27FC236}">
                <a16:creationId xmlns:a16="http://schemas.microsoft.com/office/drawing/2014/main" id="{B051AF81-B88A-774E-8810-DC7017C548DB}"/>
              </a:ext>
            </a:extLst>
          </p:cNvPr>
          <p:cNvCxnSpPr>
            <a:cxnSpLocks/>
          </p:cNvCxnSpPr>
          <p:nvPr/>
        </p:nvCxnSpPr>
        <p:spPr>
          <a:xfrm>
            <a:off x="0" y="897032"/>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6213065D-A538-5D40-99AF-96180D311DC7}"/>
              </a:ext>
            </a:extLst>
          </p:cNvPr>
          <p:cNvGrpSpPr/>
          <p:nvPr/>
        </p:nvGrpSpPr>
        <p:grpSpPr>
          <a:xfrm>
            <a:off x="3368560" y="733320"/>
            <a:ext cx="1995896" cy="1895978"/>
            <a:chOff x="3368560" y="733320"/>
            <a:chExt cx="1995896" cy="1895978"/>
          </a:xfrm>
        </p:grpSpPr>
        <p:grpSp>
          <p:nvGrpSpPr>
            <p:cNvPr id="11" name="Group 10">
              <a:extLst>
                <a:ext uri="{FF2B5EF4-FFF2-40B4-BE49-F238E27FC236}">
                  <a16:creationId xmlns:a16="http://schemas.microsoft.com/office/drawing/2014/main" id="{6BC958F0-8DBB-7143-839C-ABCFE3150221}"/>
                </a:ext>
              </a:extLst>
            </p:cNvPr>
            <p:cNvGrpSpPr/>
            <p:nvPr/>
          </p:nvGrpSpPr>
          <p:grpSpPr>
            <a:xfrm>
              <a:off x="3368562" y="733320"/>
              <a:ext cx="1995894" cy="1251255"/>
              <a:chOff x="3368562" y="733320"/>
              <a:chExt cx="1995894" cy="1251255"/>
            </a:xfrm>
          </p:grpSpPr>
          <p:cxnSp>
            <p:nvCxnSpPr>
              <p:cNvPr id="204" name="Curved Connector 203">
                <a:extLst>
                  <a:ext uri="{FF2B5EF4-FFF2-40B4-BE49-F238E27FC236}">
                    <a16:creationId xmlns:a16="http://schemas.microsoft.com/office/drawing/2014/main" id="{216AF477-6DF5-9846-AE9E-33DE6BC875D3}"/>
                  </a:ext>
                </a:extLst>
              </p:cNvPr>
              <p:cNvCxnSpPr>
                <a:stCxn id="117" idx="2"/>
                <a:endCxn id="196" idx="0"/>
              </p:cNvCxnSpPr>
              <p:nvPr/>
            </p:nvCxnSpPr>
            <p:spPr>
              <a:xfrm rot="5400000">
                <a:off x="4384704" y="126035"/>
                <a:ext cx="372467" cy="15870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Curved Connector 205">
                <a:extLst>
                  <a:ext uri="{FF2B5EF4-FFF2-40B4-BE49-F238E27FC236}">
                    <a16:creationId xmlns:a16="http://schemas.microsoft.com/office/drawing/2014/main" id="{75EE6942-0945-4746-93CD-B0FD202389F4}"/>
                  </a:ext>
                </a:extLst>
              </p:cNvPr>
              <p:cNvCxnSpPr>
                <a:stCxn id="196" idx="2"/>
                <a:endCxn id="183" idx="0"/>
              </p:cNvCxnSpPr>
              <p:nvPr/>
            </p:nvCxnSpPr>
            <p:spPr>
              <a:xfrm rot="5400000">
                <a:off x="3354441" y="1561597"/>
                <a:ext cx="437099" cy="4088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08" name="Curved Connector 207">
              <a:extLst>
                <a:ext uri="{FF2B5EF4-FFF2-40B4-BE49-F238E27FC236}">
                  <a16:creationId xmlns:a16="http://schemas.microsoft.com/office/drawing/2014/main" id="{A4D44C6F-12A9-E04E-AFEF-B9FDA30275BF}"/>
                </a:ext>
              </a:extLst>
            </p:cNvPr>
            <p:cNvCxnSpPr>
              <a:stCxn id="183" idx="2"/>
              <a:endCxn id="106" idx="0"/>
            </p:cNvCxnSpPr>
            <p:nvPr/>
          </p:nvCxnSpPr>
          <p:spPr>
            <a:xfrm rot="16200000" flipH="1">
              <a:off x="4221023" y="1556961"/>
              <a:ext cx="219874" cy="19247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BEA2B219-9D4C-5E4F-9E4C-7E274432A090}"/>
              </a:ext>
            </a:extLst>
          </p:cNvPr>
          <p:cNvGrpSpPr/>
          <p:nvPr/>
        </p:nvGrpSpPr>
        <p:grpSpPr>
          <a:xfrm>
            <a:off x="1076961" y="4897332"/>
            <a:ext cx="11019837" cy="1879388"/>
            <a:chOff x="1076961" y="4897332"/>
            <a:chExt cx="11019837" cy="1879388"/>
          </a:xfrm>
        </p:grpSpPr>
        <p:grpSp>
          <p:nvGrpSpPr>
            <p:cNvPr id="3" name="Group 2">
              <a:extLst>
                <a:ext uri="{FF2B5EF4-FFF2-40B4-BE49-F238E27FC236}">
                  <a16:creationId xmlns:a16="http://schemas.microsoft.com/office/drawing/2014/main" id="{9716384A-4B55-134B-86D8-CF1EDCC41080}"/>
                </a:ext>
              </a:extLst>
            </p:cNvPr>
            <p:cNvGrpSpPr/>
            <p:nvPr/>
          </p:nvGrpSpPr>
          <p:grpSpPr>
            <a:xfrm>
              <a:off x="1076961" y="5499676"/>
              <a:ext cx="2250230" cy="1277044"/>
              <a:chOff x="1076961" y="5499676"/>
              <a:chExt cx="2250230" cy="1277044"/>
            </a:xfrm>
          </p:grpSpPr>
          <p:sp>
            <p:nvSpPr>
              <p:cNvPr id="156" name="Rounded Rectangle 155">
                <a:extLst>
                  <a:ext uri="{FF2B5EF4-FFF2-40B4-BE49-F238E27FC236}">
                    <a16:creationId xmlns:a16="http://schemas.microsoft.com/office/drawing/2014/main" id="{2CBD844E-D020-A94F-9459-CF2F5488EC04}"/>
                  </a:ext>
                </a:extLst>
              </p:cNvPr>
              <p:cNvSpPr/>
              <p:nvPr/>
            </p:nvSpPr>
            <p:spPr>
              <a:xfrm>
                <a:off x="1076961" y="5499676"/>
                <a:ext cx="2250230" cy="1277044"/>
              </a:xfrm>
              <a:custGeom>
                <a:avLst/>
                <a:gdLst>
                  <a:gd name="connsiteX0" fmla="*/ 0 w 2250230"/>
                  <a:gd name="connsiteY0" fmla="*/ 127487 h 1277044"/>
                  <a:gd name="connsiteX1" fmla="*/ 127487 w 2250230"/>
                  <a:gd name="connsiteY1" fmla="*/ 0 h 1277044"/>
                  <a:gd name="connsiteX2" fmla="*/ 792572 w 2250230"/>
                  <a:gd name="connsiteY2" fmla="*/ 0 h 1277044"/>
                  <a:gd name="connsiteX3" fmla="*/ 1397800 w 2250230"/>
                  <a:gd name="connsiteY3" fmla="*/ 0 h 1277044"/>
                  <a:gd name="connsiteX4" fmla="*/ 2122743 w 2250230"/>
                  <a:gd name="connsiteY4" fmla="*/ 0 h 1277044"/>
                  <a:gd name="connsiteX5" fmla="*/ 2250230 w 2250230"/>
                  <a:gd name="connsiteY5" fmla="*/ 127487 h 1277044"/>
                  <a:gd name="connsiteX6" fmla="*/ 2250230 w 2250230"/>
                  <a:gd name="connsiteY6" fmla="*/ 638522 h 1277044"/>
                  <a:gd name="connsiteX7" fmla="*/ 2250230 w 2250230"/>
                  <a:gd name="connsiteY7" fmla="*/ 1149557 h 1277044"/>
                  <a:gd name="connsiteX8" fmla="*/ 2122743 w 2250230"/>
                  <a:gd name="connsiteY8" fmla="*/ 1277044 h 1277044"/>
                  <a:gd name="connsiteX9" fmla="*/ 1477610 w 2250230"/>
                  <a:gd name="connsiteY9" fmla="*/ 1277044 h 1277044"/>
                  <a:gd name="connsiteX10" fmla="*/ 852430 w 2250230"/>
                  <a:gd name="connsiteY10" fmla="*/ 1277044 h 1277044"/>
                  <a:gd name="connsiteX11" fmla="*/ 127487 w 2250230"/>
                  <a:gd name="connsiteY11" fmla="*/ 1277044 h 1277044"/>
                  <a:gd name="connsiteX12" fmla="*/ 0 w 2250230"/>
                  <a:gd name="connsiteY12" fmla="*/ 1149557 h 1277044"/>
                  <a:gd name="connsiteX13" fmla="*/ 0 w 2250230"/>
                  <a:gd name="connsiteY13" fmla="*/ 669184 h 1277044"/>
                  <a:gd name="connsiteX14" fmla="*/ 0 w 2250230"/>
                  <a:gd name="connsiteY14" fmla="*/ 127487 h 127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0230" h="1277044" fill="none" extrusionOk="0">
                    <a:moveTo>
                      <a:pt x="0" y="127487"/>
                    </a:moveTo>
                    <a:cubicBezTo>
                      <a:pt x="-3737" y="51314"/>
                      <a:pt x="59481" y="-7153"/>
                      <a:pt x="127487" y="0"/>
                    </a:cubicBezTo>
                    <a:cubicBezTo>
                      <a:pt x="404819" y="-23278"/>
                      <a:pt x="657805" y="28766"/>
                      <a:pt x="792572" y="0"/>
                    </a:cubicBezTo>
                    <a:cubicBezTo>
                      <a:pt x="927340" y="-28766"/>
                      <a:pt x="1137450" y="16876"/>
                      <a:pt x="1397800" y="0"/>
                    </a:cubicBezTo>
                    <a:cubicBezTo>
                      <a:pt x="1658150" y="-16876"/>
                      <a:pt x="1944080" y="-10149"/>
                      <a:pt x="2122743" y="0"/>
                    </a:cubicBezTo>
                    <a:cubicBezTo>
                      <a:pt x="2195164" y="13995"/>
                      <a:pt x="2247430" y="58183"/>
                      <a:pt x="2250230" y="127487"/>
                    </a:cubicBezTo>
                    <a:cubicBezTo>
                      <a:pt x="2264129" y="368831"/>
                      <a:pt x="2271492" y="435040"/>
                      <a:pt x="2250230" y="638522"/>
                    </a:cubicBezTo>
                    <a:cubicBezTo>
                      <a:pt x="2228968" y="842004"/>
                      <a:pt x="2269266" y="954670"/>
                      <a:pt x="2250230" y="1149557"/>
                    </a:cubicBezTo>
                    <a:cubicBezTo>
                      <a:pt x="2250990" y="1228802"/>
                      <a:pt x="2201179" y="1285737"/>
                      <a:pt x="2122743" y="1277044"/>
                    </a:cubicBezTo>
                    <a:cubicBezTo>
                      <a:pt x="1959566" y="1266922"/>
                      <a:pt x="1685803" y="1272650"/>
                      <a:pt x="1477610" y="1277044"/>
                    </a:cubicBezTo>
                    <a:cubicBezTo>
                      <a:pt x="1269417" y="1281438"/>
                      <a:pt x="1022820" y="1286816"/>
                      <a:pt x="852430" y="1277044"/>
                    </a:cubicBezTo>
                    <a:cubicBezTo>
                      <a:pt x="682040" y="1267272"/>
                      <a:pt x="398031" y="1311323"/>
                      <a:pt x="127487" y="1277044"/>
                    </a:cubicBezTo>
                    <a:cubicBezTo>
                      <a:pt x="60729" y="1284777"/>
                      <a:pt x="-1513" y="1211338"/>
                      <a:pt x="0" y="1149557"/>
                    </a:cubicBezTo>
                    <a:cubicBezTo>
                      <a:pt x="7185" y="997535"/>
                      <a:pt x="7957" y="873099"/>
                      <a:pt x="0" y="669184"/>
                    </a:cubicBezTo>
                    <a:cubicBezTo>
                      <a:pt x="-7957" y="465269"/>
                      <a:pt x="-901" y="245679"/>
                      <a:pt x="0" y="127487"/>
                    </a:cubicBezTo>
                    <a:close/>
                  </a:path>
                  <a:path w="2250230" h="1277044" stroke="0" extrusionOk="0">
                    <a:moveTo>
                      <a:pt x="0" y="127487"/>
                    </a:moveTo>
                    <a:cubicBezTo>
                      <a:pt x="4902" y="48947"/>
                      <a:pt x="51748" y="1350"/>
                      <a:pt x="127487" y="0"/>
                    </a:cubicBezTo>
                    <a:cubicBezTo>
                      <a:pt x="306180" y="21978"/>
                      <a:pt x="564474" y="4835"/>
                      <a:pt x="732715" y="0"/>
                    </a:cubicBezTo>
                    <a:cubicBezTo>
                      <a:pt x="900956" y="-4835"/>
                      <a:pt x="1183938" y="7655"/>
                      <a:pt x="1357895" y="0"/>
                    </a:cubicBezTo>
                    <a:cubicBezTo>
                      <a:pt x="1531852" y="-7655"/>
                      <a:pt x="1865877" y="-27720"/>
                      <a:pt x="2122743" y="0"/>
                    </a:cubicBezTo>
                    <a:cubicBezTo>
                      <a:pt x="2179542" y="-5031"/>
                      <a:pt x="2253599" y="70330"/>
                      <a:pt x="2250230" y="127487"/>
                    </a:cubicBezTo>
                    <a:cubicBezTo>
                      <a:pt x="2273861" y="332586"/>
                      <a:pt x="2250574" y="513915"/>
                      <a:pt x="2250230" y="648743"/>
                    </a:cubicBezTo>
                    <a:cubicBezTo>
                      <a:pt x="2249886" y="783571"/>
                      <a:pt x="2233176" y="937968"/>
                      <a:pt x="2250230" y="1149557"/>
                    </a:cubicBezTo>
                    <a:cubicBezTo>
                      <a:pt x="2240993" y="1223590"/>
                      <a:pt x="2207302" y="1277359"/>
                      <a:pt x="2122743" y="1277044"/>
                    </a:cubicBezTo>
                    <a:cubicBezTo>
                      <a:pt x="1795133" y="1273937"/>
                      <a:pt x="1656661" y="1253001"/>
                      <a:pt x="1417753" y="1277044"/>
                    </a:cubicBezTo>
                    <a:cubicBezTo>
                      <a:pt x="1178845" y="1301088"/>
                      <a:pt x="953668" y="1309235"/>
                      <a:pt x="712762" y="1277044"/>
                    </a:cubicBezTo>
                    <a:cubicBezTo>
                      <a:pt x="471856" y="1244853"/>
                      <a:pt x="346564" y="1273509"/>
                      <a:pt x="127487" y="1277044"/>
                    </a:cubicBezTo>
                    <a:cubicBezTo>
                      <a:pt x="49192" y="1282616"/>
                      <a:pt x="-16181" y="1226081"/>
                      <a:pt x="0" y="1149557"/>
                    </a:cubicBezTo>
                    <a:cubicBezTo>
                      <a:pt x="16189" y="933249"/>
                      <a:pt x="22284" y="866519"/>
                      <a:pt x="0" y="669184"/>
                    </a:cubicBezTo>
                    <a:cubicBezTo>
                      <a:pt x="-22284" y="471849"/>
                      <a:pt x="-1388" y="394948"/>
                      <a:pt x="0" y="127487"/>
                    </a:cubicBezTo>
                    <a:close/>
                  </a:path>
                </a:pathLst>
              </a:custGeom>
              <a:solidFill>
                <a:schemeClr val="accent6">
                  <a:lumMod val="20000"/>
                  <a:lumOff val="80000"/>
                </a:schemeClr>
              </a:solidFill>
              <a:ln w="3175">
                <a:solidFill>
                  <a:schemeClr val="accent6">
                    <a:lumMod val="60000"/>
                    <a:lumOff val="40000"/>
                  </a:schemeClr>
                </a:solidFill>
                <a:prstDash val="lgDash"/>
                <a:extLst>
                  <a:ext uri="{C807C97D-BFC1-408E-A445-0C87EB9F89A2}">
                    <ask:lineSketchStyleProps xmlns:ask="http://schemas.microsoft.com/office/drawing/2018/sketchyshapes" xmlns="" sd="3058365814">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p:txBody>
          </p:sp>
          <p:sp>
            <p:nvSpPr>
              <p:cNvPr id="157" name="Rounded Rectangle 156">
                <a:extLst>
                  <a:ext uri="{FF2B5EF4-FFF2-40B4-BE49-F238E27FC236}">
                    <a16:creationId xmlns:a16="http://schemas.microsoft.com/office/drawing/2014/main" id="{AC17143C-0996-E04F-A9A2-0D0D89D01033}"/>
                  </a:ext>
                </a:extLst>
              </p:cNvPr>
              <p:cNvSpPr/>
              <p:nvPr/>
            </p:nvSpPr>
            <p:spPr>
              <a:xfrm>
                <a:off x="1213929" y="5604061"/>
                <a:ext cx="904239" cy="314710"/>
              </a:xfrm>
              <a:custGeom>
                <a:avLst/>
                <a:gdLst>
                  <a:gd name="connsiteX0" fmla="*/ 0 w 904239"/>
                  <a:gd name="connsiteY0" fmla="*/ 31417 h 314710"/>
                  <a:gd name="connsiteX1" fmla="*/ 31417 w 904239"/>
                  <a:gd name="connsiteY1" fmla="*/ 0 h 314710"/>
                  <a:gd name="connsiteX2" fmla="*/ 452120 w 904239"/>
                  <a:gd name="connsiteY2" fmla="*/ 0 h 314710"/>
                  <a:gd name="connsiteX3" fmla="*/ 872822 w 904239"/>
                  <a:gd name="connsiteY3" fmla="*/ 0 h 314710"/>
                  <a:gd name="connsiteX4" fmla="*/ 904239 w 904239"/>
                  <a:gd name="connsiteY4" fmla="*/ 31417 h 314710"/>
                  <a:gd name="connsiteX5" fmla="*/ 904239 w 904239"/>
                  <a:gd name="connsiteY5" fmla="*/ 283293 h 314710"/>
                  <a:gd name="connsiteX6" fmla="*/ 872822 w 904239"/>
                  <a:gd name="connsiteY6" fmla="*/ 314710 h 314710"/>
                  <a:gd name="connsiteX7" fmla="*/ 460534 w 904239"/>
                  <a:gd name="connsiteY7" fmla="*/ 314710 h 314710"/>
                  <a:gd name="connsiteX8" fmla="*/ 31417 w 904239"/>
                  <a:gd name="connsiteY8" fmla="*/ 314710 h 314710"/>
                  <a:gd name="connsiteX9" fmla="*/ 0 w 904239"/>
                  <a:gd name="connsiteY9" fmla="*/ 283293 h 314710"/>
                  <a:gd name="connsiteX10" fmla="*/ 0 w 904239"/>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14710" fill="none" extrusionOk="0">
                    <a:moveTo>
                      <a:pt x="0" y="31417"/>
                    </a:moveTo>
                    <a:cubicBezTo>
                      <a:pt x="-1504" y="10958"/>
                      <a:pt x="13873" y="-2658"/>
                      <a:pt x="31417" y="0"/>
                    </a:cubicBezTo>
                    <a:cubicBezTo>
                      <a:pt x="185694" y="-5963"/>
                      <a:pt x="281695" y="24022"/>
                      <a:pt x="452120" y="0"/>
                    </a:cubicBezTo>
                    <a:cubicBezTo>
                      <a:pt x="622545" y="-24022"/>
                      <a:pt x="680058" y="14630"/>
                      <a:pt x="872822" y="0"/>
                    </a:cubicBezTo>
                    <a:cubicBezTo>
                      <a:pt x="892741" y="101"/>
                      <a:pt x="902592" y="14674"/>
                      <a:pt x="904239" y="31417"/>
                    </a:cubicBezTo>
                    <a:cubicBezTo>
                      <a:pt x="908578" y="106544"/>
                      <a:pt x="882203" y="216735"/>
                      <a:pt x="904239" y="283293"/>
                    </a:cubicBezTo>
                    <a:cubicBezTo>
                      <a:pt x="903358" y="303938"/>
                      <a:pt x="888861" y="316400"/>
                      <a:pt x="872822" y="314710"/>
                    </a:cubicBezTo>
                    <a:cubicBezTo>
                      <a:pt x="701630" y="324431"/>
                      <a:pt x="586876" y="290405"/>
                      <a:pt x="460534" y="314710"/>
                    </a:cubicBezTo>
                    <a:cubicBezTo>
                      <a:pt x="334192" y="339015"/>
                      <a:pt x="237751" y="311337"/>
                      <a:pt x="31417" y="314710"/>
                    </a:cubicBezTo>
                    <a:cubicBezTo>
                      <a:pt x="16201" y="315413"/>
                      <a:pt x="-1359" y="300008"/>
                      <a:pt x="0" y="283293"/>
                    </a:cubicBezTo>
                    <a:cubicBezTo>
                      <a:pt x="-16408" y="182160"/>
                      <a:pt x="23788" y="150190"/>
                      <a:pt x="0" y="31417"/>
                    </a:cubicBezTo>
                    <a:close/>
                  </a:path>
                  <a:path w="904239" h="314710" stroke="0" extrusionOk="0">
                    <a:moveTo>
                      <a:pt x="0" y="31417"/>
                    </a:moveTo>
                    <a:cubicBezTo>
                      <a:pt x="2424" y="15558"/>
                      <a:pt x="12902" y="-1599"/>
                      <a:pt x="31417" y="0"/>
                    </a:cubicBezTo>
                    <a:cubicBezTo>
                      <a:pt x="203727" y="-15282"/>
                      <a:pt x="248024" y="32263"/>
                      <a:pt x="452120" y="0"/>
                    </a:cubicBezTo>
                    <a:cubicBezTo>
                      <a:pt x="656216" y="-32263"/>
                      <a:pt x="735086" y="7707"/>
                      <a:pt x="872822" y="0"/>
                    </a:cubicBezTo>
                    <a:cubicBezTo>
                      <a:pt x="888322" y="-3203"/>
                      <a:pt x="903122" y="12786"/>
                      <a:pt x="904239" y="31417"/>
                    </a:cubicBezTo>
                    <a:cubicBezTo>
                      <a:pt x="928527" y="91046"/>
                      <a:pt x="897905" y="217093"/>
                      <a:pt x="904239" y="283293"/>
                    </a:cubicBezTo>
                    <a:cubicBezTo>
                      <a:pt x="904351" y="301021"/>
                      <a:pt x="889661" y="315342"/>
                      <a:pt x="872822" y="314710"/>
                    </a:cubicBezTo>
                    <a:cubicBezTo>
                      <a:pt x="762944" y="351716"/>
                      <a:pt x="631412" y="305662"/>
                      <a:pt x="443705" y="314710"/>
                    </a:cubicBezTo>
                    <a:cubicBezTo>
                      <a:pt x="255998" y="323758"/>
                      <a:pt x="179943" y="312443"/>
                      <a:pt x="31417" y="314710"/>
                    </a:cubicBezTo>
                    <a:cubicBezTo>
                      <a:pt x="14988" y="313238"/>
                      <a:pt x="-2790" y="302090"/>
                      <a:pt x="0" y="283293"/>
                    </a:cubicBezTo>
                    <a:cubicBezTo>
                      <a:pt x="-19125" y="221942"/>
                      <a:pt x="14453" y="130947"/>
                      <a:pt x="0" y="3141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Lib_msdk</a:t>
                </a:r>
                <a:endParaRPr lang="en-US" sz="1400" dirty="0">
                  <a:solidFill>
                    <a:schemeClr val="accent5">
                      <a:lumMod val="50000"/>
                    </a:schemeClr>
                  </a:solidFill>
                </a:endParaRPr>
              </a:p>
            </p:txBody>
          </p:sp>
          <p:sp>
            <p:nvSpPr>
              <p:cNvPr id="158" name="Rounded Rectangle 157">
                <a:extLst>
                  <a:ext uri="{FF2B5EF4-FFF2-40B4-BE49-F238E27FC236}">
                    <a16:creationId xmlns:a16="http://schemas.microsoft.com/office/drawing/2014/main" id="{B74BEE62-7B40-AF4E-ACE4-A74047AC568A}"/>
                  </a:ext>
                </a:extLst>
              </p:cNvPr>
              <p:cNvSpPr/>
              <p:nvPr/>
            </p:nvSpPr>
            <p:spPr>
              <a:xfrm>
                <a:off x="2245501" y="5604061"/>
                <a:ext cx="904239" cy="314710"/>
              </a:xfrm>
              <a:custGeom>
                <a:avLst/>
                <a:gdLst>
                  <a:gd name="connsiteX0" fmla="*/ 0 w 904239"/>
                  <a:gd name="connsiteY0" fmla="*/ 31417 h 314710"/>
                  <a:gd name="connsiteX1" fmla="*/ 31417 w 904239"/>
                  <a:gd name="connsiteY1" fmla="*/ 0 h 314710"/>
                  <a:gd name="connsiteX2" fmla="*/ 435291 w 904239"/>
                  <a:gd name="connsiteY2" fmla="*/ 0 h 314710"/>
                  <a:gd name="connsiteX3" fmla="*/ 872822 w 904239"/>
                  <a:gd name="connsiteY3" fmla="*/ 0 h 314710"/>
                  <a:gd name="connsiteX4" fmla="*/ 904239 w 904239"/>
                  <a:gd name="connsiteY4" fmla="*/ 31417 h 314710"/>
                  <a:gd name="connsiteX5" fmla="*/ 904239 w 904239"/>
                  <a:gd name="connsiteY5" fmla="*/ 283293 h 314710"/>
                  <a:gd name="connsiteX6" fmla="*/ 872822 w 904239"/>
                  <a:gd name="connsiteY6" fmla="*/ 314710 h 314710"/>
                  <a:gd name="connsiteX7" fmla="*/ 452120 w 904239"/>
                  <a:gd name="connsiteY7" fmla="*/ 314710 h 314710"/>
                  <a:gd name="connsiteX8" fmla="*/ 31417 w 904239"/>
                  <a:gd name="connsiteY8" fmla="*/ 314710 h 314710"/>
                  <a:gd name="connsiteX9" fmla="*/ 0 w 904239"/>
                  <a:gd name="connsiteY9" fmla="*/ 283293 h 314710"/>
                  <a:gd name="connsiteX10" fmla="*/ 0 w 904239"/>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14710" fill="none" extrusionOk="0">
                    <a:moveTo>
                      <a:pt x="0" y="31417"/>
                    </a:moveTo>
                    <a:cubicBezTo>
                      <a:pt x="2496" y="15053"/>
                      <a:pt x="18478" y="-990"/>
                      <a:pt x="31417" y="0"/>
                    </a:cubicBezTo>
                    <a:cubicBezTo>
                      <a:pt x="156369" y="-42855"/>
                      <a:pt x="280221" y="46151"/>
                      <a:pt x="435291" y="0"/>
                    </a:cubicBezTo>
                    <a:cubicBezTo>
                      <a:pt x="590361" y="-46151"/>
                      <a:pt x="741368" y="10721"/>
                      <a:pt x="872822" y="0"/>
                    </a:cubicBezTo>
                    <a:cubicBezTo>
                      <a:pt x="893217" y="1364"/>
                      <a:pt x="904206" y="18126"/>
                      <a:pt x="904239" y="31417"/>
                    </a:cubicBezTo>
                    <a:cubicBezTo>
                      <a:pt x="915704" y="142980"/>
                      <a:pt x="899873" y="217348"/>
                      <a:pt x="904239" y="283293"/>
                    </a:cubicBezTo>
                    <a:cubicBezTo>
                      <a:pt x="901098" y="303200"/>
                      <a:pt x="886117" y="317448"/>
                      <a:pt x="872822" y="314710"/>
                    </a:cubicBezTo>
                    <a:cubicBezTo>
                      <a:pt x="771320" y="336066"/>
                      <a:pt x="589392" y="288711"/>
                      <a:pt x="452120" y="314710"/>
                    </a:cubicBezTo>
                    <a:cubicBezTo>
                      <a:pt x="314848" y="340709"/>
                      <a:pt x="131230" y="287509"/>
                      <a:pt x="31417" y="314710"/>
                    </a:cubicBezTo>
                    <a:cubicBezTo>
                      <a:pt x="13019" y="315114"/>
                      <a:pt x="118" y="296115"/>
                      <a:pt x="0" y="283293"/>
                    </a:cubicBezTo>
                    <a:cubicBezTo>
                      <a:pt x="-27968" y="213134"/>
                      <a:pt x="4491" y="105469"/>
                      <a:pt x="0" y="31417"/>
                    </a:cubicBezTo>
                    <a:close/>
                  </a:path>
                  <a:path w="904239" h="314710" stroke="0" extrusionOk="0">
                    <a:moveTo>
                      <a:pt x="0" y="31417"/>
                    </a:moveTo>
                    <a:cubicBezTo>
                      <a:pt x="806" y="14178"/>
                      <a:pt x="17199" y="2072"/>
                      <a:pt x="31417" y="0"/>
                    </a:cubicBezTo>
                    <a:cubicBezTo>
                      <a:pt x="196056" y="-34801"/>
                      <a:pt x="294112" y="12312"/>
                      <a:pt x="435291" y="0"/>
                    </a:cubicBezTo>
                    <a:cubicBezTo>
                      <a:pt x="576470" y="-12312"/>
                      <a:pt x="744002" y="33145"/>
                      <a:pt x="872822" y="0"/>
                    </a:cubicBezTo>
                    <a:cubicBezTo>
                      <a:pt x="892273" y="-1717"/>
                      <a:pt x="903967" y="16852"/>
                      <a:pt x="904239" y="31417"/>
                    </a:cubicBezTo>
                    <a:cubicBezTo>
                      <a:pt x="908023" y="118629"/>
                      <a:pt x="883994" y="181381"/>
                      <a:pt x="904239" y="283293"/>
                    </a:cubicBezTo>
                    <a:cubicBezTo>
                      <a:pt x="903753" y="300222"/>
                      <a:pt x="890364" y="315991"/>
                      <a:pt x="872822" y="314710"/>
                    </a:cubicBezTo>
                    <a:cubicBezTo>
                      <a:pt x="683169" y="345738"/>
                      <a:pt x="593931" y="306485"/>
                      <a:pt x="468948" y="314710"/>
                    </a:cubicBezTo>
                    <a:cubicBezTo>
                      <a:pt x="343965" y="322935"/>
                      <a:pt x="122911" y="287575"/>
                      <a:pt x="31417" y="314710"/>
                    </a:cubicBezTo>
                    <a:cubicBezTo>
                      <a:pt x="14028" y="315460"/>
                      <a:pt x="-302" y="300895"/>
                      <a:pt x="0" y="283293"/>
                    </a:cubicBezTo>
                    <a:cubicBezTo>
                      <a:pt x="-12704" y="193554"/>
                      <a:pt x="27322" y="100718"/>
                      <a:pt x="0" y="3141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1718461318">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Lib_lottie</a:t>
                </a:r>
                <a:endParaRPr lang="en-US" sz="1400" dirty="0">
                  <a:solidFill>
                    <a:schemeClr val="accent5">
                      <a:lumMod val="50000"/>
                    </a:schemeClr>
                  </a:solidFill>
                </a:endParaRPr>
              </a:p>
            </p:txBody>
          </p:sp>
          <p:sp>
            <p:nvSpPr>
              <p:cNvPr id="159" name="Rounded Rectangle 158">
                <a:extLst>
                  <a:ext uri="{FF2B5EF4-FFF2-40B4-BE49-F238E27FC236}">
                    <a16:creationId xmlns:a16="http://schemas.microsoft.com/office/drawing/2014/main" id="{92AC07B7-93B9-EE4A-8169-E59510B040BE}"/>
                  </a:ext>
                </a:extLst>
              </p:cNvPr>
              <p:cNvSpPr/>
              <p:nvPr/>
            </p:nvSpPr>
            <p:spPr>
              <a:xfrm>
                <a:off x="1213928" y="6006118"/>
                <a:ext cx="904239" cy="304550"/>
              </a:xfrm>
              <a:custGeom>
                <a:avLst/>
                <a:gdLst>
                  <a:gd name="connsiteX0" fmla="*/ 0 w 904239"/>
                  <a:gd name="connsiteY0" fmla="*/ 30403 h 304550"/>
                  <a:gd name="connsiteX1" fmla="*/ 30403 w 904239"/>
                  <a:gd name="connsiteY1" fmla="*/ 0 h 304550"/>
                  <a:gd name="connsiteX2" fmla="*/ 452120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77422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3053" y="14075"/>
                      <a:pt x="11196" y="-2205"/>
                      <a:pt x="30403" y="0"/>
                    </a:cubicBezTo>
                    <a:cubicBezTo>
                      <a:pt x="238741" y="-49244"/>
                      <a:pt x="247407" y="47685"/>
                      <a:pt x="452120" y="0"/>
                    </a:cubicBezTo>
                    <a:cubicBezTo>
                      <a:pt x="656833" y="-47685"/>
                      <a:pt x="783237" y="42567"/>
                      <a:pt x="873836" y="0"/>
                    </a:cubicBezTo>
                    <a:cubicBezTo>
                      <a:pt x="889340" y="4195"/>
                      <a:pt x="904803" y="10430"/>
                      <a:pt x="904239" y="30403"/>
                    </a:cubicBezTo>
                    <a:cubicBezTo>
                      <a:pt x="914195" y="103218"/>
                      <a:pt x="879814" y="199850"/>
                      <a:pt x="904239" y="274147"/>
                    </a:cubicBezTo>
                    <a:cubicBezTo>
                      <a:pt x="906863" y="294280"/>
                      <a:pt x="891247" y="305747"/>
                      <a:pt x="873836" y="304550"/>
                    </a:cubicBezTo>
                    <a:cubicBezTo>
                      <a:pt x="697425" y="321246"/>
                      <a:pt x="597107" y="287394"/>
                      <a:pt x="477422" y="304550"/>
                    </a:cubicBezTo>
                    <a:cubicBezTo>
                      <a:pt x="357737" y="321706"/>
                      <a:pt x="191737" y="266893"/>
                      <a:pt x="30403" y="304550"/>
                    </a:cubicBezTo>
                    <a:cubicBezTo>
                      <a:pt x="12919" y="302584"/>
                      <a:pt x="-1439" y="286217"/>
                      <a:pt x="0" y="274147"/>
                    </a:cubicBezTo>
                    <a:cubicBezTo>
                      <a:pt x="-23485" y="193496"/>
                      <a:pt x="7893" y="130184"/>
                      <a:pt x="0" y="30403"/>
                    </a:cubicBezTo>
                    <a:close/>
                  </a:path>
                  <a:path w="904239" h="304550" stroke="0" extrusionOk="0">
                    <a:moveTo>
                      <a:pt x="0" y="30403"/>
                    </a:moveTo>
                    <a:cubicBezTo>
                      <a:pt x="-4241" y="13558"/>
                      <a:pt x="18263" y="-13"/>
                      <a:pt x="30403" y="0"/>
                    </a:cubicBezTo>
                    <a:cubicBezTo>
                      <a:pt x="225876" y="-30898"/>
                      <a:pt x="313030" y="16069"/>
                      <a:pt x="468988" y="0"/>
                    </a:cubicBezTo>
                    <a:cubicBezTo>
                      <a:pt x="624946" y="-16069"/>
                      <a:pt x="786610" y="14772"/>
                      <a:pt x="873836" y="0"/>
                    </a:cubicBezTo>
                    <a:cubicBezTo>
                      <a:pt x="893829" y="-484"/>
                      <a:pt x="901114" y="11213"/>
                      <a:pt x="904239" y="30403"/>
                    </a:cubicBezTo>
                    <a:cubicBezTo>
                      <a:pt x="923994" y="121529"/>
                      <a:pt x="901280" y="222727"/>
                      <a:pt x="904239" y="274147"/>
                    </a:cubicBezTo>
                    <a:cubicBezTo>
                      <a:pt x="905167" y="291768"/>
                      <a:pt x="891855" y="305764"/>
                      <a:pt x="873836" y="304550"/>
                    </a:cubicBezTo>
                    <a:cubicBezTo>
                      <a:pt x="744127" y="342974"/>
                      <a:pt x="565019" y="288534"/>
                      <a:pt x="435251" y="304550"/>
                    </a:cubicBezTo>
                    <a:cubicBezTo>
                      <a:pt x="305484" y="320566"/>
                      <a:pt x="195735" y="272900"/>
                      <a:pt x="30403" y="304550"/>
                    </a:cubicBezTo>
                    <a:cubicBezTo>
                      <a:pt x="14954" y="306565"/>
                      <a:pt x="-100" y="290576"/>
                      <a:pt x="0" y="274147"/>
                    </a:cubicBezTo>
                    <a:cubicBezTo>
                      <a:pt x="-8877" y="175925"/>
                      <a:pt x="17056" y="82220"/>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3067493439">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5">
                        <a:lumMod val="50000"/>
                      </a:schemeClr>
                    </a:solidFill>
                  </a:rPr>
                  <a:t>Lib_</a:t>
                </a:r>
                <a:r>
                  <a:rPr lang="en-US" sz="1300" dirty="0" err="1">
                    <a:solidFill>
                      <a:schemeClr val="accent5">
                        <a:lumMod val="50000"/>
                      </a:schemeClr>
                    </a:solidFill>
                  </a:rPr>
                  <a:t>midas</a:t>
                </a:r>
                <a:endParaRPr lang="en-US" sz="1300" dirty="0">
                  <a:solidFill>
                    <a:schemeClr val="accent5">
                      <a:lumMod val="50000"/>
                    </a:schemeClr>
                  </a:solidFill>
                </a:endParaRPr>
              </a:p>
            </p:txBody>
          </p:sp>
          <p:sp>
            <p:nvSpPr>
              <p:cNvPr id="160" name="Rounded Rectangle 159">
                <a:extLst>
                  <a:ext uri="{FF2B5EF4-FFF2-40B4-BE49-F238E27FC236}">
                    <a16:creationId xmlns:a16="http://schemas.microsoft.com/office/drawing/2014/main" id="{CD393245-1D24-F348-8AC8-F2E610B5AC5C}"/>
                  </a:ext>
                </a:extLst>
              </p:cNvPr>
              <p:cNvSpPr/>
              <p:nvPr/>
            </p:nvSpPr>
            <p:spPr>
              <a:xfrm>
                <a:off x="2245501" y="6016278"/>
                <a:ext cx="904239" cy="304550"/>
              </a:xfrm>
              <a:custGeom>
                <a:avLst/>
                <a:gdLst>
                  <a:gd name="connsiteX0" fmla="*/ 0 w 904239"/>
                  <a:gd name="connsiteY0" fmla="*/ 30403 h 304550"/>
                  <a:gd name="connsiteX1" fmla="*/ 30403 w 904239"/>
                  <a:gd name="connsiteY1" fmla="*/ 0 h 304550"/>
                  <a:gd name="connsiteX2" fmla="*/ 468988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68988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3005" y="12195"/>
                      <a:pt x="15283" y="1385"/>
                      <a:pt x="30403" y="0"/>
                    </a:cubicBezTo>
                    <a:cubicBezTo>
                      <a:pt x="201491" y="-28001"/>
                      <a:pt x="362704" y="36403"/>
                      <a:pt x="468988" y="0"/>
                    </a:cubicBezTo>
                    <a:cubicBezTo>
                      <a:pt x="575273" y="-36403"/>
                      <a:pt x="756209" y="12416"/>
                      <a:pt x="873836" y="0"/>
                    </a:cubicBezTo>
                    <a:cubicBezTo>
                      <a:pt x="891654" y="-121"/>
                      <a:pt x="904562" y="13906"/>
                      <a:pt x="904239" y="30403"/>
                    </a:cubicBezTo>
                    <a:cubicBezTo>
                      <a:pt x="917242" y="143039"/>
                      <a:pt x="891178" y="209501"/>
                      <a:pt x="904239" y="274147"/>
                    </a:cubicBezTo>
                    <a:cubicBezTo>
                      <a:pt x="906083" y="286316"/>
                      <a:pt x="892034" y="302511"/>
                      <a:pt x="873836" y="304550"/>
                    </a:cubicBezTo>
                    <a:cubicBezTo>
                      <a:pt x="728581" y="318465"/>
                      <a:pt x="577369" y="287310"/>
                      <a:pt x="468988" y="304550"/>
                    </a:cubicBezTo>
                    <a:cubicBezTo>
                      <a:pt x="360607" y="321790"/>
                      <a:pt x="219020" y="301005"/>
                      <a:pt x="30403" y="304550"/>
                    </a:cubicBezTo>
                    <a:cubicBezTo>
                      <a:pt x="13369" y="304280"/>
                      <a:pt x="3894" y="290908"/>
                      <a:pt x="0" y="274147"/>
                    </a:cubicBezTo>
                    <a:cubicBezTo>
                      <a:pt x="-21389" y="219885"/>
                      <a:pt x="20961" y="128036"/>
                      <a:pt x="0" y="30403"/>
                    </a:cubicBezTo>
                    <a:close/>
                  </a:path>
                  <a:path w="904239" h="304550" stroke="0" extrusionOk="0">
                    <a:moveTo>
                      <a:pt x="0" y="30403"/>
                    </a:moveTo>
                    <a:cubicBezTo>
                      <a:pt x="-4417" y="12410"/>
                      <a:pt x="11776" y="1023"/>
                      <a:pt x="30403" y="0"/>
                    </a:cubicBezTo>
                    <a:cubicBezTo>
                      <a:pt x="164513" y="-22685"/>
                      <a:pt x="229278" y="18689"/>
                      <a:pt x="426817" y="0"/>
                    </a:cubicBezTo>
                    <a:cubicBezTo>
                      <a:pt x="624356" y="-18689"/>
                      <a:pt x="661265" y="49378"/>
                      <a:pt x="873836" y="0"/>
                    </a:cubicBezTo>
                    <a:cubicBezTo>
                      <a:pt x="888982" y="-1163"/>
                      <a:pt x="900890" y="10894"/>
                      <a:pt x="904239" y="30403"/>
                    </a:cubicBezTo>
                    <a:cubicBezTo>
                      <a:pt x="924533" y="107917"/>
                      <a:pt x="895667" y="179070"/>
                      <a:pt x="904239" y="274147"/>
                    </a:cubicBezTo>
                    <a:cubicBezTo>
                      <a:pt x="906580" y="290457"/>
                      <a:pt x="888097" y="306133"/>
                      <a:pt x="873836" y="304550"/>
                    </a:cubicBezTo>
                    <a:cubicBezTo>
                      <a:pt x="685863" y="330080"/>
                      <a:pt x="624229" y="256842"/>
                      <a:pt x="468988" y="304550"/>
                    </a:cubicBezTo>
                    <a:cubicBezTo>
                      <a:pt x="313747" y="352258"/>
                      <a:pt x="218315" y="252122"/>
                      <a:pt x="30403" y="304550"/>
                    </a:cubicBezTo>
                    <a:cubicBezTo>
                      <a:pt x="15079" y="303962"/>
                      <a:pt x="1406" y="291585"/>
                      <a:pt x="0" y="274147"/>
                    </a:cubicBezTo>
                    <a:cubicBezTo>
                      <a:pt x="-22367" y="201851"/>
                      <a:pt x="18915" y="97152"/>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1932644516">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5">
                        <a:lumMod val="50000"/>
                      </a:schemeClr>
                    </a:solidFill>
                  </a:rPr>
                  <a:t>Lib_report</a:t>
                </a:r>
                <a:endParaRPr lang="en-US" sz="1300" dirty="0">
                  <a:solidFill>
                    <a:schemeClr val="accent5">
                      <a:lumMod val="50000"/>
                    </a:schemeClr>
                  </a:solidFill>
                </a:endParaRPr>
              </a:p>
            </p:txBody>
          </p:sp>
          <p:sp>
            <p:nvSpPr>
              <p:cNvPr id="161" name="Rounded Rectangle 160">
                <a:extLst>
                  <a:ext uri="{FF2B5EF4-FFF2-40B4-BE49-F238E27FC236}">
                    <a16:creationId xmlns:a16="http://schemas.microsoft.com/office/drawing/2014/main" id="{2DD9ADBA-0DC7-484F-8ECD-3A49922DB0B8}"/>
                  </a:ext>
                </a:extLst>
              </p:cNvPr>
              <p:cNvSpPr/>
              <p:nvPr/>
            </p:nvSpPr>
            <p:spPr>
              <a:xfrm>
                <a:off x="1213928" y="6372657"/>
                <a:ext cx="904239" cy="304550"/>
              </a:xfrm>
              <a:custGeom>
                <a:avLst/>
                <a:gdLst>
                  <a:gd name="connsiteX0" fmla="*/ 0 w 904239"/>
                  <a:gd name="connsiteY0" fmla="*/ 30403 h 304550"/>
                  <a:gd name="connsiteX1" fmla="*/ 30403 w 904239"/>
                  <a:gd name="connsiteY1" fmla="*/ 0 h 304550"/>
                  <a:gd name="connsiteX2" fmla="*/ 452120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77422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1622" y="14969"/>
                      <a:pt x="18189" y="-97"/>
                      <a:pt x="30403" y="0"/>
                    </a:cubicBezTo>
                    <a:cubicBezTo>
                      <a:pt x="133890" y="-9574"/>
                      <a:pt x="367059" y="6019"/>
                      <a:pt x="452120" y="0"/>
                    </a:cubicBezTo>
                    <a:cubicBezTo>
                      <a:pt x="537181" y="-6019"/>
                      <a:pt x="731795" y="31058"/>
                      <a:pt x="873836" y="0"/>
                    </a:cubicBezTo>
                    <a:cubicBezTo>
                      <a:pt x="889128" y="-3029"/>
                      <a:pt x="902324" y="11041"/>
                      <a:pt x="904239" y="30403"/>
                    </a:cubicBezTo>
                    <a:cubicBezTo>
                      <a:pt x="924402" y="110707"/>
                      <a:pt x="883552" y="165234"/>
                      <a:pt x="904239" y="274147"/>
                    </a:cubicBezTo>
                    <a:cubicBezTo>
                      <a:pt x="904433" y="294662"/>
                      <a:pt x="888078" y="306541"/>
                      <a:pt x="873836" y="304550"/>
                    </a:cubicBezTo>
                    <a:cubicBezTo>
                      <a:pt x="783157" y="349855"/>
                      <a:pt x="665717" y="278312"/>
                      <a:pt x="477422" y="304550"/>
                    </a:cubicBezTo>
                    <a:cubicBezTo>
                      <a:pt x="289127" y="330788"/>
                      <a:pt x="189138" y="262940"/>
                      <a:pt x="30403" y="304550"/>
                    </a:cubicBezTo>
                    <a:cubicBezTo>
                      <a:pt x="14355" y="303323"/>
                      <a:pt x="-263" y="290638"/>
                      <a:pt x="0" y="274147"/>
                    </a:cubicBezTo>
                    <a:cubicBezTo>
                      <a:pt x="-26739" y="179694"/>
                      <a:pt x="10720" y="91694"/>
                      <a:pt x="0" y="30403"/>
                    </a:cubicBezTo>
                    <a:close/>
                  </a:path>
                  <a:path w="904239" h="304550" stroke="0" extrusionOk="0">
                    <a:moveTo>
                      <a:pt x="0" y="30403"/>
                    </a:moveTo>
                    <a:cubicBezTo>
                      <a:pt x="357" y="13199"/>
                      <a:pt x="14434" y="-2786"/>
                      <a:pt x="30403" y="0"/>
                    </a:cubicBezTo>
                    <a:cubicBezTo>
                      <a:pt x="151236" y="-13173"/>
                      <a:pt x="319647" y="32468"/>
                      <a:pt x="443685" y="0"/>
                    </a:cubicBezTo>
                    <a:cubicBezTo>
                      <a:pt x="567723" y="-32468"/>
                      <a:pt x="733443" y="25601"/>
                      <a:pt x="873836" y="0"/>
                    </a:cubicBezTo>
                    <a:cubicBezTo>
                      <a:pt x="894340" y="88"/>
                      <a:pt x="904708" y="15722"/>
                      <a:pt x="904239" y="30403"/>
                    </a:cubicBezTo>
                    <a:cubicBezTo>
                      <a:pt x="931066" y="99274"/>
                      <a:pt x="898542" y="191101"/>
                      <a:pt x="904239" y="274147"/>
                    </a:cubicBezTo>
                    <a:cubicBezTo>
                      <a:pt x="903345" y="292263"/>
                      <a:pt x="892505" y="302624"/>
                      <a:pt x="873836" y="304550"/>
                    </a:cubicBezTo>
                    <a:cubicBezTo>
                      <a:pt x="757035" y="330241"/>
                      <a:pt x="604461" y="291987"/>
                      <a:pt x="443685" y="304550"/>
                    </a:cubicBezTo>
                    <a:cubicBezTo>
                      <a:pt x="282909" y="317113"/>
                      <a:pt x="139680" y="288965"/>
                      <a:pt x="30403" y="304550"/>
                    </a:cubicBezTo>
                    <a:cubicBezTo>
                      <a:pt x="14537" y="307362"/>
                      <a:pt x="2937" y="292723"/>
                      <a:pt x="0" y="274147"/>
                    </a:cubicBezTo>
                    <a:cubicBezTo>
                      <a:pt x="-4467" y="182902"/>
                      <a:pt x="83" y="95608"/>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1300809368">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Lib_map</a:t>
                </a:r>
                <a:endParaRPr lang="en-US" sz="1400" dirty="0">
                  <a:solidFill>
                    <a:schemeClr val="accent5">
                      <a:lumMod val="50000"/>
                    </a:schemeClr>
                  </a:solidFill>
                </a:endParaRPr>
              </a:p>
            </p:txBody>
          </p:sp>
          <p:sp>
            <p:nvSpPr>
              <p:cNvPr id="162" name="Rounded Rectangle 161">
                <a:extLst>
                  <a:ext uri="{FF2B5EF4-FFF2-40B4-BE49-F238E27FC236}">
                    <a16:creationId xmlns:a16="http://schemas.microsoft.com/office/drawing/2014/main" id="{85D3707E-B9C2-7C40-9040-1FF875E671F5}"/>
                  </a:ext>
                </a:extLst>
              </p:cNvPr>
              <p:cNvSpPr/>
              <p:nvPr/>
            </p:nvSpPr>
            <p:spPr>
              <a:xfrm>
                <a:off x="2245501" y="6382817"/>
                <a:ext cx="904239" cy="304550"/>
              </a:xfrm>
              <a:custGeom>
                <a:avLst/>
                <a:gdLst>
                  <a:gd name="connsiteX0" fmla="*/ 0 w 904239"/>
                  <a:gd name="connsiteY0" fmla="*/ 30403 h 304550"/>
                  <a:gd name="connsiteX1" fmla="*/ 30403 w 904239"/>
                  <a:gd name="connsiteY1" fmla="*/ 0 h 304550"/>
                  <a:gd name="connsiteX2" fmla="*/ 443685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60554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1274" y="11629"/>
                      <a:pt x="12480" y="-529"/>
                      <a:pt x="30403" y="0"/>
                    </a:cubicBezTo>
                    <a:cubicBezTo>
                      <a:pt x="116721" y="-24686"/>
                      <a:pt x="287794" y="23376"/>
                      <a:pt x="443685" y="0"/>
                    </a:cubicBezTo>
                    <a:cubicBezTo>
                      <a:pt x="599576" y="-23376"/>
                      <a:pt x="671452" y="19808"/>
                      <a:pt x="873836" y="0"/>
                    </a:cubicBezTo>
                    <a:cubicBezTo>
                      <a:pt x="890821" y="2622"/>
                      <a:pt x="900896" y="12929"/>
                      <a:pt x="904239" y="30403"/>
                    </a:cubicBezTo>
                    <a:cubicBezTo>
                      <a:pt x="924331" y="143927"/>
                      <a:pt x="884227" y="186057"/>
                      <a:pt x="904239" y="274147"/>
                    </a:cubicBezTo>
                    <a:cubicBezTo>
                      <a:pt x="903389" y="286966"/>
                      <a:pt x="888000" y="301306"/>
                      <a:pt x="873836" y="304550"/>
                    </a:cubicBezTo>
                    <a:cubicBezTo>
                      <a:pt x="727704" y="347173"/>
                      <a:pt x="595895" y="271522"/>
                      <a:pt x="460554" y="304550"/>
                    </a:cubicBezTo>
                    <a:cubicBezTo>
                      <a:pt x="325213" y="337578"/>
                      <a:pt x="121783" y="295463"/>
                      <a:pt x="30403" y="304550"/>
                    </a:cubicBezTo>
                    <a:cubicBezTo>
                      <a:pt x="11080" y="306617"/>
                      <a:pt x="63" y="289727"/>
                      <a:pt x="0" y="274147"/>
                    </a:cubicBezTo>
                    <a:cubicBezTo>
                      <a:pt x="-24103" y="192161"/>
                      <a:pt x="6770" y="147970"/>
                      <a:pt x="0" y="30403"/>
                    </a:cubicBezTo>
                    <a:close/>
                  </a:path>
                  <a:path w="904239" h="304550" stroke="0" extrusionOk="0">
                    <a:moveTo>
                      <a:pt x="0" y="30403"/>
                    </a:moveTo>
                    <a:cubicBezTo>
                      <a:pt x="1841" y="11313"/>
                      <a:pt x="9884" y="-2264"/>
                      <a:pt x="30403" y="0"/>
                    </a:cubicBezTo>
                    <a:cubicBezTo>
                      <a:pt x="192514" y="-44676"/>
                      <a:pt x="272914" y="49862"/>
                      <a:pt x="452120" y="0"/>
                    </a:cubicBezTo>
                    <a:cubicBezTo>
                      <a:pt x="631326" y="-49862"/>
                      <a:pt x="758138" y="15732"/>
                      <a:pt x="873836" y="0"/>
                    </a:cubicBezTo>
                    <a:cubicBezTo>
                      <a:pt x="887846" y="1618"/>
                      <a:pt x="906795" y="13607"/>
                      <a:pt x="904239" y="30403"/>
                    </a:cubicBezTo>
                    <a:cubicBezTo>
                      <a:pt x="911990" y="118931"/>
                      <a:pt x="893225" y="158927"/>
                      <a:pt x="904239" y="274147"/>
                    </a:cubicBezTo>
                    <a:cubicBezTo>
                      <a:pt x="903938" y="286364"/>
                      <a:pt x="894831" y="303001"/>
                      <a:pt x="873836" y="304550"/>
                    </a:cubicBezTo>
                    <a:cubicBezTo>
                      <a:pt x="745610" y="343597"/>
                      <a:pt x="648487" y="289510"/>
                      <a:pt x="477422" y="304550"/>
                    </a:cubicBezTo>
                    <a:cubicBezTo>
                      <a:pt x="306357" y="319590"/>
                      <a:pt x="183997" y="293376"/>
                      <a:pt x="30403" y="304550"/>
                    </a:cubicBezTo>
                    <a:cubicBezTo>
                      <a:pt x="9789" y="302096"/>
                      <a:pt x="-970" y="291566"/>
                      <a:pt x="0" y="274147"/>
                    </a:cubicBezTo>
                    <a:cubicBezTo>
                      <a:pt x="-15047" y="199120"/>
                      <a:pt x="10410" y="126970"/>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128391734">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50000"/>
                      </a:schemeClr>
                    </a:solidFill>
                  </a:rPr>
                  <a:t>…</a:t>
                </a:r>
              </a:p>
            </p:txBody>
          </p:sp>
        </p:grpSp>
        <p:sp>
          <p:nvSpPr>
            <p:cNvPr id="67" name="Rounded Rectangle 66">
              <a:extLst>
                <a:ext uri="{FF2B5EF4-FFF2-40B4-BE49-F238E27FC236}">
                  <a16:creationId xmlns:a16="http://schemas.microsoft.com/office/drawing/2014/main" id="{7E26AE75-A975-AB4C-A6E6-5B9AFD4D6995}"/>
                </a:ext>
              </a:extLst>
            </p:cNvPr>
            <p:cNvSpPr/>
            <p:nvPr/>
          </p:nvSpPr>
          <p:spPr>
            <a:xfrm>
              <a:off x="9682076" y="4897332"/>
              <a:ext cx="2414722" cy="1800194"/>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 1.</a:t>
              </a:r>
              <a:r>
                <a:rPr lang="zh-CN" altLang="en-US" sz="1400" dirty="0">
                  <a:solidFill>
                    <a:schemeClr val="accent2">
                      <a:lumMod val="75000"/>
                    </a:schemeClr>
                  </a:solidFill>
                </a:rPr>
                <a:t>向下抽象独立组件，包括第三方组件的接入都使用独立的</a:t>
              </a:r>
              <a:r>
                <a:rPr lang="en-US" altLang="zh-CN" sz="1400" dirty="0">
                  <a:solidFill>
                    <a:schemeClr val="accent2">
                      <a:lumMod val="75000"/>
                    </a:schemeClr>
                  </a:solidFill>
                </a:rPr>
                <a:t>module</a:t>
              </a:r>
              <a:endParaRPr lang="en-US" sz="1400" dirty="0">
                <a:solidFill>
                  <a:schemeClr val="accent2">
                    <a:lumMod val="75000"/>
                  </a:schemeClr>
                </a:solidFill>
              </a:endParaRPr>
            </a:p>
            <a:p>
              <a:r>
                <a:rPr lang="en-US" altLang="zh-CN" sz="1400" dirty="0">
                  <a:solidFill>
                    <a:schemeClr val="accent2">
                      <a:lumMod val="75000"/>
                    </a:schemeClr>
                  </a:solidFill>
                </a:rPr>
                <a:t>2.</a:t>
              </a:r>
              <a:r>
                <a:rPr lang="zh-CN" altLang="en-US" sz="1400" dirty="0">
                  <a:solidFill>
                    <a:schemeClr val="accent2">
                      <a:lumMod val="75000"/>
                    </a:schemeClr>
                  </a:solidFill>
                </a:rPr>
                <a:t>根据功能独立一个个小模块方便复用</a:t>
              </a:r>
              <a:endParaRPr lang="en-US" altLang="zh-CN" sz="1400" dirty="0">
                <a:solidFill>
                  <a:schemeClr val="accent2">
                    <a:lumMod val="75000"/>
                  </a:schemeClr>
                </a:solidFill>
              </a:endParaRPr>
            </a:p>
            <a:p>
              <a:r>
                <a:rPr lang="en-US" altLang="zh-CN" sz="1400" dirty="0">
                  <a:solidFill>
                    <a:schemeClr val="accent2">
                      <a:lumMod val="75000"/>
                    </a:schemeClr>
                  </a:solidFill>
                </a:rPr>
                <a:t>3.</a:t>
              </a:r>
              <a:r>
                <a:rPr lang="zh-CN" altLang="en-US" sz="1400" dirty="0">
                  <a:solidFill>
                    <a:schemeClr val="accent2">
                      <a:lumMod val="75000"/>
                    </a:schemeClr>
                  </a:solidFill>
                </a:rPr>
                <a:t> 把可以通用的部分组件发布到</a:t>
              </a:r>
              <a:r>
                <a:rPr lang="en-US" altLang="zh-CN" sz="1400" dirty="0">
                  <a:solidFill>
                    <a:schemeClr val="accent2">
                      <a:lumMod val="75000"/>
                    </a:schemeClr>
                  </a:solidFill>
                </a:rPr>
                <a:t>maven</a:t>
              </a:r>
              <a:r>
                <a:rPr lang="zh-CN" altLang="en-US" sz="1400" dirty="0">
                  <a:solidFill>
                    <a:schemeClr val="accent2">
                      <a:lumMod val="75000"/>
                    </a:schemeClr>
                  </a:solidFill>
                </a:rPr>
                <a:t>仓库，方便跨项目使用</a:t>
              </a:r>
              <a:endParaRPr lang="en-US" sz="1400" dirty="0">
                <a:solidFill>
                  <a:schemeClr val="accent2">
                    <a:lumMod val="75000"/>
                  </a:schemeClr>
                </a:solidFill>
              </a:endParaRPr>
            </a:p>
          </p:txBody>
        </p:sp>
        <p:grpSp>
          <p:nvGrpSpPr>
            <p:cNvPr id="4" name="Group 3">
              <a:extLst>
                <a:ext uri="{FF2B5EF4-FFF2-40B4-BE49-F238E27FC236}">
                  <a16:creationId xmlns:a16="http://schemas.microsoft.com/office/drawing/2014/main" id="{56A24C7A-A586-A842-8955-CCF80A4F5C64}"/>
                </a:ext>
              </a:extLst>
            </p:cNvPr>
            <p:cNvGrpSpPr/>
            <p:nvPr/>
          </p:nvGrpSpPr>
          <p:grpSpPr>
            <a:xfrm>
              <a:off x="3499508" y="5499676"/>
              <a:ext cx="6010252" cy="1277044"/>
              <a:chOff x="3499508" y="5499676"/>
              <a:chExt cx="6010252" cy="1277044"/>
            </a:xfrm>
          </p:grpSpPr>
          <p:sp>
            <p:nvSpPr>
              <p:cNvPr id="163" name="Rounded Rectangle 162">
                <a:extLst>
                  <a:ext uri="{FF2B5EF4-FFF2-40B4-BE49-F238E27FC236}">
                    <a16:creationId xmlns:a16="http://schemas.microsoft.com/office/drawing/2014/main" id="{E73D10B7-82F9-5D43-AC16-4C00628DCE5F}"/>
                  </a:ext>
                </a:extLst>
              </p:cNvPr>
              <p:cNvSpPr/>
              <p:nvPr/>
            </p:nvSpPr>
            <p:spPr>
              <a:xfrm>
                <a:off x="3499508" y="5499676"/>
                <a:ext cx="6010252" cy="1277044"/>
              </a:xfrm>
              <a:custGeom>
                <a:avLst/>
                <a:gdLst>
                  <a:gd name="connsiteX0" fmla="*/ 0 w 6010252"/>
                  <a:gd name="connsiteY0" fmla="*/ 127487 h 1277044"/>
                  <a:gd name="connsiteX1" fmla="*/ 127487 w 6010252"/>
                  <a:gd name="connsiteY1" fmla="*/ 0 h 1277044"/>
                  <a:gd name="connsiteX2" fmla="*/ 824515 w 6010252"/>
                  <a:gd name="connsiteY2" fmla="*/ 0 h 1277044"/>
                  <a:gd name="connsiteX3" fmla="*/ 1348885 w 6010252"/>
                  <a:gd name="connsiteY3" fmla="*/ 0 h 1277044"/>
                  <a:gd name="connsiteX4" fmla="*/ 2045913 w 6010252"/>
                  <a:gd name="connsiteY4" fmla="*/ 0 h 1277044"/>
                  <a:gd name="connsiteX5" fmla="*/ 2627836 w 6010252"/>
                  <a:gd name="connsiteY5" fmla="*/ 0 h 1277044"/>
                  <a:gd name="connsiteX6" fmla="*/ 3209758 w 6010252"/>
                  <a:gd name="connsiteY6" fmla="*/ 0 h 1277044"/>
                  <a:gd name="connsiteX7" fmla="*/ 3791681 w 6010252"/>
                  <a:gd name="connsiteY7" fmla="*/ 0 h 1277044"/>
                  <a:gd name="connsiteX8" fmla="*/ 4258498 w 6010252"/>
                  <a:gd name="connsiteY8" fmla="*/ 0 h 1277044"/>
                  <a:gd name="connsiteX9" fmla="*/ 4840420 w 6010252"/>
                  <a:gd name="connsiteY9" fmla="*/ 0 h 1277044"/>
                  <a:gd name="connsiteX10" fmla="*/ 5307237 w 6010252"/>
                  <a:gd name="connsiteY10" fmla="*/ 0 h 1277044"/>
                  <a:gd name="connsiteX11" fmla="*/ 5882765 w 6010252"/>
                  <a:gd name="connsiteY11" fmla="*/ 0 h 1277044"/>
                  <a:gd name="connsiteX12" fmla="*/ 6010252 w 6010252"/>
                  <a:gd name="connsiteY12" fmla="*/ 127487 h 1277044"/>
                  <a:gd name="connsiteX13" fmla="*/ 6010252 w 6010252"/>
                  <a:gd name="connsiteY13" fmla="*/ 638522 h 1277044"/>
                  <a:gd name="connsiteX14" fmla="*/ 6010252 w 6010252"/>
                  <a:gd name="connsiteY14" fmla="*/ 1149557 h 1277044"/>
                  <a:gd name="connsiteX15" fmla="*/ 5882765 w 6010252"/>
                  <a:gd name="connsiteY15" fmla="*/ 1277044 h 1277044"/>
                  <a:gd name="connsiteX16" fmla="*/ 5128184 w 6010252"/>
                  <a:gd name="connsiteY16" fmla="*/ 1277044 h 1277044"/>
                  <a:gd name="connsiteX17" fmla="*/ 4661367 w 6010252"/>
                  <a:gd name="connsiteY17" fmla="*/ 1277044 h 1277044"/>
                  <a:gd name="connsiteX18" fmla="*/ 4021892 w 6010252"/>
                  <a:gd name="connsiteY18" fmla="*/ 1277044 h 1277044"/>
                  <a:gd name="connsiteX19" fmla="*/ 3439969 w 6010252"/>
                  <a:gd name="connsiteY19" fmla="*/ 1277044 h 1277044"/>
                  <a:gd name="connsiteX20" fmla="*/ 2742941 w 6010252"/>
                  <a:gd name="connsiteY20" fmla="*/ 1277044 h 1277044"/>
                  <a:gd name="connsiteX21" fmla="*/ 2045913 w 6010252"/>
                  <a:gd name="connsiteY21" fmla="*/ 1277044 h 1277044"/>
                  <a:gd name="connsiteX22" fmla="*/ 1579096 w 6010252"/>
                  <a:gd name="connsiteY22" fmla="*/ 1277044 h 1277044"/>
                  <a:gd name="connsiteX23" fmla="*/ 997173 w 6010252"/>
                  <a:gd name="connsiteY23" fmla="*/ 1277044 h 1277044"/>
                  <a:gd name="connsiteX24" fmla="*/ 127487 w 6010252"/>
                  <a:gd name="connsiteY24" fmla="*/ 1277044 h 1277044"/>
                  <a:gd name="connsiteX25" fmla="*/ 0 w 6010252"/>
                  <a:gd name="connsiteY25" fmla="*/ 1149557 h 1277044"/>
                  <a:gd name="connsiteX26" fmla="*/ 0 w 6010252"/>
                  <a:gd name="connsiteY26" fmla="*/ 638522 h 1277044"/>
                  <a:gd name="connsiteX27" fmla="*/ 0 w 6010252"/>
                  <a:gd name="connsiteY27" fmla="*/ 127487 h 127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10252" h="1277044" fill="none" extrusionOk="0">
                    <a:moveTo>
                      <a:pt x="0" y="127487"/>
                    </a:moveTo>
                    <a:cubicBezTo>
                      <a:pt x="7490" y="65087"/>
                      <a:pt x="57144" y="3969"/>
                      <a:pt x="127487" y="0"/>
                    </a:cubicBezTo>
                    <a:cubicBezTo>
                      <a:pt x="398155" y="-6132"/>
                      <a:pt x="476335" y="6667"/>
                      <a:pt x="824515" y="0"/>
                    </a:cubicBezTo>
                    <a:cubicBezTo>
                      <a:pt x="1172695" y="-6667"/>
                      <a:pt x="1146545" y="14258"/>
                      <a:pt x="1348885" y="0"/>
                    </a:cubicBezTo>
                    <a:cubicBezTo>
                      <a:pt x="1551225" y="-14258"/>
                      <a:pt x="1756103" y="8742"/>
                      <a:pt x="2045913" y="0"/>
                    </a:cubicBezTo>
                    <a:cubicBezTo>
                      <a:pt x="2335723" y="-8742"/>
                      <a:pt x="2438661" y="26241"/>
                      <a:pt x="2627836" y="0"/>
                    </a:cubicBezTo>
                    <a:cubicBezTo>
                      <a:pt x="2817011" y="-26241"/>
                      <a:pt x="3051650" y="8116"/>
                      <a:pt x="3209758" y="0"/>
                    </a:cubicBezTo>
                    <a:cubicBezTo>
                      <a:pt x="3367866" y="-8116"/>
                      <a:pt x="3522295" y="-19012"/>
                      <a:pt x="3791681" y="0"/>
                    </a:cubicBezTo>
                    <a:cubicBezTo>
                      <a:pt x="4061067" y="19012"/>
                      <a:pt x="4052483" y="-4316"/>
                      <a:pt x="4258498" y="0"/>
                    </a:cubicBezTo>
                    <a:cubicBezTo>
                      <a:pt x="4464513" y="4316"/>
                      <a:pt x="4675895" y="19300"/>
                      <a:pt x="4840420" y="0"/>
                    </a:cubicBezTo>
                    <a:cubicBezTo>
                      <a:pt x="5004945" y="-19300"/>
                      <a:pt x="5114223" y="11066"/>
                      <a:pt x="5307237" y="0"/>
                    </a:cubicBezTo>
                    <a:cubicBezTo>
                      <a:pt x="5500251" y="-11066"/>
                      <a:pt x="5739639" y="9598"/>
                      <a:pt x="5882765" y="0"/>
                    </a:cubicBezTo>
                    <a:cubicBezTo>
                      <a:pt x="5958428" y="-3997"/>
                      <a:pt x="6009819" y="51117"/>
                      <a:pt x="6010252" y="127487"/>
                    </a:cubicBezTo>
                    <a:cubicBezTo>
                      <a:pt x="5987327" y="262172"/>
                      <a:pt x="6015961" y="531516"/>
                      <a:pt x="6010252" y="638522"/>
                    </a:cubicBezTo>
                    <a:cubicBezTo>
                      <a:pt x="6004543" y="745529"/>
                      <a:pt x="6030727" y="898993"/>
                      <a:pt x="6010252" y="1149557"/>
                    </a:cubicBezTo>
                    <a:cubicBezTo>
                      <a:pt x="5999513" y="1208214"/>
                      <a:pt x="5956577" y="1265728"/>
                      <a:pt x="5882765" y="1277044"/>
                    </a:cubicBezTo>
                    <a:cubicBezTo>
                      <a:pt x="5585589" y="1243879"/>
                      <a:pt x="5359487" y="1276087"/>
                      <a:pt x="5128184" y="1277044"/>
                    </a:cubicBezTo>
                    <a:cubicBezTo>
                      <a:pt x="4896881" y="1278001"/>
                      <a:pt x="4799272" y="1290937"/>
                      <a:pt x="4661367" y="1277044"/>
                    </a:cubicBezTo>
                    <a:cubicBezTo>
                      <a:pt x="4523462" y="1263151"/>
                      <a:pt x="4234883" y="1299717"/>
                      <a:pt x="4021892" y="1277044"/>
                    </a:cubicBezTo>
                    <a:cubicBezTo>
                      <a:pt x="3808902" y="1254371"/>
                      <a:pt x="3723236" y="1269332"/>
                      <a:pt x="3439969" y="1277044"/>
                    </a:cubicBezTo>
                    <a:cubicBezTo>
                      <a:pt x="3156702" y="1284756"/>
                      <a:pt x="2947744" y="1253371"/>
                      <a:pt x="2742941" y="1277044"/>
                    </a:cubicBezTo>
                    <a:cubicBezTo>
                      <a:pt x="2538138" y="1300717"/>
                      <a:pt x="2301056" y="1278052"/>
                      <a:pt x="2045913" y="1277044"/>
                    </a:cubicBezTo>
                    <a:cubicBezTo>
                      <a:pt x="1790770" y="1276036"/>
                      <a:pt x="1729908" y="1286340"/>
                      <a:pt x="1579096" y="1277044"/>
                    </a:cubicBezTo>
                    <a:cubicBezTo>
                      <a:pt x="1428284" y="1267748"/>
                      <a:pt x="1263196" y="1256975"/>
                      <a:pt x="997173" y="1277044"/>
                    </a:cubicBezTo>
                    <a:cubicBezTo>
                      <a:pt x="731150" y="1297113"/>
                      <a:pt x="378665" y="1242579"/>
                      <a:pt x="127487" y="1277044"/>
                    </a:cubicBezTo>
                    <a:cubicBezTo>
                      <a:pt x="52324" y="1275062"/>
                      <a:pt x="-7802" y="1225345"/>
                      <a:pt x="0" y="1149557"/>
                    </a:cubicBezTo>
                    <a:cubicBezTo>
                      <a:pt x="-22392" y="974657"/>
                      <a:pt x="-4890" y="888419"/>
                      <a:pt x="0" y="638522"/>
                    </a:cubicBezTo>
                    <a:cubicBezTo>
                      <a:pt x="4890" y="388625"/>
                      <a:pt x="1950" y="333070"/>
                      <a:pt x="0" y="127487"/>
                    </a:cubicBezTo>
                    <a:close/>
                  </a:path>
                  <a:path w="6010252" h="1277044" stroke="0" extrusionOk="0">
                    <a:moveTo>
                      <a:pt x="0" y="127487"/>
                    </a:moveTo>
                    <a:cubicBezTo>
                      <a:pt x="4902" y="48947"/>
                      <a:pt x="51748" y="1350"/>
                      <a:pt x="127487" y="0"/>
                    </a:cubicBezTo>
                    <a:cubicBezTo>
                      <a:pt x="245434" y="-767"/>
                      <a:pt x="407116" y="4876"/>
                      <a:pt x="594304" y="0"/>
                    </a:cubicBezTo>
                    <a:cubicBezTo>
                      <a:pt x="781492" y="-4876"/>
                      <a:pt x="939072" y="9303"/>
                      <a:pt x="1118674" y="0"/>
                    </a:cubicBezTo>
                    <a:cubicBezTo>
                      <a:pt x="1298276" y="-9303"/>
                      <a:pt x="1487230" y="-15387"/>
                      <a:pt x="1758149" y="0"/>
                    </a:cubicBezTo>
                    <a:cubicBezTo>
                      <a:pt x="2029068" y="15387"/>
                      <a:pt x="2335091" y="6026"/>
                      <a:pt x="2512730" y="0"/>
                    </a:cubicBezTo>
                    <a:cubicBezTo>
                      <a:pt x="2690369" y="-6026"/>
                      <a:pt x="2832313" y="-4771"/>
                      <a:pt x="3037100" y="0"/>
                    </a:cubicBezTo>
                    <a:cubicBezTo>
                      <a:pt x="3241887" y="4771"/>
                      <a:pt x="3502832" y="-1071"/>
                      <a:pt x="3791681" y="0"/>
                    </a:cubicBezTo>
                    <a:cubicBezTo>
                      <a:pt x="4080530" y="1071"/>
                      <a:pt x="4163927" y="-8668"/>
                      <a:pt x="4258498" y="0"/>
                    </a:cubicBezTo>
                    <a:cubicBezTo>
                      <a:pt x="4353069" y="8668"/>
                      <a:pt x="4493170" y="21651"/>
                      <a:pt x="4725315" y="0"/>
                    </a:cubicBezTo>
                    <a:cubicBezTo>
                      <a:pt x="4957460" y="-21651"/>
                      <a:pt x="5061237" y="2266"/>
                      <a:pt x="5192132" y="0"/>
                    </a:cubicBezTo>
                    <a:cubicBezTo>
                      <a:pt x="5323027" y="-2266"/>
                      <a:pt x="5629604" y="-24740"/>
                      <a:pt x="5882765" y="0"/>
                    </a:cubicBezTo>
                    <a:cubicBezTo>
                      <a:pt x="5948850" y="-4041"/>
                      <a:pt x="6013399" y="63555"/>
                      <a:pt x="6010252" y="127487"/>
                    </a:cubicBezTo>
                    <a:cubicBezTo>
                      <a:pt x="6008733" y="348004"/>
                      <a:pt x="6007389" y="408474"/>
                      <a:pt x="6010252" y="607860"/>
                    </a:cubicBezTo>
                    <a:cubicBezTo>
                      <a:pt x="6013115" y="807246"/>
                      <a:pt x="6025809" y="999969"/>
                      <a:pt x="6010252" y="1149557"/>
                    </a:cubicBezTo>
                    <a:cubicBezTo>
                      <a:pt x="5999892" y="1231527"/>
                      <a:pt x="5945707" y="1291757"/>
                      <a:pt x="5882765" y="1277044"/>
                    </a:cubicBezTo>
                    <a:cubicBezTo>
                      <a:pt x="5600392" y="1254267"/>
                      <a:pt x="5325964" y="1278073"/>
                      <a:pt x="5128184" y="1277044"/>
                    </a:cubicBezTo>
                    <a:cubicBezTo>
                      <a:pt x="4930404" y="1276015"/>
                      <a:pt x="4733100" y="1295839"/>
                      <a:pt x="4603814" y="1277044"/>
                    </a:cubicBezTo>
                    <a:cubicBezTo>
                      <a:pt x="4474528" y="1258250"/>
                      <a:pt x="4101612" y="1250113"/>
                      <a:pt x="3964339" y="1277044"/>
                    </a:cubicBezTo>
                    <a:cubicBezTo>
                      <a:pt x="3827067" y="1303975"/>
                      <a:pt x="3590954" y="1272597"/>
                      <a:pt x="3497522" y="1277044"/>
                    </a:cubicBezTo>
                    <a:cubicBezTo>
                      <a:pt x="3404090" y="1281491"/>
                      <a:pt x="3081510" y="1282106"/>
                      <a:pt x="2800494" y="1277044"/>
                    </a:cubicBezTo>
                    <a:cubicBezTo>
                      <a:pt x="2519478" y="1271982"/>
                      <a:pt x="2370906" y="1304116"/>
                      <a:pt x="2161019" y="1277044"/>
                    </a:cubicBezTo>
                    <a:cubicBezTo>
                      <a:pt x="1951133" y="1249972"/>
                      <a:pt x="1803723" y="1266545"/>
                      <a:pt x="1521543" y="1277044"/>
                    </a:cubicBezTo>
                    <a:cubicBezTo>
                      <a:pt x="1239363" y="1287543"/>
                      <a:pt x="1117013" y="1253645"/>
                      <a:pt x="997173" y="1277044"/>
                    </a:cubicBezTo>
                    <a:cubicBezTo>
                      <a:pt x="877333" y="1300444"/>
                      <a:pt x="494807" y="1297922"/>
                      <a:pt x="127487" y="1277044"/>
                    </a:cubicBezTo>
                    <a:cubicBezTo>
                      <a:pt x="57838" y="1285880"/>
                      <a:pt x="8027" y="1228659"/>
                      <a:pt x="0" y="1149557"/>
                    </a:cubicBezTo>
                    <a:cubicBezTo>
                      <a:pt x="-17392" y="984020"/>
                      <a:pt x="-15670" y="755818"/>
                      <a:pt x="0" y="648743"/>
                    </a:cubicBezTo>
                    <a:cubicBezTo>
                      <a:pt x="15670" y="541668"/>
                      <a:pt x="-7455" y="367192"/>
                      <a:pt x="0" y="127487"/>
                    </a:cubicBezTo>
                    <a:close/>
                  </a:path>
                </a:pathLst>
              </a:custGeom>
              <a:solidFill>
                <a:schemeClr val="accent4">
                  <a:lumMod val="20000"/>
                  <a:lumOff val="80000"/>
                </a:schemeClr>
              </a:solidFill>
              <a:ln w="3175">
                <a:solidFill>
                  <a:schemeClr val="accent4">
                    <a:lumMod val="75000"/>
                  </a:schemeClr>
                </a:solidFill>
                <a:prstDash val="lgDash"/>
                <a:extLst>
                  <a:ext uri="{C807C97D-BFC1-408E-A445-0C87EB9F89A2}">
                    <ask:lineSketchStyleProps xmlns:ask="http://schemas.microsoft.com/office/drawing/2018/sketchyshapes" xmlns="" sd="3058365814">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4">
                      <a:lumMod val="75000"/>
                    </a:schemeClr>
                  </a:solidFill>
                </a:endParaRPr>
              </a:p>
            </p:txBody>
          </p:sp>
          <p:sp>
            <p:nvSpPr>
              <p:cNvPr id="164" name="Rounded Rectangle 163">
                <a:extLst>
                  <a:ext uri="{FF2B5EF4-FFF2-40B4-BE49-F238E27FC236}">
                    <a16:creationId xmlns:a16="http://schemas.microsoft.com/office/drawing/2014/main" id="{D26F6970-1268-5843-AD0E-4F7C1DE96D6C}"/>
                  </a:ext>
                </a:extLst>
              </p:cNvPr>
              <p:cNvSpPr/>
              <p:nvPr/>
            </p:nvSpPr>
            <p:spPr>
              <a:xfrm>
                <a:off x="3595837" y="5604061"/>
                <a:ext cx="1184111" cy="314710"/>
              </a:xfrm>
              <a:custGeom>
                <a:avLst/>
                <a:gdLst>
                  <a:gd name="connsiteX0" fmla="*/ 0 w 1184111"/>
                  <a:gd name="connsiteY0" fmla="*/ 31417 h 314710"/>
                  <a:gd name="connsiteX1" fmla="*/ 31417 w 1184111"/>
                  <a:gd name="connsiteY1" fmla="*/ 0 h 314710"/>
                  <a:gd name="connsiteX2" fmla="*/ 592056 w 1184111"/>
                  <a:gd name="connsiteY2" fmla="*/ 0 h 314710"/>
                  <a:gd name="connsiteX3" fmla="*/ 1152694 w 1184111"/>
                  <a:gd name="connsiteY3" fmla="*/ 0 h 314710"/>
                  <a:gd name="connsiteX4" fmla="*/ 1184111 w 1184111"/>
                  <a:gd name="connsiteY4" fmla="*/ 31417 h 314710"/>
                  <a:gd name="connsiteX5" fmla="*/ 1184111 w 1184111"/>
                  <a:gd name="connsiteY5" fmla="*/ 283293 h 314710"/>
                  <a:gd name="connsiteX6" fmla="*/ 1152694 w 1184111"/>
                  <a:gd name="connsiteY6" fmla="*/ 314710 h 314710"/>
                  <a:gd name="connsiteX7" fmla="*/ 603268 w 1184111"/>
                  <a:gd name="connsiteY7" fmla="*/ 314710 h 314710"/>
                  <a:gd name="connsiteX8" fmla="*/ 31417 w 1184111"/>
                  <a:gd name="connsiteY8" fmla="*/ 314710 h 314710"/>
                  <a:gd name="connsiteX9" fmla="*/ 0 w 1184111"/>
                  <a:gd name="connsiteY9" fmla="*/ 283293 h 314710"/>
                  <a:gd name="connsiteX10" fmla="*/ 0 w 1184111"/>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314710" fill="none" extrusionOk="0">
                    <a:moveTo>
                      <a:pt x="0" y="31417"/>
                    </a:moveTo>
                    <a:cubicBezTo>
                      <a:pt x="47" y="16203"/>
                      <a:pt x="11981" y="818"/>
                      <a:pt x="31417" y="0"/>
                    </a:cubicBezTo>
                    <a:cubicBezTo>
                      <a:pt x="221096" y="19327"/>
                      <a:pt x="334778" y="-8954"/>
                      <a:pt x="592056" y="0"/>
                    </a:cubicBezTo>
                    <a:cubicBezTo>
                      <a:pt x="849334" y="8954"/>
                      <a:pt x="877404" y="18670"/>
                      <a:pt x="1152694" y="0"/>
                    </a:cubicBezTo>
                    <a:cubicBezTo>
                      <a:pt x="1169430" y="1090"/>
                      <a:pt x="1181808" y="12042"/>
                      <a:pt x="1184111" y="31417"/>
                    </a:cubicBezTo>
                    <a:cubicBezTo>
                      <a:pt x="1176885" y="84338"/>
                      <a:pt x="1182595" y="217656"/>
                      <a:pt x="1184111" y="283293"/>
                    </a:cubicBezTo>
                    <a:cubicBezTo>
                      <a:pt x="1182402" y="299944"/>
                      <a:pt x="1169387" y="313887"/>
                      <a:pt x="1152694" y="314710"/>
                    </a:cubicBezTo>
                    <a:cubicBezTo>
                      <a:pt x="959776" y="329193"/>
                      <a:pt x="756426" y="289742"/>
                      <a:pt x="603268" y="314710"/>
                    </a:cubicBezTo>
                    <a:cubicBezTo>
                      <a:pt x="450110" y="339678"/>
                      <a:pt x="232496" y="316097"/>
                      <a:pt x="31417" y="314710"/>
                    </a:cubicBezTo>
                    <a:cubicBezTo>
                      <a:pt x="12084" y="312899"/>
                      <a:pt x="-1572" y="302184"/>
                      <a:pt x="0" y="283293"/>
                    </a:cubicBezTo>
                    <a:cubicBezTo>
                      <a:pt x="-3575" y="184575"/>
                      <a:pt x="8819" y="105540"/>
                      <a:pt x="0" y="31417"/>
                    </a:cubicBezTo>
                    <a:close/>
                  </a:path>
                  <a:path w="1184111" h="314710" stroke="0" extrusionOk="0">
                    <a:moveTo>
                      <a:pt x="0" y="31417"/>
                    </a:moveTo>
                    <a:cubicBezTo>
                      <a:pt x="-1577" y="18099"/>
                      <a:pt x="14666" y="850"/>
                      <a:pt x="31417" y="0"/>
                    </a:cubicBezTo>
                    <a:cubicBezTo>
                      <a:pt x="243988" y="-9943"/>
                      <a:pt x="462330" y="-11113"/>
                      <a:pt x="580843" y="0"/>
                    </a:cubicBezTo>
                    <a:cubicBezTo>
                      <a:pt x="699356" y="11113"/>
                      <a:pt x="972018" y="-3705"/>
                      <a:pt x="1152694" y="0"/>
                    </a:cubicBezTo>
                    <a:cubicBezTo>
                      <a:pt x="1168528" y="1915"/>
                      <a:pt x="1185477" y="17857"/>
                      <a:pt x="1184111" y="31417"/>
                    </a:cubicBezTo>
                    <a:cubicBezTo>
                      <a:pt x="1174297" y="116378"/>
                      <a:pt x="1196307" y="179274"/>
                      <a:pt x="1184111" y="283293"/>
                    </a:cubicBezTo>
                    <a:cubicBezTo>
                      <a:pt x="1181400" y="303224"/>
                      <a:pt x="1170925" y="315135"/>
                      <a:pt x="1152694" y="314710"/>
                    </a:cubicBezTo>
                    <a:cubicBezTo>
                      <a:pt x="899573" y="291008"/>
                      <a:pt x="818799" y="337610"/>
                      <a:pt x="592056" y="314710"/>
                    </a:cubicBezTo>
                    <a:cubicBezTo>
                      <a:pt x="365313" y="291810"/>
                      <a:pt x="197941" y="293817"/>
                      <a:pt x="31417" y="314710"/>
                    </a:cubicBezTo>
                    <a:cubicBezTo>
                      <a:pt x="10195" y="316204"/>
                      <a:pt x="-1913" y="297160"/>
                      <a:pt x="0" y="283293"/>
                    </a:cubicBezTo>
                    <a:cubicBezTo>
                      <a:pt x="10594" y="164176"/>
                      <a:pt x="-538" y="132599"/>
                      <a:pt x="0" y="31417"/>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75000"/>
                      </a:schemeClr>
                    </a:solidFill>
                  </a:rPr>
                  <a:t>Lib_netscene</a:t>
                </a:r>
                <a:endParaRPr lang="en-US" sz="1400" dirty="0">
                  <a:solidFill>
                    <a:schemeClr val="accent1">
                      <a:lumMod val="75000"/>
                    </a:schemeClr>
                  </a:solidFill>
                </a:endParaRPr>
              </a:p>
            </p:txBody>
          </p:sp>
          <p:sp>
            <p:nvSpPr>
              <p:cNvPr id="165" name="Rounded Rectangle 164">
                <a:extLst>
                  <a:ext uri="{FF2B5EF4-FFF2-40B4-BE49-F238E27FC236}">
                    <a16:creationId xmlns:a16="http://schemas.microsoft.com/office/drawing/2014/main" id="{9B4051E4-2B09-1846-BE1D-66A297C356D7}"/>
                  </a:ext>
                </a:extLst>
              </p:cNvPr>
              <p:cNvSpPr/>
              <p:nvPr/>
            </p:nvSpPr>
            <p:spPr>
              <a:xfrm>
                <a:off x="4861089" y="5604061"/>
                <a:ext cx="1062191" cy="314710"/>
              </a:xfrm>
              <a:custGeom>
                <a:avLst/>
                <a:gdLst>
                  <a:gd name="connsiteX0" fmla="*/ 0 w 1062191"/>
                  <a:gd name="connsiteY0" fmla="*/ 31417 h 314710"/>
                  <a:gd name="connsiteX1" fmla="*/ 31417 w 1062191"/>
                  <a:gd name="connsiteY1" fmla="*/ 0 h 314710"/>
                  <a:gd name="connsiteX2" fmla="*/ 541089 w 1062191"/>
                  <a:gd name="connsiteY2" fmla="*/ 0 h 314710"/>
                  <a:gd name="connsiteX3" fmla="*/ 1030774 w 1062191"/>
                  <a:gd name="connsiteY3" fmla="*/ 0 h 314710"/>
                  <a:gd name="connsiteX4" fmla="*/ 1062191 w 1062191"/>
                  <a:gd name="connsiteY4" fmla="*/ 31417 h 314710"/>
                  <a:gd name="connsiteX5" fmla="*/ 1062191 w 1062191"/>
                  <a:gd name="connsiteY5" fmla="*/ 283293 h 314710"/>
                  <a:gd name="connsiteX6" fmla="*/ 1030774 w 1062191"/>
                  <a:gd name="connsiteY6" fmla="*/ 314710 h 314710"/>
                  <a:gd name="connsiteX7" fmla="*/ 561076 w 1062191"/>
                  <a:gd name="connsiteY7" fmla="*/ 314710 h 314710"/>
                  <a:gd name="connsiteX8" fmla="*/ 31417 w 1062191"/>
                  <a:gd name="connsiteY8" fmla="*/ 314710 h 314710"/>
                  <a:gd name="connsiteX9" fmla="*/ 0 w 1062191"/>
                  <a:gd name="connsiteY9" fmla="*/ 283293 h 314710"/>
                  <a:gd name="connsiteX10" fmla="*/ 0 w 1062191"/>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14710" fill="none" extrusionOk="0">
                    <a:moveTo>
                      <a:pt x="0" y="31417"/>
                    </a:moveTo>
                    <a:cubicBezTo>
                      <a:pt x="-578" y="18145"/>
                      <a:pt x="16856" y="2651"/>
                      <a:pt x="31417" y="0"/>
                    </a:cubicBezTo>
                    <a:cubicBezTo>
                      <a:pt x="262320" y="20199"/>
                      <a:pt x="366668" y="-2586"/>
                      <a:pt x="541089" y="0"/>
                    </a:cubicBezTo>
                    <a:cubicBezTo>
                      <a:pt x="715510" y="2586"/>
                      <a:pt x="792133" y="11035"/>
                      <a:pt x="1030774" y="0"/>
                    </a:cubicBezTo>
                    <a:cubicBezTo>
                      <a:pt x="1048180" y="-2448"/>
                      <a:pt x="1060392" y="17322"/>
                      <a:pt x="1062191" y="31417"/>
                    </a:cubicBezTo>
                    <a:cubicBezTo>
                      <a:pt x="1065008" y="111535"/>
                      <a:pt x="1051892" y="158448"/>
                      <a:pt x="1062191" y="283293"/>
                    </a:cubicBezTo>
                    <a:cubicBezTo>
                      <a:pt x="1064272" y="299788"/>
                      <a:pt x="1047202" y="315597"/>
                      <a:pt x="1030774" y="314710"/>
                    </a:cubicBezTo>
                    <a:cubicBezTo>
                      <a:pt x="817047" y="295594"/>
                      <a:pt x="662388" y="298094"/>
                      <a:pt x="561076" y="314710"/>
                    </a:cubicBezTo>
                    <a:cubicBezTo>
                      <a:pt x="459764" y="331326"/>
                      <a:pt x="158675" y="298743"/>
                      <a:pt x="31417" y="314710"/>
                    </a:cubicBezTo>
                    <a:cubicBezTo>
                      <a:pt x="18355" y="315071"/>
                      <a:pt x="977" y="300340"/>
                      <a:pt x="0" y="283293"/>
                    </a:cubicBezTo>
                    <a:cubicBezTo>
                      <a:pt x="1151" y="199740"/>
                      <a:pt x="8634" y="144351"/>
                      <a:pt x="0" y="31417"/>
                    </a:cubicBezTo>
                    <a:close/>
                  </a:path>
                  <a:path w="1062191" h="314710" stroke="0" extrusionOk="0">
                    <a:moveTo>
                      <a:pt x="0" y="31417"/>
                    </a:moveTo>
                    <a:cubicBezTo>
                      <a:pt x="1609" y="13736"/>
                      <a:pt x="15407" y="218"/>
                      <a:pt x="31417" y="0"/>
                    </a:cubicBezTo>
                    <a:cubicBezTo>
                      <a:pt x="170590" y="4247"/>
                      <a:pt x="316399" y="12416"/>
                      <a:pt x="521102" y="0"/>
                    </a:cubicBezTo>
                    <a:cubicBezTo>
                      <a:pt x="725805" y="-12416"/>
                      <a:pt x="788585" y="-18473"/>
                      <a:pt x="1030774" y="0"/>
                    </a:cubicBezTo>
                    <a:cubicBezTo>
                      <a:pt x="1048909" y="1150"/>
                      <a:pt x="1061933" y="14375"/>
                      <a:pt x="1062191" y="31417"/>
                    </a:cubicBezTo>
                    <a:cubicBezTo>
                      <a:pt x="1071953" y="140958"/>
                      <a:pt x="1059927" y="169914"/>
                      <a:pt x="1062191" y="283293"/>
                    </a:cubicBezTo>
                    <a:cubicBezTo>
                      <a:pt x="1061477" y="301017"/>
                      <a:pt x="1047658" y="318003"/>
                      <a:pt x="1030774" y="314710"/>
                    </a:cubicBezTo>
                    <a:cubicBezTo>
                      <a:pt x="772576" y="309252"/>
                      <a:pt x="621851" y="327021"/>
                      <a:pt x="511108" y="314710"/>
                    </a:cubicBezTo>
                    <a:cubicBezTo>
                      <a:pt x="400365" y="302399"/>
                      <a:pt x="135942" y="326499"/>
                      <a:pt x="31417" y="314710"/>
                    </a:cubicBezTo>
                    <a:cubicBezTo>
                      <a:pt x="13910" y="310860"/>
                      <a:pt x="-831" y="297353"/>
                      <a:pt x="0" y="283293"/>
                    </a:cubicBezTo>
                    <a:cubicBezTo>
                      <a:pt x="-3235" y="202967"/>
                      <a:pt x="4751" y="84920"/>
                      <a:pt x="0" y="31417"/>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3327232208">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Lib_orm</a:t>
                </a:r>
                <a:endParaRPr lang="en-US" sz="1400" dirty="0">
                  <a:solidFill>
                    <a:schemeClr val="accent6">
                      <a:lumMod val="50000"/>
                    </a:schemeClr>
                  </a:solidFill>
                </a:endParaRPr>
              </a:p>
            </p:txBody>
          </p:sp>
          <p:sp>
            <p:nvSpPr>
              <p:cNvPr id="166" name="Rounded Rectangle 165">
                <a:extLst>
                  <a:ext uri="{FF2B5EF4-FFF2-40B4-BE49-F238E27FC236}">
                    <a16:creationId xmlns:a16="http://schemas.microsoft.com/office/drawing/2014/main" id="{513215DB-AB5F-8C47-8D1E-A2DE4F38ABB9}"/>
                  </a:ext>
                </a:extLst>
              </p:cNvPr>
              <p:cNvSpPr/>
              <p:nvPr/>
            </p:nvSpPr>
            <p:spPr>
              <a:xfrm>
                <a:off x="3595836" y="6006118"/>
                <a:ext cx="1381611" cy="304550"/>
              </a:xfrm>
              <a:custGeom>
                <a:avLst/>
                <a:gdLst>
                  <a:gd name="connsiteX0" fmla="*/ 0 w 1381611"/>
                  <a:gd name="connsiteY0" fmla="*/ 30403 h 304550"/>
                  <a:gd name="connsiteX1" fmla="*/ 30403 w 1381611"/>
                  <a:gd name="connsiteY1" fmla="*/ 0 h 304550"/>
                  <a:gd name="connsiteX2" fmla="*/ 664389 w 1381611"/>
                  <a:gd name="connsiteY2" fmla="*/ 0 h 304550"/>
                  <a:gd name="connsiteX3" fmla="*/ 1351208 w 1381611"/>
                  <a:gd name="connsiteY3" fmla="*/ 0 h 304550"/>
                  <a:gd name="connsiteX4" fmla="*/ 1381611 w 1381611"/>
                  <a:gd name="connsiteY4" fmla="*/ 30403 h 304550"/>
                  <a:gd name="connsiteX5" fmla="*/ 1381611 w 1381611"/>
                  <a:gd name="connsiteY5" fmla="*/ 274147 h 304550"/>
                  <a:gd name="connsiteX6" fmla="*/ 1351208 w 1381611"/>
                  <a:gd name="connsiteY6" fmla="*/ 304550 h 304550"/>
                  <a:gd name="connsiteX7" fmla="*/ 664389 w 1381611"/>
                  <a:gd name="connsiteY7" fmla="*/ 304550 h 304550"/>
                  <a:gd name="connsiteX8" fmla="*/ 30403 w 1381611"/>
                  <a:gd name="connsiteY8" fmla="*/ 304550 h 304550"/>
                  <a:gd name="connsiteX9" fmla="*/ 0 w 1381611"/>
                  <a:gd name="connsiteY9" fmla="*/ 274147 h 304550"/>
                  <a:gd name="connsiteX10" fmla="*/ 0 w 138161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1611" h="304550" fill="none" extrusionOk="0">
                    <a:moveTo>
                      <a:pt x="0" y="30403"/>
                    </a:moveTo>
                    <a:cubicBezTo>
                      <a:pt x="1630" y="12474"/>
                      <a:pt x="12666" y="-2115"/>
                      <a:pt x="30403" y="0"/>
                    </a:cubicBezTo>
                    <a:cubicBezTo>
                      <a:pt x="260402" y="-4112"/>
                      <a:pt x="374200" y="26603"/>
                      <a:pt x="664389" y="0"/>
                    </a:cubicBezTo>
                    <a:cubicBezTo>
                      <a:pt x="954578" y="-26603"/>
                      <a:pt x="1150746" y="-9255"/>
                      <a:pt x="1351208" y="0"/>
                    </a:cubicBezTo>
                    <a:cubicBezTo>
                      <a:pt x="1365797" y="-682"/>
                      <a:pt x="1384368" y="13580"/>
                      <a:pt x="1381611" y="30403"/>
                    </a:cubicBezTo>
                    <a:cubicBezTo>
                      <a:pt x="1382218" y="99316"/>
                      <a:pt x="1384495" y="201252"/>
                      <a:pt x="1381611" y="274147"/>
                    </a:cubicBezTo>
                    <a:cubicBezTo>
                      <a:pt x="1381078" y="290185"/>
                      <a:pt x="1368163" y="303362"/>
                      <a:pt x="1351208" y="304550"/>
                    </a:cubicBezTo>
                    <a:cubicBezTo>
                      <a:pt x="1068319" y="289067"/>
                      <a:pt x="811577" y="324803"/>
                      <a:pt x="664389" y="304550"/>
                    </a:cubicBezTo>
                    <a:cubicBezTo>
                      <a:pt x="517201" y="284297"/>
                      <a:pt x="321724" y="285672"/>
                      <a:pt x="30403" y="304550"/>
                    </a:cubicBezTo>
                    <a:cubicBezTo>
                      <a:pt x="12755" y="307755"/>
                      <a:pt x="-924" y="290060"/>
                      <a:pt x="0" y="274147"/>
                    </a:cubicBezTo>
                    <a:cubicBezTo>
                      <a:pt x="3838" y="221871"/>
                      <a:pt x="-4333" y="98808"/>
                      <a:pt x="0" y="30403"/>
                    </a:cubicBezTo>
                    <a:close/>
                  </a:path>
                  <a:path w="1381611" h="304550" stroke="0" extrusionOk="0">
                    <a:moveTo>
                      <a:pt x="0" y="30403"/>
                    </a:moveTo>
                    <a:cubicBezTo>
                      <a:pt x="-4020" y="13464"/>
                      <a:pt x="14850" y="-1922"/>
                      <a:pt x="30403" y="0"/>
                    </a:cubicBezTo>
                    <a:cubicBezTo>
                      <a:pt x="181840" y="-24614"/>
                      <a:pt x="388822" y="-16819"/>
                      <a:pt x="651181" y="0"/>
                    </a:cubicBezTo>
                    <a:cubicBezTo>
                      <a:pt x="913540" y="16819"/>
                      <a:pt x="1013261" y="-389"/>
                      <a:pt x="1351208" y="0"/>
                    </a:cubicBezTo>
                    <a:cubicBezTo>
                      <a:pt x="1369548" y="-889"/>
                      <a:pt x="1379888" y="10679"/>
                      <a:pt x="1381611" y="30403"/>
                    </a:cubicBezTo>
                    <a:cubicBezTo>
                      <a:pt x="1381836" y="114278"/>
                      <a:pt x="1373486" y="222586"/>
                      <a:pt x="1381611" y="274147"/>
                    </a:cubicBezTo>
                    <a:cubicBezTo>
                      <a:pt x="1379607" y="288895"/>
                      <a:pt x="1371166" y="304624"/>
                      <a:pt x="1351208" y="304550"/>
                    </a:cubicBezTo>
                    <a:cubicBezTo>
                      <a:pt x="1076852" y="333505"/>
                      <a:pt x="1026685" y="323263"/>
                      <a:pt x="717222" y="304550"/>
                    </a:cubicBezTo>
                    <a:cubicBezTo>
                      <a:pt x="407759" y="285837"/>
                      <a:pt x="203295" y="325312"/>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1">
                        <a:lumMod val="75000"/>
                      </a:schemeClr>
                    </a:solidFill>
                  </a:rPr>
                  <a:t>Lib_ImageViewer</a:t>
                </a:r>
                <a:endParaRPr lang="en-US" sz="1300" dirty="0">
                  <a:solidFill>
                    <a:schemeClr val="accent1">
                      <a:lumMod val="75000"/>
                    </a:schemeClr>
                  </a:solidFill>
                </a:endParaRPr>
              </a:p>
            </p:txBody>
          </p:sp>
          <p:sp>
            <p:nvSpPr>
              <p:cNvPr id="167" name="Rounded Rectangle 166">
                <a:extLst>
                  <a:ext uri="{FF2B5EF4-FFF2-40B4-BE49-F238E27FC236}">
                    <a16:creationId xmlns:a16="http://schemas.microsoft.com/office/drawing/2014/main" id="{6AE34EC3-8EA6-AB48-9EC5-EF0F0466ADED}"/>
                  </a:ext>
                </a:extLst>
              </p:cNvPr>
              <p:cNvSpPr/>
              <p:nvPr/>
            </p:nvSpPr>
            <p:spPr>
              <a:xfrm>
                <a:off x="5149764" y="6023156"/>
                <a:ext cx="1184111" cy="304550"/>
              </a:xfrm>
              <a:custGeom>
                <a:avLst/>
                <a:gdLst>
                  <a:gd name="connsiteX0" fmla="*/ 0 w 1184111"/>
                  <a:gd name="connsiteY0" fmla="*/ 30403 h 304550"/>
                  <a:gd name="connsiteX1" fmla="*/ 30403 w 1184111"/>
                  <a:gd name="connsiteY1" fmla="*/ 0 h 304550"/>
                  <a:gd name="connsiteX2" fmla="*/ 558356 w 1184111"/>
                  <a:gd name="connsiteY2" fmla="*/ 0 h 304550"/>
                  <a:gd name="connsiteX3" fmla="*/ 1153708 w 1184111"/>
                  <a:gd name="connsiteY3" fmla="*/ 0 h 304550"/>
                  <a:gd name="connsiteX4" fmla="*/ 1184111 w 1184111"/>
                  <a:gd name="connsiteY4" fmla="*/ 30403 h 304550"/>
                  <a:gd name="connsiteX5" fmla="*/ 1184111 w 1184111"/>
                  <a:gd name="connsiteY5" fmla="*/ 274147 h 304550"/>
                  <a:gd name="connsiteX6" fmla="*/ 1153708 w 1184111"/>
                  <a:gd name="connsiteY6" fmla="*/ 304550 h 304550"/>
                  <a:gd name="connsiteX7" fmla="*/ 614522 w 1184111"/>
                  <a:gd name="connsiteY7" fmla="*/ 304550 h 304550"/>
                  <a:gd name="connsiteX8" fmla="*/ 30403 w 1184111"/>
                  <a:gd name="connsiteY8" fmla="*/ 304550 h 304550"/>
                  <a:gd name="connsiteX9" fmla="*/ 0 w 1184111"/>
                  <a:gd name="connsiteY9" fmla="*/ 274147 h 304550"/>
                  <a:gd name="connsiteX10" fmla="*/ 0 w 118411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304550" fill="none" extrusionOk="0">
                    <a:moveTo>
                      <a:pt x="0" y="30403"/>
                    </a:moveTo>
                    <a:cubicBezTo>
                      <a:pt x="-28" y="11112"/>
                      <a:pt x="14251" y="-812"/>
                      <a:pt x="30403" y="0"/>
                    </a:cubicBezTo>
                    <a:cubicBezTo>
                      <a:pt x="146931" y="-23849"/>
                      <a:pt x="414414" y="17816"/>
                      <a:pt x="558356" y="0"/>
                    </a:cubicBezTo>
                    <a:cubicBezTo>
                      <a:pt x="702298" y="-17816"/>
                      <a:pt x="896967" y="29455"/>
                      <a:pt x="1153708" y="0"/>
                    </a:cubicBezTo>
                    <a:cubicBezTo>
                      <a:pt x="1168893" y="-941"/>
                      <a:pt x="1185444" y="16275"/>
                      <a:pt x="1184111" y="30403"/>
                    </a:cubicBezTo>
                    <a:cubicBezTo>
                      <a:pt x="1188291" y="88571"/>
                      <a:pt x="1176544" y="224908"/>
                      <a:pt x="1184111" y="274147"/>
                    </a:cubicBezTo>
                    <a:cubicBezTo>
                      <a:pt x="1183797" y="290666"/>
                      <a:pt x="1172864" y="304833"/>
                      <a:pt x="1153708" y="304550"/>
                    </a:cubicBezTo>
                    <a:cubicBezTo>
                      <a:pt x="918123" y="305992"/>
                      <a:pt x="870846" y="319421"/>
                      <a:pt x="614522" y="304550"/>
                    </a:cubicBezTo>
                    <a:cubicBezTo>
                      <a:pt x="358198" y="289679"/>
                      <a:pt x="319812" y="324675"/>
                      <a:pt x="30403" y="304550"/>
                    </a:cubicBezTo>
                    <a:cubicBezTo>
                      <a:pt x="14468" y="301146"/>
                      <a:pt x="1618" y="290870"/>
                      <a:pt x="0" y="274147"/>
                    </a:cubicBezTo>
                    <a:cubicBezTo>
                      <a:pt x="10381" y="203970"/>
                      <a:pt x="4069" y="150106"/>
                      <a:pt x="0" y="30403"/>
                    </a:cubicBezTo>
                    <a:close/>
                  </a:path>
                  <a:path w="1184111" h="304550" stroke="0" extrusionOk="0">
                    <a:moveTo>
                      <a:pt x="0" y="30403"/>
                    </a:moveTo>
                    <a:cubicBezTo>
                      <a:pt x="-409" y="13676"/>
                      <a:pt x="15518" y="2481"/>
                      <a:pt x="30403" y="0"/>
                    </a:cubicBezTo>
                    <a:cubicBezTo>
                      <a:pt x="201098" y="-22424"/>
                      <a:pt x="418948" y="-2513"/>
                      <a:pt x="592056" y="0"/>
                    </a:cubicBezTo>
                    <a:cubicBezTo>
                      <a:pt x="765164" y="2513"/>
                      <a:pt x="943759" y="3915"/>
                      <a:pt x="1153708" y="0"/>
                    </a:cubicBezTo>
                    <a:cubicBezTo>
                      <a:pt x="1168886" y="2817"/>
                      <a:pt x="1185512" y="17122"/>
                      <a:pt x="1184111" y="30403"/>
                    </a:cubicBezTo>
                    <a:cubicBezTo>
                      <a:pt x="1186840" y="119751"/>
                      <a:pt x="1186634" y="155374"/>
                      <a:pt x="1184111" y="274147"/>
                    </a:cubicBezTo>
                    <a:cubicBezTo>
                      <a:pt x="1183589" y="292795"/>
                      <a:pt x="1169892" y="303959"/>
                      <a:pt x="1153708" y="304550"/>
                    </a:cubicBezTo>
                    <a:cubicBezTo>
                      <a:pt x="961759" y="319331"/>
                      <a:pt x="755884" y="300487"/>
                      <a:pt x="580822" y="304550"/>
                    </a:cubicBezTo>
                    <a:cubicBezTo>
                      <a:pt x="405760" y="308613"/>
                      <a:pt x="270307" y="284380"/>
                      <a:pt x="30403" y="304550"/>
                    </a:cubicBezTo>
                    <a:cubicBezTo>
                      <a:pt x="12283" y="307765"/>
                      <a:pt x="1979" y="291790"/>
                      <a:pt x="0" y="274147"/>
                    </a:cubicBezTo>
                    <a:cubicBezTo>
                      <a:pt x="8162" y="165048"/>
                      <a:pt x="-6998" y="12951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1786799327">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1">
                        <a:lumMod val="75000"/>
                      </a:schemeClr>
                    </a:solidFill>
                  </a:rPr>
                  <a:t>Lib_fskin</a:t>
                </a:r>
                <a:endParaRPr lang="en-US" sz="1300" dirty="0">
                  <a:solidFill>
                    <a:schemeClr val="accent1">
                      <a:lumMod val="75000"/>
                    </a:schemeClr>
                  </a:solidFill>
                </a:endParaRPr>
              </a:p>
            </p:txBody>
          </p:sp>
          <p:sp>
            <p:nvSpPr>
              <p:cNvPr id="168" name="Rounded Rectangle 167">
                <a:extLst>
                  <a:ext uri="{FF2B5EF4-FFF2-40B4-BE49-F238E27FC236}">
                    <a16:creationId xmlns:a16="http://schemas.microsoft.com/office/drawing/2014/main" id="{F70FD9B2-39FA-3244-B33F-F732B43BD2B5}"/>
                  </a:ext>
                </a:extLst>
              </p:cNvPr>
              <p:cNvSpPr/>
              <p:nvPr/>
            </p:nvSpPr>
            <p:spPr>
              <a:xfrm>
                <a:off x="6493493" y="6026313"/>
                <a:ext cx="1062191" cy="304550"/>
              </a:xfrm>
              <a:custGeom>
                <a:avLst/>
                <a:gdLst>
                  <a:gd name="connsiteX0" fmla="*/ 0 w 1062191"/>
                  <a:gd name="connsiteY0" fmla="*/ 30403 h 304550"/>
                  <a:gd name="connsiteX1" fmla="*/ 30403 w 1062191"/>
                  <a:gd name="connsiteY1" fmla="*/ 0 h 304550"/>
                  <a:gd name="connsiteX2" fmla="*/ 541109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532" y="10054"/>
                      <a:pt x="14948" y="-2460"/>
                      <a:pt x="30403" y="0"/>
                    </a:cubicBezTo>
                    <a:cubicBezTo>
                      <a:pt x="178849" y="6295"/>
                      <a:pt x="306432" y="-16569"/>
                      <a:pt x="541109" y="0"/>
                    </a:cubicBezTo>
                    <a:cubicBezTo>
                      <a:pt x="775786" y="16569"/>
                      <a:pt x="896714" y="854"/>
                      <a:pt x="1031788" y="0"/>
                    </a:cubicBezTo>
                    <a:cubicBezTo>
                      <a:pt x="1050430" y="-960"/>
                      <a:pt x="1062550" y="14980"/>
                      <a:pt x="1062191" y="30403"/>
                    </a:cubicBezTo>
                    <a:cubicBezTo>
                      <a:pt x="1071646" y="143782"/>
                      <a:pt x="1055625" y="156585"/>
                      <a:pt x="1062191" y="274147"/>
                    </a:cubicBezTo>
                    <a:cubicBezTo>
                      <a:pt x="1059412" y="291323"/>
                      <a:pt x="1050195" y="305189"/>
                      <a:pt x="1031788" y="304550"/>
                    </a:cubicBezTo>
                    <a:cubicBezTo>
                      <a:pt x="851606" y="326999"/>
                      <a:pt x="682229" y="292505"/>
                      <a:pt x="511068" y="304550"/>
                    </a:cubicBezTo>
                    <a:cubicBezTo>
                      <a:pt x="339907" y="316595"/>
                      <a:pt x="155375" y="324325"/>
                      <a:pt x="30403" y="304550"/>
                    </a:cubicBezTo>
                    <a:cubicBezTo>
                      <a:pt x="12989" y="308003"/>
                      <a:pt x="416" y="292709"/>
                      <a:pt x="0" y="274147"/>
                    </a:cubicBezTo>
                    <a:cubicBezTo>
                      <a:pt x="-5833" y="168322"/>
                      <a:pt x="-11998" y="100852"/>
                      <a:pt x="0" y="30403"/>
                    </a:cubicBezTo>
                    <a:close/>
                  </a:path>
                  <a:path w="1062191" h="304550" stroke="0" extrusionOk="0">
                    <a:moveTo>
                      <a:pt x="0" y="30403"/>
                    </a:moveTo>
                    <a:cubicBezTo>
                      <a:pt x="1712" y="11428"/>
                      <a:pt x="13465" y="-649"/>
                      <a:pt x="30403" y="0"/>
                    </a:cubicBezTo>
                    <a:cubicBezTo>
                      <a:pt x="213302" y="-14674"/>
                      <a:pt x="313143" y="-16357"/>
                      <a:pt x="541109" y="0"/>
                    </a:cubicBezTo>
                    <a:cubicBezTo>
                      <a:pt x="769075" y="16357"/>
                      <a:pt x="798293" y="18778"/>
                      <a:pt x="1031788" y="0"/>
                    </a:cubicBezTo>
                    <a:cubicBezTo>
                      <a:pt x="1046273" y="2925"/>
                      <a:pt x="1062635" y="12182"/>
                      <a:pt x="1062191" y="30403"/>
                    </a:cubicBezTo>
                    <a:cubicBezTo>
                      <a:pt x="1068401" y="103062"/>
                      <a:pt x="1074181" y="169186"/>
                      <a:pt x="1062191" y="274147"/>
                    </a:cubicBezTo>
                    <a:cubicBezTo>
                      <a:pt x="1063636" y="291648"/>
                      <a:pt x="1048379" y="305500"/>
                      <a:pt x="1031788" y="304550"/>
                    </a:cubicBezTo>
                    <a:cubicBezTo>
                      <a:pt x="839900" y="316468"/>
                      <a:pt x="668822" y="280562"/>
                      <a:pt x="511068" y="304550"/>
                    </a:cubicBezTo>
                    <a:cubicBezTo>
                      <a:pt x="353314" y="328538"/>
                      <a:pt x="183136" y="313172"/>
                      <a:pt x="30403" y="304550"/>
                    </a:cubicBezTo>
                    <a:cubicBezTo>
                      <a:pt x="12049" y="304134"/>
                      <a:pt x="650" y="291282"/>
                      <a:pt x="0" y="274147"/>
                    </a:cubicBezTo>
                    <a:cubicBezTo>
                      <a:pt x="10601" y="211032"/>
                      <a:pt x="-4099" y="108639"/>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3338970276">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Lib_vango</a:t>
                </a:r>
                <a:endParaRPr lang="en-US" sz="1400" dirty="0">
                  <a:solidFill>
                    <a:schemeClr val="accent6">
                      <a:lumMod val="50000"/>
                    </a:schemeClr>
                  </a:solidFill>
                </a:endParaRPr>
              </a:p>
            </p:txBody>
          </p:sp>
          <p:sp>
            <p:nvSpPr>
              <p:cNvPr id="169" name="Rounded Rectangle 168">
                <a:extLst>
                  <a:ext uri="{FF2B5EF4-FFF2-40B4-BE49-F238E27FC236}">
                    <a16:creationId xmlns:a16="http://schemas.microsoft.com/office/drawing/2014/main" id="{2B824E6E-5531-F940-890F-E929269B11DF}"/>
                  </a:ext>
                </a:extLst>
              </p:cNvPr>
              <p:cNvSpPr/>
              <p:nvPr/>
            </p:nvSpPr>
            <p:spPr>
              <a:xfrm>
                <a:off x="7683879" y="6023695"/>
                <a:ext cx="1697686" cy="304550"/>
              </a:xfrm>
              <a:custGeom>
                <a:avLst/>
                <a:gdLst>
                  <a:gd name="connsiteX0" fmla="*/ 0 w 1697686"/>
                  <a:gd name="connsiteY0" fmla="*/ 30403 h 304550"/>
                  <a:gd name="connsiteX1" fmla="*/ 30403 w 1697686"/>
                  <a:gd name="connsiteY1" fmla="*/ 0 h 304550"/>
                  <a:gd name="connsiteX2" fmla="*/ 559661 w 1697686"/>
                  <a:gd name="connsiteY2" fmla="*/ 0 h 304550"/>
                  <a:gd name="connsiteX3" fmla="*/ 1105288 w 1697686"/>
                  <a:gd name="connsiteY3" fmla="*/ 0 h 304550"/>
                  <a:gd name="connsiteX4" fmla="*/ 1667283 w 1697686"/>
                  <a:gd name="connsiteY4" fmla="*/ 0 h 304550"/>
                  <a:gd name="connsiteX5" fmla="*/ 1697686 w 1697686"/>
                  <a:gd name="connsiteY5" fmla="*/ 30403 h 304550"/>
                  <a:gd name="connsiteX6" fmla="*/ 1697686 w 1697686"/>
                  <a:gd name="connsiteY6" fmla="*/ 274147 h 304550"/>
                  <a:gd name="connsiteX7" fmla="*/ 1667283 w 1697686"/>
                  <a:gd name="connsiteY7" fmla="*/ 304550 h 304550"/>
                  <a:gd name="connsiteX8" fmla="*/ 1105288 w 1697686"/>
                  <a:gd name="connsiteY8" fmla="*/ 304550 h 304550"/>
                  <a:gd name="connsiteX9" fmla="*/ 543292 w 1697686"/>
                  <a:gd name="connsiteY9" fmla="*/ 304550 h 304550"/>
                  <a:gd name="connsiteX10" fmla="*/ 30403 w 1697686"/>
                  <a:gd name="connsiteY10" fmla="*/ 304550 h 304550"/>
                  <a:gd name="connsiteX11" fmla="*/ 0 w 1697686"/>
                  <a:gd name="connsiteY11" fmla="*/ 274147 h 304550"/>
                  <a:gd name="connsiteX12" fmla="*/ 0 w 1697686"/>
                  <a:gd name="connsiteY12"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7686" h="304550" fill="none" extrusionOk="0">
                    <a:moveTo>
                      <a:pt x="0" y="30403"/>
                    </a:moveTo>
                    <a:cubicBezTo>
                      <a:pt x="89" y="15326"/>
                      <a:pt x="15252" y="-1060"/>
                      <a:pt x="30403" y="0"/>
                    </a:cubicBezTo>
                    <a:cubicBezTo>
                      <a:pt x="242364" y="-17350"/>
                      <a:pt x="376093" y="9995"/>
                      <a:pt x="559661" y="0"/>
                    </a:cubicBezTo>
                    <a:cubicBezTo>
                      <a:pt x="743229" y="-9995"/>
                      <a:pt x="938100" y="1412"/>
                      <a:pt x="1105288" y="0"/>
                    </a:cubicBezTo>
                    <a:cubicBezTo>
                      <a:pt x="1272476" y="-1412"/>
                      <a:pt x="1404635" y="-18645"/>
                      <a:pt x="1667283" y="0"/>
                    </a:cubicBezTo>
                    <a:cubicBezTo>
                      <a:pt x="1683309" y="696"/>
                      <a:pt x="1698304" y="13288"/>
                      <a:pt x="1697686" y="30403"/>
                    </a:cubicBezTo>
                    <a:cubicBezTo>
                      <a:pt x="1706721" y="98978"/>
                      <a:pt x="1702338" y="153290"/>
                      <a:pt x="1697686" y="274147"/>
                    </a:cubicBezTo>
                    <a:cubicBezTo>
                      <a:pt x="1699674" y="289201"/>
                      <a:pt x="1683057" y="308283"/>
                      <a:pt x="1667283" y="304550"/>
                    </a:cubicBezTo>
                    <a:cubicBezTo>
                      <a:pt x="1509615" y="313760"/>
                      <a:pt x="1349273" y="315143"/>
                      <a:pt x="1105288" y="304550"/>
                    </a:cubicBezTo>
                    <a:cubicBezTo>
                      <a:pt x="861303" y="293957"/>
                      <a:pt x="719518" y="311174"/>
                      <a:pt x="543292" y="304550"/>
                    </a:cubicBezTo>
                    <a:cubicBezTo>
                      <a:pt x="367066" y="297926"/>
                      <a:pt x="234293" y="313426"/>
                      <a:pt x="30403" y="304550"/>
                    </a:cubicBezTo>
                    <a:cubicBezTo>
                      <a:pt x="14607" y="306977"/>
                      <a:pt x="-776" y="290775"/>
                      <a:pt x="0" y="274147"/>
                    </a:cubicBezTo>
                    <a:cubicBezTo>
                      <a:pt x="-4733" y="156758"/>
                      <a:pt x="1992" y="126637"/>
                      <a:pt x="0" y="30403"/>
                    </a:cubicBezTo>
                    <a:close/>
                  </a:path>
                  <a:path w="1697686" h="304550" stroke="0" extrusionOk="0">
                    <a:moveTo>
                      <a:pt x="0" y="30403"/>
                    </a:moveTo>
                    <a:cubicBezTo>
                      <a:pt x="-59" y="14105"/>
                      <a:pt x="12227" y="-1275"/>
                      <a:pt x="30403" y="0"/>
                    </a:cubicBezTo>
                    <a:cubicBezTo>
                      <a:pt x="213981" y="-23669"/>
                      <a:pt x="356871" y="4945"/>
                      <a:pt x="559661" y="0"/>
                    </a:cubicBezTo>
                    <a:cubicBezTo>
                      <a:pt x="762451" y="-4945"/>
                      <a:pt x="979304" y="-25801"/>
                      <a:pt x="1138025" y="0"/>
                    </a:cubicBezTo>
                    <a:cubicBezTo>
                      <a:pt x="1296746" y="25801"/>
                      <a:pt x="1541437" y="26217"/>
                      <a:pt x="1667283" y="0"/>
                    </a:cubicBezTo>
                    <a:cubicBezTo>
                      <a:pt x="1687150" y="2752"/>
                      <a:pt x="1696848" y="13078"/>
                      <a:pt x="1697686" y="30403"/>
                    </a:cubicBezTo>
                    <a:cubicBezTo>
                      <a:pt x="1705204" y="90221"/>
                      <a:pt x="1693867" y="197618"/>
                      <a:pt x="1697686" y="274147"/>
                    </a:cubicBezTo>
                    <a:cubicBezTo>
                      <a:pt x="1697038" y="290918"/>
                      <a:pt x="1687071" y="302124"/>
                      <a:pt x="1667283" y="304550"/>
                    </a:cubicBezTo>
                    <a:cubicBezTo>
                      <a:pt x="1428988" y="304744"/>
                      <a:pt x="1394374" y="283305"/>
                      <a:pt x="1138025" y="304550"/>
                    </a:cubicBezTo>
                    <a:cubicBezTo>
                      <a:pt x="881676" y="325795"/>
                      <a:pt x="836664" y="324856"/>
                      <a:pt x="576030" y="304550"/>
                    </a:cubicBezTo>
                    <a:cubicBezTo>
                      <a:pt x="315397" y="284244"/>
                      <a:pt x="231288" y="326517"/>
                      <a:pt x="30403" y="304550"/>
                    </a:cubicBezTo>
                    <a:cubicBezTo>
                      <a:pt x="12650" y="307888"/>
                      <a:pt x="2056" y="289889"/>
                      <a:pt x="0" y="274147"/>
                    </a:cubicBezTo>
                    <a:cubicBezTo>
                      <a:pt x="-2770" y="176523"/>
                      <a:pt x="5829" y="111555"/>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993956451">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1">
                        <a:lumMod val="75000"/>
                      </a:schemeClr>
                    </a:solidFill>
                  </a:rPr>
                  <a:t>Lib_permissions</a:t>
                </a:r>
                <a:endParaRPr lang="en-US" sz="1300" dirty="0">
                  <a:solidFill>
                    <a:schemeClr val="accent1">
                      <a:lumMod val="75000"/>
                    </a:schemeClr>
                  </a:solidFill>
                </a:endParaRPr>
              </a:p>
            </p:txBody>
          </p:sp>
          <p:sp>
            <p:nvSpPr>
              <p:cNvPr id="170" name="Rounded Rectangle 169">
                <a:extLst>
                  <a:ext uri="{FF2B5EF4-FFF2-40B4-BE49-F238E27FC236}">
                    <a16:creationId xmlns:a16="http://schemas.microsoft.com/office/drawing/2014/main" id="{C3CD8354-A328-BC40-8F37-5AEAD0103BB0}"/>
                  </a:ext>
                </a:extLst>
              </p:cNvPr>
              <p:cNvSpPr/>
              <p:nvPr/>
            </p:nvSpPr>
            <p:spPr>
              <a:xfrm>
                <a:off x="6023358" y="5609141"/>
                <a:ext cx="1062191" cy="304550"/>
              </a:xfrm>
              <a:custGeom>
                <a:avLst/>
                <a:gdLst>
                  <a:gd name="connsiteX0" fmla="*/ 0 w 1062191"/>
                  <a:gd name="connsiteY0" fmla="*/ 30403 h 304550"/>
                  <a:gd name="connsiteX1" fmla="*/ 30403 w 1062191"/>
                  <a:gd name="connsiteY1" fmla="*/ 0 h 304550"/>
                  <a:gd name="connsiteX2" fmla="*/ 511068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1630" y="12474"/>
                      <a:pt x="12666" y="-2115"/>
                      <a:pt x="30403" y="0"/>
                    </a:cubicBezTo>
                    <a:cubicBezTo>
                      <a:pt x="183651" y="-5457"/>
                      <a:pt x="339946" y="6338"/>
                      <a:pt x="511068" y="0"/>
                    </a:cubicBezTo>
                    <a:cubicBezTo>
                      <a:pt x="682190" y="-6338"/>
                      <a:pt x="890414" y="11841"/>
                      <a:pt x="1031788" y="0"/>
                    </a:cubicBezTo>
                    <a:cubicBezTo>
                      <a:pt x="1046377" y="-682"/>
                      <a:pt x="1064948" y="13580"/>
                      <a:pt x="1062191" y="30403"/>
                    </a:cubicBezTo>
                    <a:cubicBezTo>
                      <a:pt x="1062798" y="99316"/>
                      <a:pt x="1065075" y="201252"/>
                      <a:pt x="1062191" y="274147"/>
                    </a:cubicBezTo>
                    <a:cubicBezTo>
                      <a:pt x="1061658" y="290185"/>
                      <a:pt x="1048743" y="303362"/>
                      <a:pt x="1031788" y="304550"/>
                    </a:cubicBezTo>
                    <a:cubicBezTo>
                      <a:pt x="794901" y="281364"/>
                      <a:pt x="625368" y="280479"/>
                      <a:pt x="511068" y="304550"/>
                    </a:cubicBezTo>
                    <a:cubicBezTo>
                      <a:pt x="396768" y="328621"/>
                      <a:pt x="187830" y="300236"/>
                      <a:pt x="30403" y="304550"/>
                    </a:cubicBezTo>
                    <a:cubicBezTo>
                      <a:pt x="12755" y="307755"/>
                      <a:pt x="-924" y="290060"/>
                      <a:pt x="0" y="274147"/>
                    </a:cubicBezTo>
                    <a:cubicBezTo>
                      <a:pt x="3838" y="221871"/>
                      <a:pt x="-4333" y="98808"/>
                      <a:pt x="0" y="30403"/>
                    </a:cubicBezTo>
                    <a:close/>
                  </a:path>
                  <a:path w="1062191" h="304550" stroke="0" extrusionOk="0">
                    <a:moveTo>
                      <a:pt x="0" y="30403"/>
                    </a:moveTo>
                    <a:cubicBezTo>
                      <a:pt x="-4020" y="13464"/>
                      <a:pt x="14850" y="-1922"/>
                      <a:pt x="30403" y="0"/>
                    </a:cubicBezTo>
                    <a:cubicBezTo>
                      <a:pt x="157320" y="-1407"/>
                      <a:pt x="286485" y="1198"/>
                      <a:pt x="501054" y="0"/>
                    </a:cubicBezTo>
                    <a:cubicBezTo>
                      <a:pt x="715623" y="-1198"/>
                      <a:pt x="784833" y="481"/>
                      <a:pt x="1031788" y="0"/>
                    </a:cubicBezTo>
                    <a:cubicBezTo>
                      <a:pt x="1050128" y="-889"/>
                      <a:pt x="1060468" y="10679"/>
                      <a:pt x="1062191" y="30403"/>
                    </a:cubicBezTo>
                    <a:cubicBezTo>
                      <a:pt x="1062416" y="114278"/>
                      <a:pt x="1054066" y="222586"/>
                      <a:pt x="1062191" y="274147"/>
                    </a:cubicBezTo>
                    <a:cubicBezTo>
                      <a:pt x="1060187" y="288895"/>
                      <a:pt x="1051746" y="304624"/>
                      <a:pt x="1031788" y="304550"/>
                    </a:cubicBezTo>
                    <a:cubicBezTo>
                      <a:pt x="821719" y="325046"/>
                      <a:pt x="754514" y="315496"/>
                      <a:pt x="551123" y="304550"/>
                    </a:cubicBezTo>
                    <a:cubicBezTo>
                      <a:pt x="347732" y="293604"/>
                      <a:pt x="192727" y="316839"/>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Lib_router</a:t>
                </a:r>
                <a:endParaRPr lang="en-US" sz="1400" dirty="0">
                  <a:solidFill>
                    <a:schemeClr val="accent6">
                      <a:lumMod val="50000"/>
                    </a:schemeClr>
                  </a:solidFill>
                </a:endParaRPr>
              </a:p>
            </p:txBody>
          </p:sp>
          <p:sp>
            <p:nvSpPr>
              <p:cNvPr id="171" name="Rounded Rectangle 170">
                <a:extLst>
                  <a:ext uri="{FF2B5EF4-FFF2-40B4-BE49-F238E27FC236}">
                    <a16:creationId xmlns:a16="http://schemas.microsoft.com/office/drawing/2014/main" id="{B9857DA2-D396-D84A-8D33-CAEB2B302C1C}"/>
                  </a:ext>
                </a:extLst>
              </p:cNvPr>
              <p:cNvSpPr/>
              <p:nvPr/>
            </p:nvSpPr>
            <p:spPr>
              <a:xfrm>
                <a:off x="7240456" y="5609141"/>
                <a:ext cx="1062191" cy="304550"/>
              </a:xfrm>
              <a:custGeom>
                <a:avLst/>
                <a:gdLst>
                  <a:gd name="connsiteX0" fmla="*/ 0 w 1062191"/>
                  <a:gd name="connsiteY0" fmla="*/ 30403 h 304550"/>
                  <a:gd name="connsiteX1" fmla="*/ 30403 w 1062191"/>
                  <a:gd name="connsiteY1" fmla="*/ 0 h 304550"/>
                  <a:gd name="connsiteX2" fmla="*/ 511068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1630" y="12474"/>
                      <a:pt x="12666" y="-2115"/>
                      <a:pt x="30403" y="0"/>
                    </a:cubicBezTo>
                    <a:cubicBezTo>
                      <a:pt x="183651" y="-5457"/>
                      <a:pt x="339946" y="6338"/>
                      <a:pt x="511068" y="0"/>
                    </a:cubicBezTo>
                    <a:cubicBezTo>
                      <a:pt x="682190" y="-6338"/>
                      <a:pt x="890414" y="11841"/>
                      <a:pt x="1031788" y="0"/>
                    </a:cubicBezTo>
                    <a:cubicBezTo>
                      <a:pt x="1046377" y="-682"/>
                      <a:pt x="1064948" y="13580"/>
                      <a:pt x="1062191" y="30403"/>
                    </a:cubicBezTo>
                    <a:cubicBezTo>
                      <a:pt x="1062798" y="99316"/>
                      <a:pt x="1065075" y="201252"/>
                      <a:pt x="1062191" y="274147"/>
                    </a:cubicBezTo>
                    <a:cubicBezTo>
                      <a:pt x="1061658" y="290185"/>
                      <a:pt x="1048743" y="303362"/>
                      <a:pt x="1031788" y="304550"/>
                    </a:cubicBezTo>
                    <a:cubicBezTo>
                      <a:pt x="794901" y="281364"/>
                      <a:pt x="625368" y="280479"/>
                      <a:pt x="511068" y="304550"/>
                    </a:cubicBezTo>
                    <a:cubicBezTo>
                      <a:pt x="396768" y="328621"/>
                      <a:pt x="187830" y="300236"/>
                      <a:pt x="30403" y="304550"/>
                    </a:cubicBezTo>
                    <a:cubicBezTo>
                      <a:pt x="12755" y="307755"/>
                      <a:pt x="-924" y="290060"/>
                      <a:pt x="0" y="274147"/>
                    </a:cubicBezTo>
                    <a:cubicBezTo>
                      <a:pt x="3838" y="221871"/>
                      <a:pt x="-4333" y="98808"/>
                      <a:pt x="0" y="30403"/>
                    </a:cubicBezTo>
                    <a:close/>
                  </a:path>
                  <a:path w="1062191" h="304550" stroke="0" extrusionOk="0">
                    <a:moveTo>
                      <a:pt x="0" y="30403"/>
                    </a:moveTo>
                    <a:cubicBezTo>
                      <a:pt x="-4020" y="13464"/>
                      <a:pt x="14850" y="-1922"/>
                      <a:pt x="30403" y="0"/>
                    </a:cubicBezTo>
                    <a:cubicBezTo>
                      <a:pt x="157320" y="-1407"/>
                      <a:pt x="286485" y="1198"/>
                      <a:pt x="501054" y="0"/>
                    </a:cubicBezTo>
                    <a:cubicBezTo>
                      <a:pt x="715623" y="-1198"/>
                      <a:pt x="784833" y="481"/>
                      <a:pt x="1031788" y="0"/>
                    </a:cubicBezTo>
                    <a:cubicBezTo>
                      <a:pt x="1050128" y="-889"/>
                      <a:pt x="1060468" y="10679"/>
                      <a:pt x="1062191" y="30403"/>
                    </a:cubicBezTo>
                    <a:cubicBezTo>
                      <a:pt x="1062416" y="114278"/>
                      <a:pt x="1054066" y="222586"/>
                      <a:pt x="1062191" y="274147"/>
                    </a:cubicBezTo>
                    <a:cubicBezTo>
                      <a:pt x="1060187" y="288895"/>
                      <a:pt x="1051746" y="304624"/>
                      <a:pt x="1031788" y="304550"/>
                    </a:cubicBezTo>
                    <a:cubicBezTo>
                      <a:pt x="821719" y="325046"/>
                      <a:pt x="754514" y="315496"/>
                      <a:pt x="551123" y="304550"/>
                    </a:cubicBezTo>
                    <a:cubicBezTo>
                      <a:pt x="347732" y="293604"/>
                      <a:pt x="192727" y="316839"/>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75000"/>
                      </a:schemeClr>
                    </a:solidFill>
                  </a:rPr>
                  <a:t>Lib_Events</a:t>
                </a:r>
                <a:endParaRPr lang="en-US" sz="1400" dirty="0">
                  <a:solidFill>
                    <a:schemeClr val="accent1">
                      <a:lumMod val="75000"/>
                    </a:schemeClr>
                  </a:solidFill>
                </a:endParaRPr>
              </a:p>
            </p:txBody>
          </p:sp>
          <p:sp>
            <p:nvSpPr>
              <p:cNvPr id="172" name="Rounded Rectangle 171">
                <a:extLst>
                  <a:ext uri="{FF2B5EF4-FFF2-40B4-BE49-F238E27FC236}">
                    <a16:creationId xmlns:a16="http://schemas.microsoft.com/office/drawing/2014/main" id="{8EAD5B31-BA17-C24E-8034-FBF4F0C8BFED}"/>
                  </a:ext>
                </a:extLst>
              </p:cNvPr>
              <p:cNvSpPr/>
              <p:nvPr/>
            </p:nvSpPr>
            <p:spPr>
              <a:xfrm>
                <a:off x="8380637" y="5609141"/>
                <a:ext cx="1012152" cy="304550"/>
              </a:xfrm>
              <a:custGeom>
                <a:avLst/>
                <a:gdLst>
                  <a:gd name="connsiteX0" fmla="*/ 0 w 1012152"/>
                  <a:gd name="connsiteY0" fmla="*/ 30403 h 304550"/>
                  <a:gd name="connsiteX1" fmla="*/ 30403 w 1012152"/>
                  <a:gd name="connsiteY1" fmla="*/ 0 h 304550"/>
                  <a:gd name="connsiteX2" fmla="*/ 487049 w 1012152"/>
                  <a:gd name="connsiteY2" fmla="*/ 0 h 304550"/>
                  <a:gd name="connsiteX3" fmla="*/ 981749 w 1012152"/>
                  <a:gd name="connsiteY3" fmla="*/ 0 h 304550"/>
                  <a:gd name="connsiteX4" fmla="*/ 1012152 w 1012152"/>
                  <a:gd name="connsiteY4" fmla="*/ 30403 h 304550"/>
                  <a:gd name="connsiteX5" fmla="*/ 1012152 w 1012152"/>
                  <a:gd name="connsiteY5" fmla="*/ 274147 h 304550"/>
                  <a:gd name="connsiteX6" fmla="*/ 981749 w 1012152"/>
                  <a:gd name="connsiteY6" fmla="*/ 304550 h 304550"/>
                  <a:gd name="connsiteX7" fmla="*/ 487049 w 1012152"/>
                  <a:gd name="connsiteY7" fmla="*/ 304550 h 304550"/>
                  <a:gd name="connsiteX8" fmla="*/ 30403 w 1012152"/>
                  <a:gd name="connsiteY8" fmla="*/ 304550 h 304550"/>
                  <a:gd name="connsiteX9" fmla="*/ 0 w 1012152"/>
                  <a:gd name="connsiteY9" fmla="*/ 274147 h 304550"/>
                  <a:gd name="connsiteX10" fmla="*/ 0 w 1012152"/>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2152" h="304550" fill="none" extrusionOk="0">
                    <a:moveTo>
                      <a:pt x="0" y="30403"/>
                    </a:moveTo>
                    <a:cubicBezTo>
                      <a:pt x="1630" y="12474"/>
                      <a:pt x="12666" y="-2115"/>
                      <a:pt x="30403" y="0"/>
                    </a:cubicBezTo>
                    <a:cubicBezTo>
                      <a:pt x="142933" y="-10453"/>
                      <a:pt x="359598" y="9174"/>
                      <a:pt x="487049" y="0"/>
                    </a:cubicBezTo>
                    <a:cubicBezTo>
                      <a:pt x="614500" y="-9174"/>
                      <a:pt x="766452" y="17114"/>
                      <a:pt x="981749" y="0"/>
                    </a:cubicBezTo>
                    <a:cubicBezTo>
                      <a:pt x="996338" y="-682"/>
                      <a:pt x="1014909" y="13580"/>
                      <a:pt x="1012152" y="30403"/>
                    </a:cubicBezTo>
                    <a:cubicBezTo>
                      <a:pt x="1012759" y="99316"/>
                      <a:pt x="1015036" y="201252"/>
                      <a:pt x="1012152" y="274147"/>
                    </a:cubicBezTo>
                    <a:cubicBezTo>
                      <a:pt x="1011619" y="290185"/>
                      <a:pt x="998704" y="303362"/>
                      <a:pt x="981749" y="304550"/>
                    </a:cubicBezTo>
                    <a:cubicBezTo>
                      <a:pt x="748437" y="298799"/>
                      <a:pt x="678687" y="327198"/>
                      <a:pt x="487049" y="304550"/>
                    </a:cubicBezTo>
                    <a:cubicBezTo>
                      <a:pt x="295411" y="281902"/>
                      <a:pt x="256475" y="310797"/>
                      <a:pt x="30403" y="304550"/>
                    </a:cubicBezTo>
                    <a:cubicBezTo>
                      <a:pt x="12755" y="307755"/>
                      <a:pt x="-924" y="290060"/>
                      <a:pt x="0" y="274147"/>
                    </a:cubicBezTo>
                    <a:cubicBezTo>
                      <a:pt x="3838" y="221871"/>
                      <a:pt x="-4333" y="98808"/>
                      <a:pt x="0" y="30403"/>
                    </a:cubicBezTo>
                    <a:close/>
                  </a:path>
                  <a:path w="1012152" h="304550" stroke="0" extrusionOk="0">
                    <a:moveTo>
                      <a:pt x="0" y="30403"/>
                    </a:moveTo>
                    <a:cubicBezTo>
                      <a:pt x="-4020" y="13464"/>
                      <a:pt x="14850" y="-1922"/>
                      <a:pt x="30403" y="0"/>
                    </a:cubicBezTo>
                    <a:cubicBezTo>
                      <a:pt x="216208" y="-10387"/>
                      <a:pt x="376639" y="-2036"/>
                      <a:pt x="477536" y="0"/>
                    </a:cubicBezTo>
                    <a:cubicBezTo>
                      <a:pt x="578433" y="2036"/>
                      <a:pt x="744030" y="-973"/>
                      <a:pt x="981749" y="0"/>
                    </a:cubicBezTo>
                    <a:cubicBezTo>
                      <a:pt x="1000089" y="-889"/>
                      <a:pt x="1010429" y="10679"/>
                      <a:pt x="1012152" y="30403"/>
                    </a:cubicBezTo>
                    <a:cubicBezTo>
                      <a:pt x="1012377" y="114278"/>
                      <a:pt x="1004027" y="222586"/>
                      <a:pt x="1012152" y="274147"/>
                    </a:cubicBezTo>
                    <a:cubicBezTo>
                      <a:pt x="1010148" y="288895"/>
                      <a:pt x="1001707" y="304624"/>
                      <a:pt x="981749" y="304550"/>
                    </a:cubicBezTo>
                    <a:cubicBezTo>
                      <a:pt x="853175" y="282042"/>
                      <a:pt x="702348" y="318525"/>
                      <a:pt x="525103" y="304550"/>
                    </a:cubicBezTo>
                    <a:cubicBezTo>
                      <a:pt x="347858" y="290575"/>
                      <a:pt x="199025" y="292896"/>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6">
                        <a:lumMod val="50000"/>
                      </a:schemeClr>
                    </a:solidFill>
                  </a:rPr>
                  <a:t>Lib_Upload</a:t>
                </a:r>
                <a:endParaRPr lang="en-US" sz="1300" dirty="0">
                  <a:solidFill>
                    <a:schemeClr val="accent6">
                      <a:lumMod val="50000"/>
                    </a:schemeClr>
                  </a:solidFill>
                </a:endParaRPr>
              </a:p>
            </p:txBody>
          </p:sp>
          <p:sp>
            <p:nvSpPr>
              <p:cNvPr id="173" name="Rounded Rectangle 172">
                <a:extLst>
                  <a:ext uri="{FF2B5EF4-FFF2-40B4-BE49-F238E27FC236}">
                    <a16:creationId xmlns:a16="http://schemas.microsoft.com/office/drawing/2014/main" id="{32FB586A-AE66-7E41-A441-A051CB336120}"/>
                  </a:ext>
                </a:extLst>
              </p:cNvPr>
              <p:cNvSpPr/>
              <p:nvPr/>
            </p:nvSpPr>
            <p:spPr>
              <a:xfrm>
                <a:off x="3600313"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1">
                        <a:lumMod val="75000"/>
                      </a:schemeClr>
                    </a:solidFill>
                  </a:rPr>
                  <a:t>Lib_RN</a:t>
                </a:r>
                <a:endParaRPr lang="en-US" sz="1300" dirty="0">
                  <a:solidFill>
                    <a:schemeClr val="accent1">
                      <a:lumMod val="75000"/>
                    </a:schemeClr>
                  </a:solidFill>
                </a:endParaRPr>
              </a:p>
            </p:txBody>
          </p:sp>
          <p:sp>
            <p:nvSpPr>
              <p:cNvPr id="174" name="Rounded Rectangle 173">
                <a:extLst>
                  <a:ext uri="{FF2B5EF4-FFF2-40B4-BE49-F238E27FC236}">
                    <a16:creationId xmlns:a16="http://schemas.microsoft.com/office/drawing/2014/main" id="{B8FB9745-512D-1543-AD41-83470636FC80}"/>
                  </a:ext>
                </a:extLst>
              </p:cNvPr>
              <p:cNvSpPr/>
              <p:nvPr/>
            </p:nvSpPr>
            <p:spPr>
              <a:xfrm>
                <a:off x="4720845"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6">
                        <a:lumMod val="50000"/>
                      </a:schemeClr>
                    </a:solidFill>
                  </a:rPr>
                  <a:t>Lib_</a:t>
                </a:r>
                <a:r>
                  <a:rPr lang="en-US" altLang="zh-CN" sz="1200" dirty="0" err="1">
                    <a:solidFill>
                      <a:schemeClr val="accent6">
                        <a:lumMod val="50000"/>
                      </a:schemeClr>
                    </a:solidFill>
                  </a:rPr>
                  <a:t>utils</a:t>
                </a:r>
                <a:endParaRPr lang="en-US" sz="1300" dirty="0">
                  <a:solidFill>
                    <a:schemeClr val="accent6">
                      <a:lumMod val="50000"/>
                    </a:schemeClr>
                  </a:solidFill>
                </a:endParaRPr>
              </a:p>
            </p:txBody>
          </p:sp>
          <p:sp>
            <p:nvSpPr>
              <p:cNvPr id="175" name="Rounded Rectangle 174">
                <a:extLst>
                  <a:ext uri="{FF2B5EF4-FFF2-40B4-BE49-F238E27FC236}">
                    <a16:creationId xmlns:a16="http://schemas.microsoft.com/office/drawing/2014/main" id="{D700C49F-A499-FC46-9A52-91064C4B7EE0}"/>
                  </a:ext>
                </a:extLst>
              </p:cNvPr>
              <p:cNvSpPr/>
              <p:nvPr/>
            </p:nvSpPr>
            <p:spPr>
              <a:xfrm>
                <a:off x="5854470"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1">
                        <a:lumMod val="75000"/>
                      </a:schemeClr>
                    </a:solidFill>
                  </a:rPr>
                  <a:t>Lib_</a:t>
                </a:r>
                <a:r>
                  <a:rPr lang="en-US" altLang="zh-CN" sz="1200" dirty="0" err="1">
                    <a:solidFill>
                      <a:schemeClr val="accent1">
                        <a:lumMod val="75000"/>
                      </a:schemeClr>
                    </a:solidFill>
                  </a:rPr>
                  <a:t>tktx</a:t>
                </a:r>
                <a:endParaRPr lang="en-US" sz="1300" dirty="0">
                  <a:solidFill>
                    <a:schemeClr val="accent1">
                      <a:lumMod val="75000"/>
                    </a:schemeClr>
                  </a:solidFill>
                </a:endParaRPr>
              </a:p>
            </p:txBody>
          </p:sp>
          <p:sp>
            <p:nvSpPr>
              <p:cNvPr id="181" name="Rounded Rectangle 180">
                <a:extLst>
                  <a:ext uri="{FF2B5EF4-FFF2-40B4-BE49-F238E27FC236}">
                    <a16:creationId xmlns:a16="http://schemas.microsoft.com/office/drawing/2014/main" id="{18163B8E-E4AE-0B48-8A5C-DD48DBAC9A45}"/>
                  </a:ext>
                </a:extLst>
              </p:cNvPr>
              <p:cNvSpPr/>
              <p:nvPr/>
            </p:nvSpPr>
            <p:spPr>
              <a:xfrm>
                <a:off x="6988095"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6">
                        <a:lumMod val="50000"/>
                      </a:schemeClr>
                    </a:solidFill>
                  </a:rPr>
                  <a:t>Lib_emoji</a:t>
                </a:r>
                <a:endParaRPr lang="en-US" sz="1300" dirty="0">
                  <a:solidFill>
                    <a:schemeClr val="accent6">
                      <a:lumMod val="50000"/>
                    </a:schemeClr>
                  </a:solidFill>
                </a:endParaRPr>
              </a:p>
            </p:txBody>
          </p:sp>
          <p:sp>
            <p:nvSpPr>
              <p:cNvPr id="69" name="Rounded Rectangle 68">
                <a:extLst>
                  <a:ext uri="{FF2B5EF4-FFF2-40B4-BE49-F238E27FC236}">
                    <a16:creationId xmlns:a16="http://schemas.microsoft.com/office/drawing/2014/main" id="{F28BEF73-6024-434B-B6D6-E66F31E47309}"/>
                  </a:ext>
                </a:extLst>
              </p:cNvPr>
              <p:cNvSpPr/>
              <p:nvPr/>
            </p:nvSpPr>
            <p:spPr>
              <a:xfrm>
                <a:off x="8086009" y="6379774"/>
                <a:ext cx="1295555" cy="304550"/>
              </a:xfrm>
              <a:custGeom>
                <a:avLst/>
                <a:gdLst>
                  <a:gd name="connsiteX0" fmla="*/ 0 w 1295555"/>
                  <a:gd name="connsiteY0" fmla="*/ 30403 h 304550"/>
                  <a:gd name="connsiteX1" fmla="*/ 30403 w 1295555"/>
                  <a:gd name="connsiteY1" fmla="*/ 0 h 304550"/>
                  <a:gd name="connsiteX2" fmla="*/ 623083 w 1295555"/>
                  <a:gd name="connsiteY2" fmla="*/ 0 h 304550"/>
                  <a:gd name="connsiteX3" fmla="*/ 1265152 w 1295555"/>
                  <a:gd name="connsiteY3" fmla="*/ 0 h 304550"/>
                  <a:gd name="connsiteX4" fmla="*/ 1295555 w 1295555"/>
                  <a:gd name="connsiteY4" fmla="*/ 30403 h 304550"/>
                  <a:gd name="connsiteX5" fmla="*/ 1295555 w 1295555"/>
                  <a:gd name="connsiteY5" fmla="*/ 274147 h 304550"/>
                  <a:gd name="connsiteX6" fmla="*/ 1265152 w 1295555"/>
                  <a:gd name="connsiteY6" fmla="*/ 304550 h 304550"/>
                  <a:gd name="connsiteX7" fmla="*/ 623083 w 1295555"/>
                  <a:gd name="connsiteY7" fmla="*/ 304550 h 304550"/>
                  <a:gd name="connsiteX8" fmla="*/ 30403 w 1295555"/>
                  <a:gd name="connsiteY8" fmla="*/ 304550 h 304550"/>
                  <a:gd name="connsiteX9" fmla="*/ 0 w 1295555"/>
                  <a:gd name="connsiteY9" fmla="*/ 274147 h 304550"/>
                  <a:gd name="connsiteX10" fmla="*/ 0 w 1295555"/>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5555" h="304550" fill="none" extrusionOk="0">
                    <a:moveTo>
                      <a:pt x="0" y="30403"/>
                    </a:moveTo>
                    <a:cubicBezTo>
                      <a:pt x="1630" y="12474"/>
                      <a:pt x="12666" y="-2115"/>
                      <a:pt x="30403" y="0"/>
                    </a:cubicBezTo>
                    <a:cubicBezTo>
                      <a:pt x="235229" y="-18529"/>
                      <a:pt x="421775" y="5106"/>
                      <a:pt x="623083" y="0"/>
                    </a:cubicBezTo>
                    <a:cubicBezTo>
                      <a:pt x="824391" y="-5106"/>
                      <a:pt x="981976" y="13239"/>
                      <a:pt x="1265152" y="0"/>
                    </a:cubicBezTo>
                    <a:cubicBezTo>
                      <a:pt x="1279741" y="-682"/>
                      <a:pt x="1298312" y="13580"/>
                      <a:pt x="1295555" y="30403"/>
                    </a:cubicBezTo>
                    <a:cubicBezTo>
                      <a:pt x="1296162" y="99316"/>
                      <a:pt x="1298439" y="201252"/>
                      <a:pt x="1295555" y="274147"/>
                    </a:cubicBezTo>
                    <a:cubicBezTo>
                      <a:pt x="1295022" y="290185"/>
                      <a:pt x="1282107" y="303362"/>
                      <a:pt x="1265152" y="304550"/>
                    </a:cubicBezTo>
                    <a:cubicBezTo>
                      <a:pt x="1007734" y="325061"/>
                      <a:pt x="830510" y="305757"/>
                      <a:pt x="623083" y="304550"/>
                    </a:cubicBezTo>
                    <a:cubicBezTo>
                      <a:pt x="415656" y="303343"/>
                      <a:pt x="186174" y="278138"/>
                      <a:pt x="30403" y="304550"/>
                    </a:cubicBezTo>
                    <a:cubicBezTo>
                      <a:pt x="12755" y="307755"/>
                      <a:pt x="-924" y="290060"/>
                      <a:pt x="0" y="274147"/>
                    </a:cubicBezTo>
                    <a:cubicBezTo>
                      <a:pt x="3838" y="221871"/>
                      <a:pt x="-4333" y="98808"/>
                      <a:pt x="0" y="30403"/>
                    </a:cubicBezTo>
                    <a:close/>
                  </a:path>
                  <a:path w="1295555" h="304550" stroke="0" extrusionOk="0">
                    <a:moveTo>
                      <a:pt x="0" y="30403"/>
                    </a:moveTo>
                    <a:cubicBezTo>
                      <a:pt x="-4020" y="13464"/>
                      <a:pt x="14850" y="-1922"/>
                      <a:pt x="30403" y="0"/>
                    </a:cubicBezTo>
                    <a:cubicBezTo>
                      <a:pt x="147300" y="-28623"/>
                      <a:pt x="389493" y="-18946"/>
                      <a:pt x="610735" y="0"/>
                    </a:cubicBezTo>
                    <a:cubicBezTo>
                      <a:pt x="831977" y="18946"/>
                      <a:pt x="1013446" y="-9448"/>
                      <a:pt x="1265152" y="0"/>
                    </a:cubicBezTo>
                    <a:cubicBezTo>
                      <a:pt x="1283492" y="-889"/>
                      <a:pt x="1293832" y="10679"/>
                      <a:pt x="1295555" y="30403"/>
                    </a:cubicBezTo>
                    <a:cubicBezTo>
                      <a:pt x="1295780" y="114278"/>
                      <a:pt x="1287430" y="222586"/>
                      <a:pt x="1295555" y="274147"/>
                    </a:cubicBezTo>
                    <a:cubicBezTo>
                      <a:pt x="1293551" y="288895"/>
                      <a:pt x="1285110" y="304624"/>
                      <a:pt x="1265152" y="304550"/>
                    </a:cubicBezTo>
                    <a:cubicBezTo>
                      <a:pt x="1049106" y="331323"/>
                      <a:pt x="887473" y="290004"/>
                      <a:pt x="672472" y="304550"/>
                    </a:cubicBezTo>
                    <a:cubicBezTo>
                      <a:pt x="457471" y="319096"/>
                      <a:pt x="274501" y="317034"/>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a:t>
                </a:r>
                <a:endParaRPr lang="en-US" sz="1300" dirty="0">
                  <a:solidFill>
                    <a:schemeClr val="accent6">
                      <a:lumMod val="50000"/>
                    </a:schemeClr>
                  </a:solidFill>
                </a:endParaRPr>
              </a:p>
            </p:txBody>
          </p:sp>
        </p:grpSp>
      </p:grpSp>
      <p:grpSp>
        <p:nvGrpSpPr>
          <p:cNvPr id="7" name="Group 6">
            <a:extLst>
              <a:ext uri="{FF2B5EF4-FFF2-40B4-BE49-F238E27FC236}">
                <a16:creationId xmlns:a16="http://schemas.microsoft.com/office/drawing/2014/main" id="{5BBFE9CA-51E1-E945-BA91-367C5AE317E2}"/>
              </a:ext>
            </a:extLst>
          </p:cNvPr>
          <p:cNvGrpSpPr/>
          <p:nvPr/>
        </p:nvGrpSpPr>
        <p:grpSpPr>
          <a:xfrm>
            <a:off x="1081776" y="3358415"/>
            <a:ext cx="11027122" cy="1301129"/>
            <a:chOff x="1081776" y="3358415"/>
            <a:chExt cx="11027122" cy="1301129"/>
          </a:xfrm>
        </p:grpSpPr>
        <p:grpSp>
          <p:nvGrpSpPr>
            <p:cNvPr id="216" name="Group 215">
              <a:extLst>
                <a:ext uri="{FF2B5EF4-FFF2-40B4-BE49-F238E27FC236}">
                  <a16:creationId xmlns:a16="http://schemas.microsoft.com/office/drawing/2014/main" id="{CC6045F0-793F-4E41-A25B-A23AA8FC76A1}"/>
                </a:ext>
              </a:extLst>
            </p:cNvPr>
            <p:cNvGrpSpPr/>
            <p:nvPr/>
          </p:nvGrpSpPr>
          <p:grpSpPr>
            <a:xfrm>
              <a:off x="1081776" y="3423120"/>
              <a:ext cx="8427983" cy="501754"/>
              <a:chOff x="1081776" y="3504400"/>
              <a:chExt cx="8427983" cy="501754"/>
            </a:xfrm>
          </p:grpSpPr>
          <p:sp>
            <p:nvSpPr>
              <p:cNvPr id="176" name="Rounded Rectangle 175">
                <a:extLst>
                  <a:ext uri="{FF2B5EF4-FFF2-40B4-BE49-F238E27FC236}">
                    <a16:creationId xmlns:a16="http://schemas.microsoft.com/office/drawing/2014/main" id="{9717D24E-1FDD-2A4F-9DFD-D17AB5509A38}"/>
                  </a:ext>
                </a:extLst>
              </p:cNvPr>
              <p:cNvSpPr/>
              <p:nvPr/>
            </p:nvSpPr>
            <p:spPr>
              <a:xfrm>
                <a:off x="1081776" y="3504400"/>
                <a:ext cx="1566575" cy="476777"/>
              </a:xfrm>
              <a:custGeom>
                <a:avLst/>
                <a:gdLst>
                  <a:gd name="connsiteX0" fmla="*/ 0 w 1566575"/>
                  <a:gd name="connsiteY0" fmla="*/ 47597 h 476777"/>
                  <a:gd name="connsiteX1" fmla="*/ 47597 w 1566575"/>
                  <a:gd name="connsiteY1" fmla="*/ 0 h 476777"/>
                  <a:gd name="connsiteX2" fmla="*/ 523344 w 1566575"/>
                  <a:gd name="connsiteY2" fmla="*/ 0 h 476777"/>
                  <a:gd name="connsiteX3" fmla="*/ 1043231 w 1566575"/>
                  <a:gd name="connsiteY3" fmla="*/ 0 h 476777"/>
                  <a:gd name="connsiteX4" fmla="*/ 1518978 w 1566575"/>
                  <a:gd name="connsiteY4" fmla="*/ 0 h 476777"/>
                  <a:gd name="connsiteX5" fmla="*/ 1566575 w 1566575"/>
                  <a:gd name="connsiteY5" fmla="*/ 47597 h 476777"/>
                  <a:gd name="connsiteX6" fmla="*/ 1566575 w 1566575"/>
                  <a:gd name="connsiteY6" fmla="*/ 429180 h 476777"/>
                  <a:gd name="connsiteX7" fmla="*/ 1518978 w 1566575"/>
                  <a:gd name="connsiteY7" fmla="*/ 476777 h 476777"/>
                  <a:gd name="connsiteX8" fmla="*/ 1043231 w 1566575"/>
                  <a:gd name="connsiteY8" fmla="*/ 476777 h 476777"/>
                  <a:gd name="connsiteX9" fmla="*/ 523344 w 1566575"/>
                  <a:gd name="connsiteY9" fmla="*/ 476777 h 476777"/>
                  <a:gd name="connsiteX10" fmla="*/ 47597 w 1566575"/>
                  <a:gd name="connsiteY10" fmla="*/ 476777 h 476777"/>
                  <a:gd name="connsiteX11" fmla="*/ 0 w 1566575"/>
                  <a:gd name="connsiteY11" fmla="*/ 429180 h 476777"/>
                  <a:gd name="connsiteX12" fmla="*/ 0 w 1566575"/>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6575" h="476777" fill="none" extrusionOk="0">
                    <a:moveTo>
                      <a:pt x="0" y="47597"/>
                    </a:moveTo>
                    <a:cubicBezTo>
                      <a:pt x="3223" y="17573"/>
                      <a:pt x="20205" y="-4301"/>
                      <a:pt x="47597" y="0"/>
                    </a:cubicBezTo>
                    <a:cubicBezTo>
                      <a:pt x="195742" y="-37498"/>
                      <a:pt x="371604" y="4571"/>
                      <a:pt x="523344" y="0"/>
                    </a:cubicBezTo>
                    <a:cubicBezTo>
                      <a:pt x="675084" y="-4571"/>
                      <a:pt x="786606" y="13468"/>
                      <a:pt x="1043231" y="0"/>
                    </a:cubicBezTo>
                    <a:cubicBezTo>
                      <a:pt x="1299856" y="-13468"/>
                      <a:pt x="1414120" y="30296"/>
                      <a:pt x="1518978" y="0"/>
                    </a:cubicBezTo>
                    <a:cubicBezTo>
                      <a:pt x="1544833" y="1618"/>
                      <a:pt x="1564493" y="23990"/>
                      <a:pt x="1566575" y="47597"/>
                    </a:cubicBezTo>
                    <a:cubicBezTo>
                      <a:pt x="1568558" y="138878"/>
                      <a:pt x="1527213" y="289676"/>
                      <a:pt x="1566575" y="429180"/>
                    </a:cubicBezTo>
                    <a:cubicBezTo>
                      <a:pt x="1567382" y="458567"/>
                      <a:pt x="1544642" y="476643"/>
                      <a:pt x="1518978" y="476777"/>
                    </a:cubicBezTo>
                    <a:cubicBezTo>
                      <a:pt x="1389529" y="523112"/>
                      <a:pt x="1173404" y="450549"/>
                      <a:pt x="1043231" y="476777"/>
                    </a:cubicBezTo>
                    <a:cubicBezTo>
                      <a:pt x="913058" y="503005"/>
                      <a:pt x="742095" y="417606"/>
                      <a:pt x="523344" y="476777"/>
                    </a:cubicBezTo>
                    <a:cubicBezTo>
                      <a:pt x="304593" y="535948"/>
                      <a:pt x="230037" y="450960"/>
                      <a:pt x="47597" y="476777"/>
                    </a:cubicBezTo>
                    <a:cubicBezTo>
                      <a:pt x="22254" y="479440"/>
                      <a:pt x="563" y="454907"/>
                      <a:pt x="0" y="429180"/>
                    </a:cubicBezTo>
                    <a:cubicBezTo>
                      <a:pt x="-39417" y="305229"/>
                      <a:pt x="2847" y="214738"/>
                      <a:pt x="0" y="47597"/>
                    </a:cubicBezTo>
                    <a:close/>
                  </a:path>
                  <a:path w="1566575" h="476777" stroke="0" extrusionOk="0">
                    <a:moveTo>
                      <a:pt x="0" y="47597"/>
                    </a:moveTo>
                    <a:cubicBezTo>
                      <a:pt x="2165" y="22643"/>
                      <a:pt x="19444" y="-2562"/>
                      <a:pt x="47597" y="0"/>
                    </a:cubicBezTo>
                    <a:cubicBezTo>
                      <a:pt x="280340" y="-54853"/>
                      <a:pt x="316038" y="55666"/>
                      <a:pt x="538057" y="0"/>
                    </a:cubicBezTo>
                    <a:cubicBezTo>
                      <a:pt x="760076" y="-55666"/>
                      <a:pt x="776477" y="9885"/>
                      <a:pt x="984376" y="0"/>
                    </a:cubicBezTo>
                    <a:cubicBezTo>
                      <a:pt x="1192275" y="-9885"/>
                      <a:pt x="1263321" y="8410"/>
                      <a:pt x="1518978" y="0"/>
                    </a:cubicBezTo>
                    <a:cubicBezTo>
                      <a:pt x="1549239" y="-2263"/>
                      <a:pt x="1566972" y="20511"/>
                      <a:pt x="1566575" y="47597"/>
                    </a:cubicBezTo>
                    <a:cubicBezTo>
                      <a:pt x="1599709" y="184520"/>
                      <a:pt x="1521085" y="300075"/>
                      <a:pt x="1566575" y="429180"/>
                    </a:cubicBezTo>
                    <a:cubicBezTo>
                      <a:pt x="1565066" y="457777"/>
                      <a:pt x="1547285" y="480204"/>
                      <a:pt x="1518978" y="476777"/>
                    </a:cubicBezTo>
                    <a:cubicBezTo>
                      <a:pt x="1397817" y="495097"/>
                      <a:pt x="1183748" y="427986"/>
                      <a:pt x="999090" y="476777"/>
                    </a:cubicBezTo>
                    <a:cubicBezTo>
                      <a:pt x="814432" y="525568"/>
                      <a:pt x="751585" y="437456"/>
                      <a:pt x="552771" y="476777"/>
                    </a:cubicBezTo>
                    <a:cubicBezTo>
                      <a:pt x="353957" y="516098"/>
                      <a:pt x="210050" y="420260"/>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Module_Moment</a:t>
                </a:r>
                <a:endParaRPr lang="en-US" sz="1400" dirty="0">
                  <a:solidFill>
                    <a:schemeClr val="accent4">
                      <a:lumMod val="50000"/>
                    </a:schemeClr>
                  </a:solidFill>
                </a:endParaRPr>
              </a:p>
            </p:txBody>
          </p:sp>
          <p:sp>
            <p:nvSpPr>
              <p:cNvPr id="177" name="Rounded Rectangle 176">
                <a:extLst>
                  <a:ext uri="{FF2B5EF4-FFF2-40B4-BE49-F238E27FC236}">
                    <a16:creationId xmlns:a16="http://schemas.microsoft.com/office/drawing/2014/main" id="{18FFBEB8-F5D3-944E-9B34-5E720809818F}"/>
                  </a:ext>
                </a:extLst>
              </p:cNvPr>
              <p:cNvSpPr/>
              <p:nvPr/>
            </p:nvSpPr>
            <p:spPr>
              <a:xfrm>
                <a:off x="2742491" y="3513436"/>
                <a:ext cx="1445713" cy="476777"/>
              </a:xfrm>
              <a:custGeom>
                <a:avLst/>
                <a:gdLst>
                  <a:gd name="connsiteX0" fmla="*/ 0 w 1445713"/>
                  <a:gd name="connsiteY0" fmla="*/ 47597 h 476777"/>
                  <a:gd name="connsiteX1" fmla="*/ 47597 w 1445713"/>
                  <a:gd name="connsiteY1" fmla="*/ 0 h 476777"/>
                  <a:gd name="connsiteX2" fmla="*/ 484265 w 1445713"/>
                  <a:gd name="connsiteY2" fmla="*/ 0 h 476777"/>
                  <a:gd name="connsiteX3" fmla="*/ 961448 w 1445713"/>
                  <a:gd name="connsiteY3" fmla="*/ 0 h 476777"/>
                  <a:gd name="connsiteX4" fmla="*/ 1398116 w 1445713"/>
                  <a:gd name="connsiteY4" fmla="*/ 0 h 476777"/>
                  <a:gd name="connsiteX5" fmla="*/ 1445713 w 1445713"/>
                  <a:gd name="connsiteY5" fmla="*/ 47597 h 476777"/>
                  <a:gd name="connsiteX6" fmla="*/ 1445713 w 1445713"/>
                  <a:gd name="connsiteY6" fmla="*/ 429180 h 476777"/>
                  <a:gd name="connsiteX7" fmla="*/ 1398116 w 1445713"/>
                  <a:gd name="connsiteY7" fmla="*/ 476777 h 476777"/>
                  <a:gd name="connsiteX8" fmla="*/ 961448 w 1445713"/>
                  <a:gd name="connsiteY8" fmla="*/ 476777 h 476777"/>
                  <a:gd name="connsiteX9" fmla="*/ 484265 w 1445713"/>
                  <a:gd name="connsiteY9" fmla="*/ 476777 h 476777"/>
                  <a:gd name="connsiteX10" fmla="*/ 47597 w 1445713"/>
                  <a:gd name="connsiteY10" fmla="*/ 476777 h 476777"/>
                  <a:gd name="connsiteX11" fmla="*/ 0 w 1445713"/>
                  <a:gd name="connsiteY11" fmla="*/ 429180 h 476777"/>
                  <a:gd name="connsiteX12" fmla="*/ 0 w 1445713"/>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5713" h="476777" fill="none" extrusionOk="0">
                    <a:moveTo>
                      <a:pt x="0" y="47597"/>
                    </a:moveTo>
                    <a:cubicBezTo>
                      <a:pt x="3223" y="17573"/>
                      <a:pt x="20205" y="-4301"/>
                      <a:pt x="47597" y="0"/>
                    </a:cubicBezTo>
                    <a:cubicBezTo>
                      <a:pt x="173742" y="-37680"/>
                      <a:pt x="377511" y="10718"/>
                      <a:pt x="484265" y="0"/>
                    </a:cubicBezTo>
                    <a:cubicBezTo>
                      <a:pt x="591019" y="-10718"/>
                      <a:pt x="845686" y="23556"/>
                      <a:pt x="961448" y="0"/>
                    </a:cubicBezTo>
                    <a:cubicBezTo>
                      <a:pt x="1077210" y="-23556"/>
                      <a:pt x="1280510" y="381"/>
                      <a:pt x="1398116" y="0"/>
                    </a:cubicBezTo>
                    <a:cubicBezTo>
                      <a:pt x="1423971" y="1618"/>
                      <a:pt x="1443631" y="23990"/>
                      <a:pt x="1445713" y="47597"/>
                    </a:cubicBezTo>
                    <a:cubicBezTo>
                      <a:pt x="1447696" y="138878"/>
                      <a:pt x="1406351" y="289676"/>
                      <a:pt x="1445713" y="429180"/>
                    </a:cubicBezTo>
                    <a:cubicBezTo>
                      <a:pt x="1446520" y="458567"/>
                      <a:pt x="1423780" y="476643"/>
                      <a:pt x="1398116" y="476777"/>
                    </a:cubicBezTo>
                    <a:cubicBezTo>
                      <a:pt x="1192467" y="497331"/>
                      <a:pt x="1172332" y="470403"/>
                      <a:pt x="961448" y="476777"/>
                    </a:cubicBezTo>
                    <a:cubicBezTo>
                      <a:pt x="750564" y="483151"/>
                      <a:pt x="696652" y="425610"/>
                      <a:pt x="484265" y="476777"/>
                    </a:cubicBezTo>
                    <a:cubicBezTo>
                      <a:pt x="271878" y="527944"/>
                      <a:pt x="261672" y="472401"/>
                      <a:pt x="47597" y="476777"/>
                    </a:cubicBezTo>
                    <a:cubicBezTo>
                      <a:pt x="22254" y="479440"/>
                      <a:pt x="563" y="454907"/>
                      <a:pt x="0" y="429180"/>
                    </a:cubicBezTo>
                    <a:cubicBezTo>
                      <a:pt x="-39417" y="305229"/>
                      <a:pt x="2847" y="214738"/>
                      <a:pt x="0" y="47597"/>
                    </a:cubicBezTo>
                    <a:close/>
                  </a:path>
                  <a:path w="1445713" h="476777" stroke="0" extrusionOk="0">
                    <a:moveTo>
                      <a:pt x="0" y="47597"/>
                    </a:moveTo>
                    <a:cubicBezTo>
                      <a:pt x="2165" y="22643"/>
                      <a:pt x="19444" y="-2562"/>
                      <a:pt x="47597" y="0"/>
                    </a:cubicBezTo>
                    <a:cubicBezTo>
                      <a:pt x="167080" y="-38530"/>
                      <a:pt x="337965" y="24814"/>
                      <a:pt x="497770" y="0"/>
                    </a:cubicBezTo>
                    <a:cubicBezTo>
                      <a:pt x="657575" y="-24814"/>
                      <a:pt x="783882" y="23757"/>
                      <a:pt x="907427" y="0"/>
                    </a:cubicBezTo>
                    <a:cubicBezTo>
                      <a:pt x="1030972" y="-23757"/>
                      <a:pt x="1157871" y="29453"/>
                      <a:pt x="1398116" y="0"/>
                    </a:cubicBezTo>
                    <a:cubicBezTo>
                      <a:pt x="1428377" y="-2263"/>
                      <a:pt x="1446110" y="20511"/>
                      <a:pt x="1445713" y="47597"/>
                    </a:cubicBezTo>
                    <a:cubicBezTo>
                      <a:pt x="1478847" y="184520"/>
                      <a:pt x="1400223" y="300075"/>
                      <a:pt x="1445713" y="429180"/>
                    </a:cubicBezTo>
                    <a:cubicBezTo>
                      <a:pt x="1444204" y="457777"/>
                      <a:pt x="1426423" y="480204"/>
                      <a:pt x="1398116" y="476777"/>
                    </a:cubicBezTo>
                    <a:cubicBezTo>
                      <a:pt x="1175687" y="506584"/>
                      <a:pt x="1108215" y="476512"/>
                      <a:pt x="920933" y="476777"/>
                    </a:cubicBezTo>
                    <a:cubicBezTo>
                      <a:pt x="733651" y="477042"/>
                      <a:pt x="671622" y="442962"/>
                      <a:pt x="511275" y="476777"/>
                    </a:cubicBezTo>
                    <a:cubicBezTo>
                      <a:pt x="350928" y="510592"/>
                      <a:pt x="257389" y="472594"/>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Module_News</a:t>
                </a:r>
                <a:endParaRPr lang="en-US" sz="1400" dirty="0">
                  <a:solidFill>
                    <a:schemeClr val="accent4">
                      <a:lumMod val="50000"/>
                    </a:schemeClr>
                  </a:solidFill>
                </a:endParaRPr>
              </a:p>
            </p:txBody>
          </p:sp>
          <p:sp>
            <p:nvSpPr>
              <p:cNvPr id="178" name="Rounded Rectangle 177">
                <a:extLst>
                  <a:ext uri="{FF2B5EF4-FFF2-40B4-BE49-F238E27FC236}">
                    <a16:creationId xmlns:a16="http://schemas.microsoft.com/office/drawing/2014/main" id="{68A786D0-D4D0-F748-884B-F47C24E60589}"/>
                  </a:ext>
                </a:extLst>
              </p:cNvPr>
              <p:cNvSpPr/>
              <p:nvPr/>
            </p:nvSpPr>
            <p:spPr>
              <a:xfrm>
                <a:off x="4305072" y="3520608"/>
                <a:ext cx="1407782" cy="476777"/>
              </a:xfrm>
              <a:custGeom>
                <a:avLst/>
                <a:gdLst>
                  <a:gd name="connsiteX0" fmla="*/ 0 w 1407782"/>
                  <a:gd name="connsiteY0" fmla="*/ 47597 h 476777"/>
                  <a:gd name="connsiteX1" fmla="*/ 47597 w 1407782"/>
                  <a:gd name="connsiteY1" fmla="*/ 0 h 476777"/>
                  <a:gd name="connsiteX2" fmla="*/ 472000 w 1407782"/>
                  <a:gd name="connsiteY2" fmla="*/ 0 h 476777"/>
                  <a:gd name="connsiteX3" fmla="*/ 935782 w 1407782"/>
                  <a:gd name="connsiteY3" fmla="*/ 0 h 476777"/>
                  <a:gd name="connsiteX4" fmla="*/ 1360185 w 1407782"/>
                  <a:gd name="connsiteY4" fmla="*/ 0 h 476777"/>
                  <a:gd name="connsiteX5" fmla="*/ 1407782 w 1407782"/>
                  <a:gd name="connsiteY5" fmla="*/ 47597 h 476777"/>
                  <a:gd name="connsiteX6" fmla="*/ 1407782 w 1407782"/>
                  <a:gd name="connsiteY6" fmla="*/ 429180 h 476777"/>
                  <a:gd name="connsiteX7" fmla="*/ 1360185 w 1407782"/>
                  <a:gd name="connsiteY7" fmla="*/ 476777 h 476777"/>
                  <a:gd name="connsiteX8" fmla="*/ 935782 w 1407782"/>
                  <a:gd name="connsiteY8" fmla="*/ 476777 h 476777"/>
                  <a:gd name="connsiteX9" fmla="*/ 472000 w 1407782"/>
                  <a:gd name="connsiteY9" fmla="*/ 476777 h 476777"/>
                  <a:gd name="connsiteX10" fmla="*/ 47597 w 1407782"/>
                  <a:gd name="connsiteY10" fmla="*/ 476777 h 476777"/>
                  <a:gd name="connsiteX11" fmla="*/ 0 w 1407782"/>
                  <a:gd name="connsiteY11" fmla="*/ 429180 h 476777"/>
                  <a:gd name="connsiteX12" fmla="*/ 0 w 1407782"/>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7782" h="476777" fill="none" extrusionOk="0">
                    <a:moveTo>
                      <a:pt x="0" y="47597"/>
                    </a:moveTo>
                    <a:cubicBezTo>
                      <a:pt x="3223" y="17573"/>
                      <a:pt x="20205" y="-4301"/>
                      <a:pt x="47597" y="0"/>
                    </a:cubicBezTo>
                    <a:cubicBezTo>
                      <a:pt x="251201" y="-50019"/>
                      <a:pt x="346268" y="10778"/>
                      <a:pt x="472000" y="0"/>
                    </a:cubicBezTo>
                    <a:cubicBezTo>
                      <a:pt x="597732" y="-10778"/>
                      <a:pt x="806886" y="55272"/>
                      <a:pt x="935782" y="0"/>
                    </a:cubicBezTo>
                    <a:cubicBezTo>
                      <a:pt x="1064678" y="-55272"/>
                      <a:pt x="1233580" y="18559"/>
                      <a:pt x="1360185" y="0"/>
                    </a:cubicBezTo>
                    <a:cubicBezTo>
                      <a:pt x="1386040" y="1618"/>
                      <a:pt x="1405700" y="23990"/>
                      <a:pt x="1407782" y="47597"/>
                    </a:cubicBezTo>
                    <a:cubicBezTo>
                      <a:pt x="1409765" y="138878"/>
                      <a:pt x="1368420" y="289676"/>
                      <a:pt x="1407782" y="429180"/>
                    </a:cubicBezTo>
                    <a:cubicBezTo>
                      <a:pt x="1408589" y="458567"/>
                      <a:pt x="1385849" y="476643"/>
                      <a:pt x="1360185" y="476777"/>
                    </a:cubicBezTo>
                    <a:cubicBezTo>
                      <a:pt x="1259161" y="526836"/>
                      <a:pt x="1051173" y="468093"/>
                      <a:pt x="935782" y="476777"/>
                    </a:cubicBezTo>
                    <a:cubicBezTo>
                      <a:pt x="820391" y="485461"/>
                      <a:pt x="661756" y="450377"/>
                      <a:pt x="472000" y="476777"/>
                    </a:cubicBezTo>
                    <a:cubicBezTo>
                      <a:pt x="282244" y="503177"/>
                      <a:pt x="211556" y="451939"/>
                      <a:pt x="47597" y="476777"/>
                    </a:cubicBezTo>
                    <a:cubicBezTo>
                      <a:pt x="22254" y="479440"/>
                      <a:pt x="563" y="454907"/>
                      <a:pt x="0" y="429180"/>
                    </a:cubicBezTo>
                    <a:cubicBezTo>
                      <a:pt x="-39417" y="305229"/>
                      <a:pt x="2847" y="214738"/>
                      <a:pt x="0" y="47597"/>
                    </a:cubicBezTo>
                    <a:close/>
                  </a:path>
                  <a:path w="1407782" h="476777" stroke="0" extrusionOk="0">
                    <a:moveTo>
                      <a:pt x="0" y="47597"/>
                    </a:moveTo>
                    <a:cubicBezTo>
                      <a:pt x="2165" y="22643"/>
                      <a:pt x="19444" y="-2562"/>
                      <a:pt x="47597" y="0"/>
                    </a:cubicBezTo>
                    <a:cubicBezTo>
                      <a:pt x="257491" y="-41822"/>
                      <a:pt x="358626" y="48379"/>
                      <a:pt x="485126" y="0"/>
                    </a:cubicBezTo>
                    <a:cubicBezTo>
                      <a:pt x="611626" y="-48379"/>
                      <a:pt x="718510" y="29539"/>
                      <a:pt x="883278" y="0"/>
                    </a:cubicBezTo>
                    <a:cubicBezTo>
                      <a:pt x="1048046" y="-29539"/>
                      <a:pt x="1156234" y="2899"/>
                      <a:pt x="1360185" y="0"/>
                    </a:cubicBezTo>
                    <a:cubicBezTo>
                      <a:pt x="1390446" y="-2263"/>
                      <a:pt x="1408179" y="20511"/>
                      <a:pt x="1407782" y="47597"/>
                    </a:cubicBezTo>
                    <a:cubicBezTo>
                      <a:pt x="1440916" y="184520"/>
                      <a:pt x="1362292" y="300075"/>
                      <a:pt x="1407782" y="429180"/>
                    </a:cubicBezTo>
                    <a:cubicBezTo>
                      <a:pt x="1406273" y="457777"/>
                      <a:pt x="1388492" y="480204"/>
                      <a:pt x="1360185" y="476777"/>
                    </a:cubicBezTo>
                    <a:cubicBezTo>
                      <a:pt x="1185465" y="493399"/>
                      <a:pt x="1083860" y="468736"/>
                      <a:pt x="896404" y="476777"/>
                    </a:cubicBezTo>
                    <a:cubicBezTo>
                      <a:pt x="708948" y="484818"/>
                      <a:pt x="578236" y="450927"/>
                      <a:pt x="498252" y="476777"/>
                    </a:cubicBezTo>
                    <a:cubicBezTo>
                      <a:pt x="418268" y="502627"/>
                      <a:pt x="172531" y="449188"/>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Module_Chat</a:t>
                </a:r>
                <a:endParaRPr lang="en-US" sz="1400" dirty="0">
                  <a:solidFill>
                    <a:schemeClr val="accent4">
                      <a:lumMod val="50000"/>
                    </a:schemeClr>
                  </a:solidFill>
                </a:endParaRPr>
              </a:p>
            </p:txBody>
          </p:sp>
          <p:sp>
            <p:nvSpPr>
              <p:cNvPr id="179" name="Rounded Rectangle 178">
                <a:extLst>
                  <a:ext uri="{FF2B5EF4-FFF2-40B4-BE49-F238E27FC236}">
                    <a16:creationId xmlns:a16="http://schemas.microsoft.com/office/drawing/2014/main" id="{A1B4941C-90DB-1B4B-BE35-89A8482F6B1D}"/>
                  </a:ext>
                </a:extLst>
              </p:cNvPr>
              <p:cNvSpPr/>
              <p:nvPr/>
            </p:nvSpPr>
            <p:spPr>
              <a:xfrm>
                <a:off x="5851379" y="3529377"/>
                <a:ext cx="1546479" cy="476777"/>
              </a:xfrm>
              <a:custGeom>
                <a:avLst/>
                <a:gdLst>
                  <a:gd name="connsiteX0" fmla="*/ 0 w 1546479"/>
                  <a:gd name="connsiteY0" fmla="*/ 47597 h 476777"/>
                  <a:gd name="connsiteX1" fmla="*/ 47597 w 1546479"/>
                  <a:gd name="connsiteY1" fmla="*/ 0 h 476777"/>
                  <a:gd name="connsiteX2" fmla="*/ 516846 w 1546479"/>
                  <a:gd name="connsiteY2" fmla="*/ 0 h 476777"/>
                  <a:gd name="connsiteX3" fmla="*/ 1029633 w 1546479"/>
                  <a:gd name="connsiteY3" fmla="*/ 0 h 476777"/>
                  <a:gd name="connsiteX4" fmla="*/ 1498882 w 1546479"/>
                  <a:gd name="connsiteY4" fmla="*/ 0 h 476777"/>
                  <a:gd name="connsiteX5" fmla="*/ 1546479 w 1546479"/>
                  <a:gd name="connsiteY5" fmla="*/ 47597 h 476777"/>
                  <a:gd name="connsiteX6" fmla="*/ 1546479 w 1546479"/>
                  <a:gd name="connsiteY6" fmla="*/ 429180 h 476777"/>
                  <a:gd name="connsiteX7" fmla="*/ 1498882 w 1546479"/>
                  <a:gd name="connsiteY7" fmla="*/ 476777 h 476777"/>
                  <a:gd name="connsiteX8" fmla="*/ 1029633 w 1546479"/>
                  <a:gd name="connsiteY8" fmla="*/ 476777 h 476777"/>
                  <a:gd name="connsiteX9" fmla="*/ 516846 w 1546479"/>
                  <a:gd name="connsiteY9" fmla="*/ 476777 h 476777"/>
                  <a:gd name="connsiteX10" fmla="*/ 47597 w 1546479"/>
                  <a:gd name="connsiteY10" fmla="*/ 476777 h 476777"/>
                  <a:gd name="connsiteX11" fmla="*/ 0 w 1546479"/>
                  <a:gd name="connsiteY11" fmla="*/ 429180 h 476777"/>
                  <a:gd name="connsiteX12" fmla="*/ 0 w 1546479"/>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6479" h="476777" fill="none" extrusionOk="0">
                    <a:moveTo>
                      <a:pt x="0" y="47597"/>
                    </a:moveTo>
                    <a:cubicBezTo>
                      <a:pt x="3223" y="17573"/>
                      <a:pt x="20205" y="-4301"/>
                      <a:pt x="47597" y="0"/>
                    </a:cubicBezTo>
                    <a:cubicBezTo>
                      <a:pt x="158620" y="-54888"/>
                      <a:pt x="288703" y="51957"/>
                      <a:pt x="516846" y="0"/>
                    </a:cubicBezTo>
                    <a:cubicBezTo>
                      <a:pt x="744989" y="-51957"/>
                      <a:pt x="789461" y="22571"/>
                      <a:pt x="1029633" y="0"/>
                    </a:cubicBezTo>
                    <a:cubicBezTo>
                      <a:pt x="1269805" y="-22571"/>
                      <a:pt x="1377519" y="52737"/>
                      <a:pt x="1498882" y="0"/>
                    </a:cubicBezTo>
                    <a:cubicBezTo>
                      <a:pt x="1524737" y="1618"/>
                      <a:pt x="1544397" y="23990"/>
                      <a:pt x="1546479" y="47597"/>
                    </a:cubicBezTo>
                    <a:cubicBezTo>
                      <a:pt x="1548462" y="138878"/>
                      <a:pt x="1507117" y="289676"/>
                      <a:pt x="1546479" y="429180"/>
                    </a:cubicBezTo>
                    <a:cubicBezTo>
                      <a:pt x="1547286" y="458567"/>
                      <a:pt x="1524546" y="476643"/>
                      <a:pt x="1498882" y="476777"/>
                    </a:cubicBezTo>
                    <a:cubicBezTo>
                      <a:pt x="1298350" y="498692"/>
                      <a:pt x="1259508" y="454393"/>
                      <a:pt x="1029633" y="476777"/>
                    </a:cubicBezTo>
                    <a:cubicBezTo>
                      <a:pt x="799758" y="499161"/>
                      <a:pt x="729897" y="430315"/>
                      <a:pt x="516846" y="476777"/>
                    </a:cubicBezTo>
                    <a:cubicBezTo>
                      <a:pt x="303795" y="523239"/>
                      <a:pt x="265461" y="475468"/>
                      <a:pt x="47597" y="476777"/>
                    </a:cubicBezTo>
                    <a:cubicBezTo>
                      <a:pt x="22254" y="479440"/>
                      <a:pt x="563" y="454907"/>
                      <a:pt x="0" y="429180"/>
                    </a:cubicBezTo>
                    <a:cubicBezTo>
                      <a:pt x="-39417" y="305229"/>
                      <a:pt x="2847" y="214738"/>
                      <a:pt x="0" y="47597"/>
                    </a:cubicBezTo>
                    <a:close/>
                  </a:path>
                  <a:path w="1546479" h="476777" stroke="0" extrusionOk="0">
                    <a:moveTo>
                      <a:pt x="0" y="47597"/>
                    </a:moveTo>
                    <a:cubicBezTo>
                      <a:pt x="2165" y="22643"/>
                      <a:pt x="19444" y="-2562"/>
                      <a:pt x="47597" y="0"/>
                    </a:cubicBezTo>
                    <a:cubicBezTo>
                      <a:pt x="168659" y="-45200"/>
                      <a:pt x="293873" y="12332"/>
                      <a:pt x="531359" y="0"/>
                    </a:cubicBezTo>
                    <a:cubicBezTo>
                      <a:pt x="768845" y="-12332"/>
                      <a:pt x="872565" y="6416"/>
                      <a:pt x="971582" y="0"/>
                    </a:cubicBezTo>
                    <a:cubicBezTo>
                      <a:pt x="1070599" y="-6416"/>
                      <a:pt x="1279438" y="10897"/>
                      <a:pt x="1498882" y="0"/>
                    </a:cubicBezTo>
                    <a:cubicBezTo>
                      <a:pt x="1529143" y="-2263"/>
                      <a:pt x="1546876" y="20511"/>
                      <a:pt x="1546479" y="47597"/>
                    </a:cubicBezTo>
                    <a:cubicBezTo>
                      <a:pt x="1579613" y="184520"/>
                      <a:pt x="1500989" y="300075"/>
                      <a:pt x="1546479" y="429180"/>
                    </a:cubicBezTo>
                    <a:cubicBezTo>
                      <a:pt x="1544970" y="457777"/>
                      <a:pt x="1527189" y="480204"/>
                      <a:pt x="1498882" y="476777"/>
                    </a:cubicBezTo>
                    <a:cubicBezTo>
                      <a:pt x="1360391" y="483253"/>
                      <a:pt x="1147288" y="434007"/>
                      <a:pt x="986095" y="476777"/>
                    </a:cubicBezTo>
                    <a:cubicBezTo>
                      <a:pt x="824902" y="519547"/>
                      <a:pt x="718866" y="466357"/>
                      <a:pt x="545872" y="476777"/>
                    </a:cubicBezTo>
                    <a:cubicBezTo>
                      <a:pt x="372878" y="487197"/>
                      <a:pt x="236879" y="427670"/>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Module_Personal</a:t>
                </a:r>
                <a:endParaRPr lang="en-US" sz="1400" dirty="0">
                  <a:solidFill>
                    <a:schemeClr val="accent4">
                      <a:lumMod val="50000"/>
                    </a:schemeClr>
                  </a:solidFill>
                </a:endParaRPr>
              </a:p>
            </p:txBody>
          </p:sp>
          <p:sp>
            <p:nvSpPr>
              <p:cNvPr id="180" name="Rounded Rectangle 179">
                <a:extLst>
                  <a:ext uri="{FF2B5EF4-FFF2-40B4-BE49-F238E27FC236}">
                    <a16:creationId xmlns:a16="http://schemas.microsoft.com/office/drawing/2014/main" id="{3A2F1531-99ED-DF45-952B-B66B47216E07}"/>
                  </a:ext>
                </a:extLst>
              </p:cNvPr>
              <p:cNvSpPr/>
              <p:nvPr/>
            </p:nvSpPr>
            <p:spPr>
              <a:xfrm>
                <a:off x="7555684" y="3529377"/>
                <a:ext cx="1954075" cy="476777"/>
              </a:xfrm>
              <a:custGeom>
                <a:avLst/>
                <a:gdLst>
                  <a:gd name="connsiteX0" fmla="*/ 0 w 1954075"/>
                  <a:gd name="connsiteY0" fmla="*/ 47597 h 476777"/>
                  <a:gd name="connsiteX1" fmla="*/ 47597 w 1954075"/>
                  <a:gd name="connsiteY1" fmla="*/ 0 h 476777"/>
                  <a:gd name="connsiteX2" fmla="*/ 512317 w 1954075"/>
                  <a:gd name="connsiteY2" fmla="*/ 0 h 476777"/>
                  <a:gd name="connsiteX3" fmla="*/ 1014215 w 1954075"/>
                  <a:gd name="connsiteY3" fmla="*/ 0 h 476777"/>
                  <a:gd name="connsiteX4" fmla="*/ 1478935 w 1954075"/>
                  <a:gd name="connsiteY4" fmla="*/ 0 h 476777"/>
                  <a:gd name="connsiteX5" fmla="*/ 1906478 w 1954075"/>
                  <a:gd name="connsiteY5" fmla="*/ 0 h 476777"/>
                  <a:gd name="connsiteX6" fmla="*/ 1954075 w 1954075"/>
                  <a:gd name="connsiteY6" fmla="*/ 47597 h 476777"/>
                  <a:gd name="connsiteX7" fmla="*/ 1954075 w 1954075"/>
                  <a:gd name="connsiteY7" fmla="*/ 429180 h 476777"/>
                  <a:gd name="connsiteX8" fmla="*/ 1906478 w 1954075"/>
                  <a:gd name="connsiteY8" fmla="*/ 476777 h 476777"/>
                  <a:gd name="connsiteX9" fmla="*/ 1423169 w 1954075"/>
                  <a:gd name="connsiteY9" fmla="*/ 476777 h 476777"/>
                  <a:gd name="connsiteX10" fmla="*/ 939860 w 1954075"/>
                  <a:gd name="connsiteY10" fmla="*/ 476777 h 476777"/>
                  <a:gd name="connsiteX11" fmla="*/ 530906 w 1954075"/>
                  <a:gd name="connsiteY11" fmla="*/ 476777 h 476777"/>
                  <a:gd name="connsiteX12" fmla="*/ 47597 w 1954075"/>
                  <a:gd name="connsiteY12" fmla="*/ 476777 h 476777"/>
                  <a:gd name="connsiteX13" fmla="*/ 0 w 1954075"/>
                  <a:gd name="connsiteY13" fmla="*/ 429180 h 476777"/>
                  <a:gd name="connsiteX14" fmla="*/ 0 w 1954075"/>
                  <a:gd name="connsiteY14"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4075" h="476777" fill="none" extrusionOk="0">
                    <a:moveTo>
                      <a:pt x="0" y="47597"/>
                    </a:moveTo>
                    <a:cubicBezTo>
                      <a:pt x="1238" y="21359"/>
                      <a:pt x="20068" y="458"/>
                      <a:pt x="47597" y="0"/>
                    </a:cubicBezTo>
                    <a:cubicBezTo>
                      <a:pt x="171640" y="-22226"/>
                      <a:pt x="308730" y="49421"/>
                      <a:pt x="512317" y="0"/>
                    </a:cubicBezTo>
                    <a:cubicBezTo>
                      <a:pt x="715904" y="-49421"/>
                      <a:pt x="812023" y="830"/>
                      <a:pt x="1014215" y="0"/>
                    </a:cubicBezTo>
                    <a:cubicBezTo>
                      <a:pt x="1216407" y="-830"/>
                      <a:pt x="1350858" y="46603"/>
                      <a:pt x="1478935" y="0"/>
                    </a:cubicBezTo>
                    <a:cubicBezTo>
                      <a:pt x="1607012" y="-46603"/>
                      <a:pt x="1818754" y="5982"/>
                      <a:pt x="1906478" y="0"/>
                    </a:cubicBezTo>
                    <a:cubicBezTo>
                      <a:pt x="1933572" y="3100"/>
                      <a:pt x="1953452" y="21176"/>
                      <a:pt x="1954075" y="47597"/>
                    </a:cubicBezTo>
                    <a:cubicBezTo>
                      <a:pt x="1965280" y="181816"/>
                      <a:pt x="1937634" y="332536"/>
                      <a:pt x="1954075" y="429180"/>
                    </a:cubicBezTo>
                    <a:cubicBezTo>
                      <a:pt x="1954746" y="451553"/>
                      <a:pt x="1932269" y="480358"/>
                      <a:pt x="1906478" y="476777"/>
                    </a:cubicBezTo>
                    <a:cubicBezTo>
                      <a:pt x="1702460" y="516417"/>
                      <a:pt x="1573020" y="467638"/>
                      <a:pt x="1423169" y="476777"/>
                    </a:cubicBezTo>
                    <a:cubicBezTo>
                      <a:pt x="1273318" y="485916"/>
                      <a:pt x="1148253" y="423511"/>
                      <a:pt x="939860" y="476777"/>
                    </a:cubicBezTo>
                    <a:cubicBezTo>
                      <a:pt x="731467" y="530043"/>
                      <a:pt x="723461" y="455945"/>
                      <a:pt x="530906" y="476777"/>
                    </a:cubicBezTo>
                    <a:cubicBezTo>
                      <a:pt x="338351" y="497609"/>
                      <a:pt x="252848" y="434005"/>
                      <a:pt x="47597" y="476777"/>
                    </a:cubicBezTo>
                    <a:cubicBezTo>
                      <a:pt x="15118" y="472561"/>
                      <a:pt x="-4463" y="458261"/>
                      <a:pt x="0" y="429180"/>
                    </a:cubicBezTo>
                    <a:cubicBezTo>
                      <a:pt x="-13390" y="317869"/>
                      <a:pt x="18564" y="147025"/>
                      <a:pt x="0" y="47597"/>
                    </a:cubicBezTo>
                    <a:close/>
                  </a:path>
                  <a:path w="1954075" h="476777" stroke="0" extrusionOk="0">
                    <a:moveTo>
                      <a:pt x="0" y="47597"/>
                    </a:moveTo>
                    <a:cubicBezTo>
                      <a:pt x="2165" y="22643"/>
                      <a:pt x="19444" y="-2562"/>
                      <a:pt x="47597" y="0"/>
                    </a:cubicBezTo>
                    <a:cubicBezTo>
                      <a:pt x="144404" y="-9255"/>
                      <a:pt x="380819" y="9466"/>
                      <a:pt x="512317" y="0"/>
                    </a:cubicBezTo>
                    <a:cubicBezTo>
                      <a:pt x="643815" y="-9466"/>
                      <a:pt x="719783" y="45239"/>
                      <a:pt x="921271" y="0"/>
                    </a:cubicBezTo>
                    <a:cubicBezTo>
                      <a:pt x="1122759" y="-45239"/>
                      <a:pt x="1190857" y="23721"/>
                      <a:pt x="1330225" y="0"/>
                    </a:cubicBezTo>
                    <a:cubicBezTo>
                      <a:pt x="1469593" y="-23721"/>
                      <a:pt x="1768088" y="35228"/>
                      <a:pt x="1906478" y="0"/>
                    </a:cubicBezTo>
                    <a:cubicBezTo>
                      <a:pt x="1932221" y="744"/>
                      <a:pt x="1957190" y="21037"/>
                      <a:pt x="1954075" y="47597"/>
                    </a:cubicBezTo>
                    <a:cubicBezTo>
                      <a:pt x="1973431" y="137575"/>
                      <a:pt x="1940913" y="306595"/>
                      <a:pt x="1954075" y="429180"/>
                    </a:cubicBezTo>
                    <a:cubicBezTo>
                      <a:pt x="1946683" y="455669"/>
                      <a:pt x="1932499" y="478646"/>
                      <a:pt x="1906478" y="476777"/>
                    </a:cubicBezTo>
                    <a:cubicBezTo>
                      <a:pt x="1809361" y="506055"/>
                      <a:pt x="1564787" y="437067"/>
                      <a:pt x="1460347" y="476777"/>
                    </a:cubicBezTo>
                    <a:cubicBezTo>
                      <a:pt x="1355907" y="516487"/>
                      <a:pt x="1187189" y="442283"/>
                      <a:pt x="1051393" y="476777"/>
                    </a:cubicBezTo>
                    <a:cubicBezTo>
                      <a:pt x="915597" y="511271"/>
                      <a:pt x="714836" y="464968"/>
                      <a:pt x="549495" y="476777"/>
                    </a:cubicBezTo>
                    <a:cubicBezTo>
                      <a:pt x="384154" y="488586"/>
                      <a:pt x="233100" y="432275"/>
                      <a:pt x="47597" y="476777"/>
                    </a:cubicBezTo>
                    <a:cubicBezTo>
                      <a:pt x="22017" y="482646"/>
                      <a:pt x="-475" y="456641"/>
                      <a:pt x="0" y="429180"/>
                    </a:cubicBezTo>
                    <a:cubicBezTo>
                      <a:pt x="-22516" y="283524"/>
                      <a:pt x="42392" y="18551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Module_GameManager</a:t>
                </a:r>
                <a:endParaRPr lang="en-US" sz="1400" dirty="0">
                  <a:solidFill>
                    <a:schemeClr val="accent4">
                      <a:lumMod val="50000"/>
                    </a:schemeClr>
                  </a:solidFill>
                </a:endParaRPr>
              </a:p>
            </p:txBody>
          </p:sp>
        </p:grpSp>
        <p:sp>
          <p:nvSpPr>
            <p:cNvPr id="70" name="Rounded Rectangle 69">
              <a:extLst>
                <a:ext uri="{FF2B5EF4-FFF2-40B4-BE49-F238E27FC236}">
                  <a16:creationId xmlns:a16="http://schemas.microsoft.com/office/drawing/2014/main" id="{D5EF6F2D-9312-0540-B6E3-5CDF6CE9F2C8}"/>
                </a:ext>
              </a:extLst>
            </p:cNvPr>
            <p:cNvSpPr/>
            <p:nvPr/>
          </p:nvSpPr>
          <p:spPr>
            <a:xfrm>
              <a:off x="9694176" y="3358415"/>
              <a:ext cx="2414722" cy="1301129"/>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 </a:t>
              </a:r>
              <a:r>
                <a:rPr lang="zh-CN" altLang="en-US" sz="1400" dirty="0">
                  <a:solidFill>
                    <a:schemeClr val="accent2">
                      <a:lumMod val="75000"/>
                    </a:schemeClr>
                  </a:solidFill>
                </a:rPr>
                <a:t>根据业务模块抽象了动态、聊天、个人中心、游戏管理、评论等模块</a:t>
              </a:r>
              <a:endParaRPr lang="en-US" altLang="zh-CN" sz="1400" dirty="0">
                <a:solidFill>
                  <a:schemeClr val="accent2">
                    <a:lumMod val="75000"/>
                  </a:schemeClr>
                </a:solidFill>
              </a:endParaRPr>
            </a:p>
          </p:txBody>
        </p:sp>
      </p:grpSp>
      <p:grpSp>
        <p:nvGrpSpPr>
          <p:cNvPr id="8" name="Group 7">
            <a:extLst>
              <a:ext uri="{FF2B5EF4-FFF2-40B4-BE49-F238E27FC236}">
                <a16:creationId xmlns:a16="http://schemas.microsoft.com/office/drawing/2014/main" id="{5D87744A-0416-4B43-9460-668FBE8496CD}"/>
              </a:ext>
            </a:extLst>
          </p:cNvPr>
          <p:cNvGrpSpPr/>
          <p:nvPr/>
        </p:nvGrpSpPr>
        <p:grpSpPr>
          <a:xfrm>
            <a:off x="1076960" y="1963629"/>
            <a:ext cx="11031938" cy="1149445"/>
            <a:chOff x="1076960" y="1963629"/>
            <a:chExt cx="11031938" cy="1149445"/>
          </a:xfrm>
        </p:grpSpPr>
        <p:grpSp>
          <p:nvGrpSpPr>
            <p:cNvPr id="215" name="Group 214">
              <a:extLst>
                <a:ext uri="{FF2B5EF4-FFF2-40B4-BE49-F238E27FC236}">
                  <a16:creationId xmlns:a16="http://schemas.microsoft.com/office/drawing/2014/main" id="{F7D82804-DF81-A647-B825-3F4556AF05E4}"/>
                </a:ext>
              </a:extLst>
            </p:cNvPr>
            <p:cNvGrpSpPr/>
            <p:nvPr/>
          </p:nvGrpSpPr>
          <p:grpSpPr>
            <a:xfrm>
              <a:off x="1076960" y="1963629"/>
              <a:ext cx="8432799" cy="445795"/>
              <a:chOff x="1076960" y="2176989"/>
              <a:chExt cx="8432799" cy="445795"/>
            </a:xfrm>
          </p:grpSpPr>
          <p:sp>
            <p:nvSpPr>
              <p:cNvPr id="182" name="Rounded Rectangle 181">
                <a:extLst>
                  <a:ext uri="{FF2B5EF4-FFF2-40B4-BE49-F238E27FC236}">
                    <a16:creationId xmlns:a16="http://schemas.microsoft.com/office/drawing/2014/main" id="{4EF790AC-77B9-0444-B04C-B0BA853BCB7D}"/>
                  </a:ext>
                </a:extLst>
              </p:cNvPr>
              <p:cNvSpPr/>
              <p:nvPr/>
            </p:nvSpPr>
            <p:spPr>
              <a:xfrm>
                <a:off x="1076960" y="2197935"/>
                <a:ext cx="1184111" cy="424849"/>
              </a:xfrm>
              <a:custGeom>
                <a:avLst/>
                <a:gdLst>
                  <a:gd name="connsiteX0" fmla="*/ 0 w 1184111"/>
                  <a:gd name="connsiteY0" fmla="*/ 42413 h 424849"/>
                  <a:gd name="connsiteX1" fmla="*/ 42413 w 1184111"/>
                  <a:gd name="connsiteY1" fmla="*/ 0 h 424849"/>
                  <a:gd name="connsiteX2" fmla="*/ 592056 w 1184111"/>
                  <a:gd name="connsiteY2" fmla="*/ 0 h 424849"/>
                  <a:gd name="connsiteX3" fmla="*/ 1141698 w 1184111"/>
                  <a:gd name="connsiteY3" fmla="*/ 0 h 424849"/>
                  <a:gd name="connsiteX4" fmla="*/ 1184111 w 1184111"/>
                  <a:gd name="connsiteY4" fmla="*/ 42413 h 424849"/>
                  <a:gd name="connsiteX5" fmla="*/ 1184111 w 1184111"/>
                  <a:gd name="connsiteY5" fmla="*/ 382436 h 424849"/>
                  <a:gd name="connsiteX6" fmla="*/ 1141698 w 1184111"/>
                  <a:gd name="connsiteY6" fmla="*/ 424849 h 424849"/>
                  <a:gd name="connsiteX7" fmla="*/ 603048 w 1184111"/>
                  <a:gd name="connsiteY7" fmla="*/ 424849 h 424849"/>
                  <a:gd name="connsiteX8" fmla="*/ 42413 w 1184111"/>
                  <a:gd name="connsiteY8" fmla="*/ 424849 h 424849"/>
                  <a:gd name="connsiteX9" fmla="*/ 0 w 1184111"/>
                  <a:gd name="connsiteY9" fmla="*/ 382436 h 424849"/>
                  <a:gd name="connsiteX10" fmla="*/ 0 w 1184111"/>
                  <a:gd name="connsiteY10"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424849" fill="none" extrusionOk="0">
                    <a:moveTo>
                      <a:pt x="0" y="42413"/>
                    </a:moveTo>
                    <a:cubicBezTo>
                      <a:pt x="38" y="20712"/>
                      <a:pt x="17961" y="403"/>
                      <a:pt x="42413" y="0"/>
                    </a:cubicBezTo>
                    <a:cubicBezTo>
                      <a:pt x="307886" y="-2934"/>
                      <a:pt x="448613" y="16203"/>
                      <a:pt x="592056" y="0"/>
                    </a:cubicBezTo>
                    <a:cubicBezTo>
                      <a:pt x="735499" y="-16203"/>
                      <a:pt x="908175" y="-9878"/>
                      <a:pt x="1141698" y="0"/>
                    </a:cubicBezTo>
                    <a:cubicBezTo>
                      <a:pt x="1164382" y="1312"/>
                      <a:pt x="1182686" y="17737"/>
                      <a:pt x="1184111" y="42413"/>
                    </a:cubicBezTo>
                    <a:cubicBezTo>
                      <a:pt x="1167977" y="186587"/>
                      <a:pt x="1171486" y="220802"/>
                      <a:pt x="1184111" y="382436"/>
                    </a:cubicBezTo>
                    <a:cubicBezTo>
                      <a:pt x="1179533" y="403985"/>
                      <a:pt x="1163026" y="422230"/>
                      <a:pt x="1141698" y="424849"/>
                    </a:cubicBezTo>
                    <a:cubicBezTo>
                      <a:pt x="872880" y="407126"/>
                      <a:pt x="727394" y="444975"/>
                      <a:pt x="603048" y="424849"/>
                    </a:cubicBezTo>
                    <a:cubicBezTo>
                      <a:pt x="478702" y="404724"/>
                      <a:pt x="171735" y="427222"/>
                      <a:pt x="42413" y="424849"/>
                    </a:cubicBezTo>
                    <a:cubicBezTo>
                      <a:pt x="16921" y="422959"/>
                      <a:pt x="-647" y="406494"/>
                      <a:pt x="0" y="382436"/>
                    </a:cubicBezTo>
                    <a:cubicBezTo>
                      <a:pt x="5898" y="214411"/>
                      <a:pt x="-13953" y="158502"/>
                      <a:pt x="0" y="42413"/>
                    </a:cubicBezTo>
                    <a:close/>
                  </a:path>
                  <a:path w="1184111" h="424849" stroke="0" extrusionOk="0">
                    <a:moveTo>
                      <a:pt x="0" y="42413"/>
                    </a:moveTo>
                    <a:cubicBezTo>
                      <a:pt x="-689" y="20750"/>
                      <a:pt x="21044" y="2910"/>
                      <a:pt x="42413" y="0"/>
                    </a:cubicBezTo>
                    <a:cubicBezTo>
                      <a:pt x="164492" y="-11453"/>
                      <a:pt x="462512" y="16851"/>
                      <a:pt x="581063" y="0"/>
                    </a:cubicBezTo>
                    <a:cubicBezTo>
                      <a:pt x="699614" y="-16851"/>
                      <a:pt x="1017186" y="8089"/>
                      <a:pt x="1141698" y="0"/>
                    </a:cubicBezTo>
                    <a:cubicBezTo>
                      <a:pt x="1163970" y="1454"/>
                      <a:pt x="1184595" y="20333"/>
                      <a:pt x="1184111" y="42413"/>
                    </a:cubicBezTo>
                    <a:cubicBezTo>
                      <a:pt x="1167539" y="119269"/>
                      <a:pt x="1178677" y="270065"/>
                      <a:pt x="1184111" y="382436"/>
                    </a:cubicBezTo>
                    <a:cubicBezTo>
                      <a:pt x="1179875" y="409893"/>
                      <a:pt x="1167855" y="426170"/>
                      <a:pt x="1141698" y="424849"/>
                    </a:cubicBezTo>
                    <a:cubicBezTo>
                      <a:pt x="929687" y="412645"/>
                      <a:pt x="769372" y="442196"/>
                      <a:pt x="592056" y="424849"/>
                    </a:cubicBezTo>
                    <a:cubicBezTo>
                      <a:pt x="414740" y="407502"/>
                      <a:pt x="280700" y="447010"/>
                      <a:pt x="42413" y="424849"/>
                    </a:cubicBezTo>
                    <a:cubicBezTo>
                      <a:pt x="14957" y="426405"/>
                      <a:pt x="-1419" y="403276"/>
                      <a:pt x="0" y="382436"/>
                    </a:cubicBezTo>
                    <a:cubicBezTo>
                      <a:pt x="-302" y="270243"/>
                      <a:pt x="-10658" y="128967"/>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Biz_cf</a:t>
                </a:r>
                <a:endParaRPr lang="en-US" sz="1400" dirty="0">
                  <a:solidFill>
                    <a:schemeClr val="accent6">
                      <a:lumMod val="50000"/>
                    </a:schemeClr>
                  </a:solidFill>
                </a:endParaRPr>
              </a:p>
            </p:txBody>
          </p:sp>
          <p:sp>
            <p:nvSpPr>
              <p:cNvPr id="183" name="Rounded Rectangle 182">
                <a:extLst>
                  <a:ext uri="{FF2B5EF4-FFF2-40B4-BE49-F238E27FC236}">
                    <a16:creationId xmlns:a16="http://schemas.microsoft.com/office/drawing/2014/main" id="{75DC5111-1C0F-644D-84F3-4DD4DA7C0435}"/>
                  </a:ext>
                </a:extLst>
              </p:cNvPr>
              <p:cNvSpPr/>
              <p:nvPr/>
            </p:nvSpPr>
            <p:spPr>
              <a:xfrm>
                <a:off x="2504911" y="2197935"/>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Biz_pubg_battle_list</a:t>
                </a:r>
                <a:endParaRPr lang="en-US" sz="1400" dirty="0">
                  <a:solidFill>
                    <a:schemeClr val="accent6">
                      <a:lumMod val="50000"/>
                    </a:schemeClr>
                  </a:solidFill>
                </a:endParaRPr>
              </a:p>
            </p:txBody>
          </p:sp>
          <p:sp>
            <p:nvSpPr>
              <p:cNvPr id="184" name="Rounded Rectangle 183">
                <a:extLst>
                  <a:ext uri="{FF2B5EF4-FFF2-40B4-BE49-F238E27FC236}">
                    <a16:creationId xmlns:a16="http://schemas.microsoft.com/office/drawing/2014/main" id="{BE6F6AA6-1327-C64B-A02A-FAAF745C7AFB}"/>
                  </a:ext>
                </a:extLst>
              </p:cNvPr>
              <p:cNvSpPr/>
              <p:nvPr/>
            </p:nvSpPr>
            <p:spPr>
              <a:xfrm>
                <a:off x="4353199" y="2197935"/>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Biz_xw_user_center</a:t>
                </a:r>
                <a:endParaRPr lang="en-US" sz="1400" dirty="0">
                  <a:solidFill>
                    <a:schemeClr val="accent6">
                      <a:lumMod val="50000"/>
                    </a:schemeClr>
                  </a:solidFill>
                </a:endParaRPr>
              </a:p>
            </p:txBody>
          </p:sp>
          <p:sp>
            <p:nvSpPr>
              <p:cNvPr id="185" name="Rounded Rectangle 184">
                <a:extLst>
                  <a:ext uri="{FF2B5EF4-FFF2-40B4-BE49-F238E27FC236}">
                    <a16:creationId xmlns:a16="http://schemas.microsoft.com/office/drawing/2014/main" id="{B21895FE-2A69-DC46-864B-05154F8D81C5}"/>
                  </a:ext>
                </a:extLst>
              </p:cNvPr>
              <p:cNvSpPr/>
              <p:nvPr/>
            </p:nvSpPr>
            <p:spPr>
              <a:xfrm>
                <a:off x="6201487" y="2197935"/>
                <a:ext cx="1482392" cy="424849"/>
              </a:xfrm>
              <a:custGeom>
                <a:avLst/>
                <a:gdLst>
                  <a:gd name="connsiteX0" fmla="*/ 0 w 1482392"/>
                  <a:gd name="connsiteY0" fmla="*/ 42413 h 424849"/>
                  <a:gd name="connsiteX1" fmla="*/ 42413 w 1482392"/>
                  <a:gd name="connsiteY1" fmla="*/ 0 h 424849"/>
                  <a:gd name="connsiteX2" fmla="*/ 741196 w 1482392"/>
                  <a:gd name="connsiteY2" fmla="*/ 0 h 424849"/>
                  <a:gd name="connsiteX3" fmla="*/ 1439979 w 1482392"/>
                  <a:gd name="connsiteY3" fmla="*/ 0 h 424849"/>
                  <a:gd name="connsiteX4" fmla="*/ 1482392 w 1482392"/>
                  <a:gd name="connsiteY4" fmla="*/ 42413 h 424849"/>
                  <a:gd name="connsiteX5" fmla="*/ 1482392 w 1482392"/>
                  <a:gd name="connsiteY5" fmla="*/ 382436 h 424849"/>
                  <a:gd name="connsiteX6" fmla="*/ 1439979 w 1482392"/>
                  <a:gd name="connsiteY6" fmla="*/ 424849 h 424849"/>
                  <a:gd name="connsiteX7" fmla="*/ 755172 w 1482392"/>
                  <a:gd name="connsiteY7" fmla="*/ 424849 h 424849"/>
                  <a:gd name="connsiteX8" fmla="*/ 42413 w 1482392"/>
                  <a:gd name="connsiteY8" fmla="*/ 424849 h 424849"/>
                  <a:gd name="connsiteX9" fmla="*/ 0 w 1482392"/>
                  <a:gd name="connsiteY9" fmla="*/ 382436 h 424849"/>
                  <a:gd name="connsiteX10" fmla="*/ 0 w 1482392"/>
                  <a:gd name="connsiteY10"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392" h="424849" fill="none" extrusionOk="0">
                    <a:moveTo>
                      <a:pt x="0" y="42413"/>
                    </a:moveTo>
                    <a:cubicBezTo>
                      <a:pt x="38" y="20712"/>
                      <a:pt x="17961" y="403"/>
                      <a:pt x="42413" y="0"/>
                    </a:cubicBezTo>
                    <a:cubicBezTo>
                      <a:pt x="210045" y="16102"/>
                      <a:pt x="396718" y="7740"/>
                      <a:pt x="741196" y="0"/>
                    </a:cubicBezTo>
                    <a:cubicBezTo>
                      <a:pt x="1085674" y="-7740"/>
                      <a:pt x="1175055" y="11212"/>
                      <a:pt x="1439979" y="0"/>
                    </a:cubicBezTo>
                    <a:cubicBezTo>
                      <a:pt x="1462663" y="1312"/>
                      <a:pt x="1480967" y="17737"/>
                      <a:pt x="1482392" y="42413"/>
                    </a:cubicBezTo>
                    <a:cubicBezTo>
                      <a:pt x="1466258" y="186587"/>
                      <a:pt x="1469767" y="220802"/>
                      <a:pt x="1482392" y="382436"/>
                    </a:cubicBezTo>
                    <a:cubicBezTo>
                      <a:pt x="1477814" y="403985"/>
                      <a:pt x="1461307" y="422230"/>
                      <a:pt x="1439979" y="424849"/>
                    </a:cubicBezTo>
                    <a:cubicBezTo>
                      <a:pt x="1244733" y="452169"/>
                      <a:pt x="963928" y="417373"/>
                      <a:pt x="755172" y="424849"/>
                    </a:cubicBezTo>
                    <a:cubicBezTo>
                      <a:pt x="546416" y="432325"/>
                      <a:pt x="372597" y="391301"/>
                      <a:pt x="42413" y="424849"/>
                    </a:cubicBezTo>
                    <a:cubicBezTo>
                      <a:pt x="16921" y="422959"/>
                      <a:pt x="-647" y="406494"/>
                      <a:pt x="0" y="382436"/>
                    </a:cubicBezTo>
                    <a:cubicBezTo>
                      <a:pt x="5898" y="214411"/>
                      <a:pt x="-13953" y="158502"/>
                      <a:pt x="0" y="42413"/>
                    </a:cubicBezTo>
                    <a:close/>
                  </a:path>
                  <a:path w="1482392" h="424849" stroke="0" extrusionOk="0">
                    <a:moveTo>
                      <a:pt x="0" y="42413"/>
                    </a:moveTo>
                    <a:cubicBezTo>
                      <a:pt x="-689" y="20750"/>
                      <a:pt x="21044" y="2910"/>
                      <a:pt x="42413" y="0"/>
                    </a:cubicBezTo>
                    <a:cubicBezTo>
                      <a:pt x="343029" y="26309"/>
                      <a:pt x="442446" y="28759"/>
                      <a:pt x="727220" y="0"/>
                    </a:cubicBezTo>
                    <a:cubicBezTo>
                      <a:pt x="1011994" y="-28759"/>
                      <a:pt x="1283083" y="4663"/>
                      <a:pt x="1439979" y="0"/>
                    </a:cubicBezTo>
                    <a:cubicBezTo>
                      <a:pt x="1462251" y="1454"/>
                      <a:pt x="1482876" y="20333"/>
                      <a:pt x="1482392" y="42413"/>
                    </a:cubicBezTo>
                    <a:cubicBezTo>
                      <a:pt x="1465820" y="119269"/>
                      <a:pt x="1476958" y="270065"/>
                      <a:pt x="1482392" y="382436"/>
                    </a:cubicBezTo>
                    <a:cubicBezTo>
                      <a:pt x="1478156" y="409893"/>
                      <a:pt x="1466136" y="426170"/>
                      <a:pt x="1439979" y="424849"/>
                    </a:cubicBezTo>
                    <a:cubicBezTo>
                      <a:pt x="1149860" y="425063"/>
                      <a:pt x="1031715" y="409998"/>
                      <a:pt x="741196" y="424849"/>
                    </a:cubicBezTo>
                    <a:cubicBezTo>
                      <a:pt x="450677" y="439700"/>
                      <a:pt x="280888" y="441485"/>
                      <a:pt x="42413" y="424849"/>
                    </a:cubicBezTo>
                    <a:cubicBezTo>
                      <a:pt x="14957" y="426405"/>
                      <a:pt x="-1419" y="403276"/>
                      <a:pt x="0" y="382436"/>
                    </a:cubicBezTo>
                    <a:cubicBezTo>
                      <a:pt x="-302" y="270243"/>
                      <a:pt x="-10658" y="128967"/>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Biz_story</a:t>
                </a:r>
                <a:endParaRPr lang="en-US" sz="1400" dirty="0">
                  <a:solidFill>
                    <a:schemeClr val="accent6">
                      <a:lumMod val="50000"/>
                    </a:schemeClr>
                  </a:solidFill>
                </a:endParaRPr>
              </a:p>
            </p:txBody>
          </p:sp>
          <p:sp>
            <p:nvSpPr>
              <p:cNvPr id="186" name="Rounded Rectangle 185">
                <a:extLst>
                  <a:ext uri="{FF2B5EF4-FFF2-40B4-BE49-F238E27FC236}">
                    <a16:creationId xmlns:a16="http://schemas.microsoft.com/office/drawing/2014/main" id="{F57F7E6F-E5D0-D74D-83A7-9FE6AE91506D}"/>
                  </a:ext>
                </a:extLst>
              </p:cNvPr>
              <p:cNvSpPr/>
              <p:nvPr/>
            </p:nvSpPr>
            <p:spPr>
              <a:xfrm>
                <a:off x="7782460" y="2176989"/>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schemeClr>
                    </a:solidFill>
                  </a:rPr>
                  <a:t>…</a:t>
                </a:r>
              </a:p>
            </p:txBody>
          </p:sp>
        </p:grpSp>
        <p:sp>
          <p:nvSpPr>
            <p:cNvPr id="71" name="Rounded Rectangle 70">
              <a:extLst>
                <a:ext uri="{FF2B5EF4-FFF2-40B4-BE49-F238E27FC236}">
                  <a16:creationId xmlns:a16="http://schemas.microsoft.com/office/drawing/2014/main" id="{BC306391-FE84-FB41-A100-B6586825040E}"/>
                </a:ext>
              </a:extLst>
            </p:cNvPr>
            <p:cNvSpPr/>
            <p:nvPr/>
          </p:nvSpPr>
          <p:spPr>
            <a:xfrm>
              <a:off x="9694176" y="1974919"/>
              <a:ext cx="2414722" cy="1138155"/>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 </a:t>
              </a:r>
              <a:r>
                <a:rPr lang="zh-CN" altLang="en-US" sz="1400" dirty="0">
                  <a:solidFill>
                    <a:schemeClr val="accent2">
                      <a:lumMod val="75000"/>
                    </a:schemeClr>
                  </a:solidFill>
                </a:rPr>
                <a:t>根据游戏特定的代码抽象成独立的</a:t>
              </a:r>
              <a:r>
                <a:rPr lang="en-US" altLang="zh-CN" sz="1400" dirty="0">
                  <a:solidFill>
                    <a:schemeClr val="accent2">
                      <a:lumMod val="75000"/>
                    </a:schemeClr>
                  </a:solidFill>
                </a:rPr>
                <a:t>biz</a:t>
              </a:r>
            </a:p>
          </p:txBody>
        </p:sp>
      </p:grpSp>
      <p:grpSp>
        <p:nvGrpSpPr>
          <p:cNvPr id="9" name="Group 8">
            <a:extLst>
              <a:ext uri="{FF2B5EF4-FFF2-40B4-BE49-F238E27FC236}">
                <a16:creationId xmlns:a16="http://schemas.microsoft.com/office/drawing/2014/main" id="{3A85E68E-A1CC-A043-B5DE-BDFAD536BFDA}"/>
              </a:ext>
            </a:extLst>
          </p:cNvPr>
          <p:cNvGrpSpPr/>
          <p:nvPr/>
        </p:nvGrpSpPr>
        <p:grpSpPr>
          <a:xfrm>
            <a:off x="150277" y="1016440"/>
            <a:ext cx="11995369" cy="708649"/>
            <a:chOff x="150277" y="1016440"/>
            <a:chExt cx="11995369" cy="708649"/>
          </a:xfrm>
        </p:grpSpPr>
        <p:grpSp>
          <p:nvGrpSpPr>
            <p:cNvPr id="214" name="Group 213">
              <a:extLst>
                <a:ext uri="{FF2B5EF4-FFF2-40B4-BE49-F238E27FC236}">
                  <a16:creationId xmlns:a16="http://schemas.microsoft.com/office/drawing/2014/main" id="{734ADCAC-D23C-B54B-B5A0-16EC4F31F440}"/>
                </a:ext>
              </a:extLst>
            </p:cNvPr>
            <p:cNvGrpSpPr/>
            <p:nvPr/>
          </p:nvGrpSpPr>
          <p:grpSpPr>
            <a:xfrm>
              <a:off x="150277" y="1083116"/>
              <a:ext cx="9359482" cy="464360"/>
              <a:chOff x="150277" y="1184715"/>
              <a:chExt cx="9359482" cy="501249"/>
            </a:xfrm>
          </p:grpSpPr>
          <p:sp>
            <p:nvSpPr>
              <p:cNvPr id="194" name="Rounded Rectangle 193">
                <a:extLst>
                  <a:ext uri="{FF2B5EF4-FFF2-40B4-BE49-F238E27FC236}">
                    <a16:creationId xmlns:a16="http://schemas.microsoft.com/office/drawing/2014/main" id="{A5B35CB0-0729-094B-ABD8-6CCCBDB132D3}"/>
                  </a:ext>
                </a:extLst>
              </p:cNvPr>
              <p:cNvSpPr/>
              <p:nvPr/>
            </p:nvSpPr>
            <p:spPr>
              <a:xfrm>
                <a:off x="1076960" y="1209187"/>
                <a:ext cx="909584" cy="476777"/>
              </a:xfrm>
              <a:custGeom>
                <a:avLst/>
                <a:gdLst>
                  <a:gd name="connsiteX0" fmla="*/ 0 w 909584"/>
                  <a:gd name="connsiteY0" fmla="*/ 47597 h 476777"/>
                  <a:gd name="connsiteX1" fmla="*/ 47597 w 909584"/>
                  <a:gd name="connsiteY1" fmla="*/ 0 h 476777"/>
                  <a:gd name="connsiteX2" fmla="*/ 454792 w 909584"/>
                  <a:gd name="connsiteY2" fmla="*/ 0 h 476777"/>
                  <a:gd name="connsiteX3" fmla="*/ 861987 w 909584"/>
                  <a:gd name="connsiteY3" fmla="*/ 0 h 476777"/>
                  <a:gd name="connsiteX4" fmla="*/ 909584 w 909584"/>
                  <a:gd name="connsiteY4" fmla="*/ 47597 h 476777"/>
                  <a:gd name="connsiteX5" fmla="*/ 909584 w 909584"/>
                  <a:gd name="connsiteY5" fmla="*/ 429180 h 476777"/>
                  <a:gd name="connsiteX6" fmla="*/ 861987 w 909584"/>
                  <a:gd name="connsiteY6" fmla="*/ 476777 h 476777"/>
                  <a:gd name="connsiteX7" fmla="*/ 462936 w 909584"/>
                  <a:gd name="connsiteY7" fmla="*/ 476777 h 476777"/>
                  <a:gd name="connsiteX8" fmla="*/ 47597 w 909584"/>
                  <a:gd name="connsiteY8" fmla="*/ 476777 h 476777"/>
                  <a:gd name="connsiteX9" fmla="*/ 0 w 909584"/>
                  <a:gd name="connsiteY9" fmla="*/ 429180 h 476777"/>
                  <a:gd name="connsiteX10" fmla="*/ 0 w 909584"/>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76777" fill="none" extrusionOk="0">
                    <a:moveTo>
                      <a:pt x="0" y="47597"/>
                    </a:moveTo>
                    <a:cubicBezTo>
                      <a:pt x="-3255" y="14584"/>
                      <a:pt x="21206" y="-1433"/>
                      <a:pt x="47597" y="0"/>
                    </a:cubicBezTo>
                    <a:cubicBezTo>
                      <a:pt x="162465" y="-18219"/>
                      <a:pt x="277181" y="5545"/>
                      <a:pt x="454792" y="0"/>
                    </a:cubicBezTo>
                    <a:cubicBezTo>
                      <a:pt x="632404" y="-5545"/>
                      <a:pt x="773867" y="9898"/>
                      <a:pt x="861987" y="0"/>
                    </a:cubicBezTo>
                    <a:cubicBezTo>
                      <a:pt x="889512" y="49"/>
                      <a:pt x="908342" y="21768"/>
                      <a:pt x="909584" y="47597"/>
                    </a:cubicBezTo>
                    <a:cubicBezTo>
                      <a:pt x="934933" y="217298"/>
                      <a:pt x="908757" y="257661"/>
                      <a:pt x="909584" y="429180"/>
                    </a:cubicBezTo>
                    <a:cubicBezTo>
                      <a:pt x="909152" y="457085"/>
                      <a:pt x="886192" y="479457"/>
                      <a:pt x="861987" y="476777"/>
                    </a:cubicBezTo>
                    <a:cubicBezTo>
                      <a:pt x="775264" y="516911"/>
                      <a:pt x="575221" y="469360"/>
                      <a:pt x="462936" y="476777"/>
                    </a:cubicBezTo>
                    <a:cubicBezTo>
                      <a:pt x="350651" y="484194"/>
                      <a:pt x="163228" y="457885"/>
                      <a:pt x="47597" y="476777"/>
                    </a:cubicBezTo>
                    <a:cubicBezTo>
                      <a:pt x="24644" y="477875"/>
                      <a:pt x="-6254" y="452539"/>
                      <a:pt x="0" y="429180"/>
                    </a:cubicBezTo>
                    <a:cubicBezTo>
                      <a:pt x="-4068" y="343416"/>
                      <a:pt x="35964" y="220552"/>
                      <a:pt x="0" y="47597"/>
                    </a:cubicBezTo>
                    <a:close/>
                  </a:path>
                  <a:path w="909584" h="476777" stroke="0" extrusionOk="0">
                    <a:moveTo>
                      <a:pt x="0" y="47597"/>
                    </a:moveTo>
                    <a:cubicBezTo>
                      <a:pt x="2165" y="22643"/>
                      <a:pt x="19444" y="-2562"/>
                      <a:pt x="47597" y="0"/>
                    </a:cubicBezTo>
                    <a:cubicBezTo>
                      <a:pt x="185586" y="-2045"/>
                      <a:pt x="350788" y="35903"/>
                      <a:pt x="454792" y="0"/>
                    </a:cubicBezTo>
                    <a:cubicBezTo>
                      <a:pt x="558796" y="-35903"/>
                      <a:pt x="739315" y="40033"/>
                      <a:pt x="861987" y="0"/>
                    </a:cubicBezTo>
                    <a:cubicBezTo>
                      <a:pt x="885189" y="-5339"/>
                      <a:pt x="908470" y="20034"/>
                      <a:pt x="909584" y="47597"/>
                    </a:cubicBezTo>
                    <a:cubicBezTo>
                      <a:pt x="912870" y="228438"/>
                      <a:pt x="873156" y="254732"/>
                      <a:pt x="909584" y="429180"/>
                    </a:cubicBezTo>
                    <a:cubicBezTo>
                      <a:pt x="911135" y="460699"/>
                      <a:pt x="883381" y="482824"/>
                      <a:pt x="861987" y="476777"/>
                    </a:cubicBezTo>
                    <a:cubicBezTo>
                      <a:pt x="707680" y="490134"/>
                      <a:pt x="631741" y="469453"/>
                      <a:pt x="446648" y="476777"/>
                    </a:cubicBezTo>
                    <a:cubicBezTo>
                      <a:pt x="261555" y="484101"/>
                      <a:pt x="171590" y="448277"/>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Skin.cf</a:t>
                </a:r>
                <a:endParaRPr lang="en-US" sz="1400" dirty="0">
                  <a:solidFill>
                    <a:schemeClr val="accent5">
                      <a:lumMod val="50000"/>
                    </a:schemeClr>
                  </a:solidFill>
                </a:endParaRPr>
              </a:p>
            </p:txBody>
          </p:sp>
          <p:sp>
            <p:nvSpPr>
              <p:cNvPr id="195" name="Rounded Rectangle 194">
                <a:extLst>
                  <a:ext uri="{FF2B5EF4-FFF2-40B4-BE49-F238E27FC236}">
                    <a16:creationId xmlns:a16="http://schemas.microsoft.com/office/drawing/2014/main" id="{C9C24265-329E-7341-ACA6-07573F4C7D16}"/>
                  </a:ext>
                </a:extLst>
              </p:cNvPr>
              <p:cNvSpPr/>
              <p:nvPr/>
            </p:nvSpPr>
            <p:spPr>
              <a:xfrm>
                <a:off x="2227740" y="1209187"/>
                <a:ext cx="909584" cy="476777"/>
              </a:xfrm>
              <a:custGeom>
                <a:avLst/>
                <a:gdLst>
                  <a:gd name="connsiteX0" fmla="*/ 0 w 909584"/>
                  <a:gd name="connsiteY0" fmla="*/ 47597 h 476777"/>
                  <a:gd name="connsiteX1" fmla="*/ 47597 w 909584"/>
                  <a:gd name="connsiteY1" fmla="*/ 0 h 476777"/>
                  <a:gd name="connsiteX2" fmla="*/ 454792 w 909584"/>
                  <a:gd name="connsiteY2" fmla="*/ 0 h 476777"/>
                  <a:gd name="connsiteX3" fmla="*/ 861987 w 909584"/>
                  <a:gd name="connsiteY3" fmla="*/ 0 h 476777"/>
                  <a:gd name="connsiteX4" fmla="*/ 909584 w 909584"/>
                  <a:gd name="connsiteY4" fmla="*/ 47597 h 476777"/>
                  <a:gd name="connsiteX5" fmla="*/ 909584 w 909584"/>
                  <a:gd name="connsiteY5" fmla="*/ 429180 h 476777"/>
                  <a:gd name="connsiteX6" fmla="*/ 861987 w 909584"/>
                  <a:gd name="connsiteY6" fmla="*/ 476777 h 476777"/>
                  <a:gd name="connsiteX7" fmla="*/ 462936 w 909584"/>
                  <a:gd name="connsiteY7" fmla="*/ 476777 h 476777"/>
                  <a:gd name="connsiteX8" fmla="*/ 47597 w 909584"/>
                  <a:gd name="connsiteY8" fmla="*/ 476777 h 476777"/>
                  <a:gd name="connsiteX9" fmla="*/ 0 w 909584"/>
                  <a:gd name="connsiteY9" fmla="*/ 429180 h 476777"/>
                  <a:gd name="connsiteX10" fmla="*/ 0 w 909584"/>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76777" fill="none" extrusionOk="0">
                    <a:moveTo>
                      <a:pt x="0" y="47597"/>
                    </a:moveTo>
                    <a:cubicBezTo>
                      <a:pt x="-3255" y="14584"/>
                      <a:pt x="21206" y="-1433"/>
                      <a:pt x="47597" y="0"/>
                    </a:cubicBezTo>
                    <a:cubicBezTo>
                      <a:pt x="162465" y="-18219"/>
                      <a:pt x="277181" y="5545"/>
                      <a:pt x="454792" y="0"/>
                    </a:cubicBezTo>
                    <a:cubicBezTo>
                      <a:pt x="632404" y="-5545"/>
                      <a:pt x="773867" y="9898"/>
                      <a:pt x="861987" y="0"/>
                    </a:cubicBezTo>
                    <a:cubicBezTo>
                      <a:pt x="889512" y="49"/>
                      <a:pt x="908342" y="21768"/>
                      <a:pt x="909584" y="47597"/>
                    </a:cubicBezTo>
                    <a:cubicBezTo>
                      <a:pt x="934933" y="217298"/>
                      <a:pt x="908757" y="257661"/>
                      <a:pt x="909584" y="429180"/>
                    </a:cubicBezTo>
                    <a:cubicBezTo>
                      <a:pt x="909152" y="457085"/>
                      <a:pt x="886192" y="479457"/>
                      <a:pt x="861987" y="476777"/>
                    </a:cubicBezTo>
                    <a:cubicBezTo>
                      <a:pt x="775264" y="516911"/>
                      <a:pt x="575221" y="469360"/>
                      <a:pt x="462936" y="476777"/>
                    </a:cubicBezTo>
                    <a:cubicBezTo>
                      <a:pt x="350651" y="484194"/>
                      <a:pt x="163228" y="457885"/>
                      <a:pt x="47597" y="476777"/>
                    </a:cubicBezTo>
                    <a:cubicBezTo>
                      <a:pt x="24644" y="477875"/>
                      <a:pt x="-6254" y="452539"/>
                      <a:pt x="0" y="429180"/>
                    </a:cubicBezTo>
                    <a:cubicBezTo>
                      <a:pt x="-4068" y="343416"/>
                      <a:pt x="35964" y="220552"/>
                      <a:pt x="0" y="47597"/>
                    </a:cubicBezTo>
                    <a:close/>
                  </a:path>
                  <a:path w="909584" h="476777" stroke="0" extrusionOk="0">
                    <a:moveTo>
                      <a:pt x="0" y="47597"/>
                    </a:moveTo>
                    <a:cubicBezTo>
                      <a:pt x="2165" y="22643"/>
                      <a:pt x="19444" y="-2562"/>
                      <a:pt x="47597" y="0"/>
                    </a:cubicBezTo>
                    <a:cubicBezTo>
                      <a:pt x="185586" y="-2045"/>
                      <a:pt x="350788" y="35903"/>
                      <a:pt x="454792" y="0"/>
                    </a:cubicBezTo>
                    <a:cubicBezTo>
                      <a:pt x="558796" y="-35903"/>
                      <a:pt x="739315" y="40033"/>
                      <a:pt x="861987" y="0"/>
                    </a:cubicBezTo>
                    <a:cubicBezTo>
                      <a:pt x="885189" y="-5339"/>
                      <a:pt x="908470" y="20034"/>
                      <a:pt x="909584" y="47597"/>
                    </a:cubicBezTo>
                    <a:cubicBezTo>
                      <a:pt x="912870" y="228438"/>
                      <a:pt x="873156" y="254732"/>
                      <a:pt x="909584" y="429180"/>
                    </a:cubicBezTo>
                    <a:cubicBezTo>
                      <a:pt x="911135" y="460699"/>
                      <a:pt x="883381" y="482824"/>
                      <a:pt x="861987" y="476777"/>
                    </a:cubicBezTo>
                    <a:cubicBezTo>
                      <a:pt x="707680" y="490134"/>
                      <a:pt x="631741" y="469453"/>
                      <a:pt x="446648" y="476777"/>
                    </a:cubicBezTo>
                    <a:cubicBezTo>
                      <a:pt x="261555" y="484101"/>
                      <a:pt x="171590" y="448277"/>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Skin.dnf</a:t>
                </a:r>
                <a:endParaRPr lang="en-US" sz="1400" dirty="0">
                  <a:solidFill>
                    <a:schemeClr val="accent5">
                      <a:lumMod val="50000"/>
                    </a:schemeClr>
                  </a:solidFill>
                </a:endParaRPr>
              </a:p>
            </p:txBody>
          </p:sp>
          <p:sp>
            <p:nvSpPr>
              <p:cNvPr id="196" name="Rounded Rectangle 195">
                <a:extLst>
                  <a:ext uri="{FF2B5EF4-FFF2-40B4-BE49-F238E27FC236}">
                    <a16:creationId xmlns:a16="http://schemas.microsoft.com/office/drawing/2014/main" id="{BB373C76-9953-5F4C-88E0-3FCFD51AED04}"/>
                  </a:ext>
                </a:extLst>
              </p:cNvPr>
              <p:cNvSpPr/>
              <p:nvPr/>
            </p:nvSpPr>
            <p:spPr>
              <a:xfrm>
                <a:off x="3322626" y="1209187"/>
                <a:ext cx="909584" cy="476777"/>
              </a:xfrm>
              <a:custGeom>
                <a:avLst/>
                <a:gdLst>
                  <a:gd name="connsiteX0" fmla="*/ 0 w 909584"/>
                  <a:gd name="connsiteY0" fmla="*/ 47597 h 476777"/>
                  <a:gd name="connsiteX1" fmla="*/ 47597 w 909584"/>
                  <a:gd name="connsiteY1" fmla="*/ 0 h 476777"/>
                  <a:gd name="connsiteX2" fmla="*/ 454792 w 909584"/>
                  <a:gd name="connsiteY2" fmla="*/ 0 h 476777"/>
                  <a:gd name="connsiteX3" fmla="*/ 861987 w 909584"/>
                  <a:gd name="connsiteY3" fmla="*/ 0 h 476777"/>
                  <a:gd name="connsiteX4" fmla="*/ 909584 w 909584"/>
                  <a:gd name="connsiteY4" fmla="*/ 47597 h 476777"/>
                  <a:gd name="connsiteX5" fmla="*/ 909584 w 909584"/>
                  <a:gd name="connsiteY5" fmla="*/ 429180 h 476777"/>
                  <a:gd name="connsiteX6" fmla="*/ 861987 w 909584"/>
                  <a:gd name="connsiteY6" fmla="*/ 476777 h 476777"/>
                  <a:gd name="connsiteX7" fmla="*/ 462936 w 909584"/>
                  <a:gd name="connsiteY7" fmla="*/ 476777 h 476777"/>
                  <a:gd name="connsiteX8" fmla="*/ 47597 w 909584"/>
                  <a:gd name="connsiteY8" fmla="*/ 476777 h 476777"/>
                  <a:gd name="connsiteX9" fmla="*/ 0 w 909584"/>
                  <a:gd name="connsiteY9" fmla="*/ 429180 h 476777"/>
                  <a:gd name="connsiteX10" fmla="*/ 0 w 909584"/>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76777" fill="none" extrusionOk="0">
                    <a:moveTo>
                      <a:pt x="0" y="47597"/>
                    </a:moveTo>
                    <a:cubicBezTo>
                      <a:pt x="-3255" y="14584"/>
                      <a:pt x="21206" y="-1433"/>
                      <a:pt x="47597" y="0"/>
                    </a:cubicBezTo>
                    <a:cubicBezTo>
                      <a:pt x="162465" y="-18219"/>
                      <a:pt x="277181" y="5545"/>
                      <a:pt x="454792" y="0"/>
                    </a:cubicBezTo>
                    <a:cubicBezTo>
                      <a:pt x="632404" y="-5545"/>
                      <a:pt x="773867" y="9898"/>
                      <a:pt x="861987" y="0"/>
                    </a:cubicBezTo>
                    <a:cubicBezTo>
                      <a:pt x="889512" y="49"/>
                      <a:pt x="908342" y="21768"/>
                      <a:pt x="909584" y="47597"/>
                    </a:cubicBezTo>
                    <a:cubicBezTo>
                      <a:pt x="934933" y="217298"/>
                      <a:pt x="908757" y="257661"/>
                      <a:pt x="909584" y="429180"/>
                    </a:cubicBezTo>
                    <a:cubicBezTo>
                      <a:pt x="909152" y="457085"/>
                      <a:pt x="886192" y="479457"/>
                      <a:pt x="861987" y="476777"/>
                    </a:cubicBezTo>
                    <a:cubicBezTo>
                      <a:pt x="775264" y="516911"/>
                      <a:pt x="575221" y="469360"/>
                      <a:pt x="462936" y="476777"/>
                    </a:cubicBezTo>
                    <a:cubicBezTo>
                      <a:pt x="350651" y="484194"/>
                      <a:pt x="163228" y="457885"/>
                      <a:pt x="47597" y="476777"/>
                    </a:cubicBezTo>
                    <a:cubicBezTo>
                      <a:pt x="24644" y="477875"/>
                      <a:pt x="-6254" y="452539"/>
                      <a:pt x="0" y="429180"/>
                    </a:cubicBezTo>
                    <a:cubicBezTo>
                      <a:pt x="-4068" y="343416"/>
                      <a:pt x="35964" y="220552"/>
                      <a:pt x="0" y="47597"/>
                    </a:cubicBezTo>
                    <a:close/>
                  </a:path>
                  <a:path w="909584" h="476777" stroke="0" extrusionOk="0">
                    <a:moveTo>
                      <a:pt x="0" y="47597"/>
                    </a:moveTo>
                    <a:cubicBezTo>
                      <a:pt x="2165" y="22643"/>
                      <a:pt x="19444" y="-2562"/>
                      <a:pt x="47597" y="0"/>
                    </a:cubicBezTo>
                    <a:cubicBezTo>
                      <a:pt x="185586" y="-2045"/>
                      <a:pt x="350788" y="35903"/>
                      <a:pt x="454792" y="0"/>
                    </a:cubicBezTo>
                    <a:cubicBezTo>
                      <a:pt x="558796" y="-35903"/>
                      <a:pt x="739315" y="40033"/>
                      <a:pt x="861987" y="0"/>
                    </a:cubicBezTo>
                    <a:cubicBezTo>
                      <a:pt x="885189" y="-5339"/>
                      <a:pt x="908470" y="20034"/>
                      <a:pt x="909584" y="47597"/>
                    </a:cubicBezTo>
                    <a:cubicBezTo>
                      <a:pt x="912870" y="228438"/>
                      <a:pt x="873156" y="254732"/>
                      <a:pt x="909584" y="429180"/>
                    </a:cubicBezTo>
                    <a:cubicBezTo>
                      <a:pt x="911135" y="460699"/>
                      <a:pt x="883381" y="482824"/>
                      <a:pt x="861987" y="476777"/>
                    </a:cubicBezTo>
                    <a:cubicBezTo>
                      <a:pt x="707680" y="490134"/>
                      <a:pt x="631741" y="469453"/>
                      <a:pt x="446648" y="476777"/>
                    </a:cubicBezTo>
                    <a:cubicBezTo>
                      <a:pt x="261555" y="484101"/>
                      <a:pt x="171590" y="448277"/>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Skin.pg</a:t>
                </a:r>
                <a:endParaRPr lang="en-US" sz="1400" dirty="0">
                  <a:solidFill>
                    <a:schemeClr val="accent5">
                      <a:lumMod val="50000"/>
                    </a:schemeClr>
                  </a:solidFill>
                </a:endParaRPr>
              </a:p>
            </p:txBody>
          </p:sp>
          <p:sp>
            <p:nvSpPr>
              <p:cNvPr id="197" name="Rounded Rectangle 196">
                <a:extLst>
                  <a:ext uri="{FF2B5EF4-FFF2-40B4-BE49-F238E27FC236}">
                    <a16:creationId xmlns:a16="http://schemas.microsoft.com/office/drawing/2014/main" id="{6AD96E5F-B9AB-6D4B-9233-7DB06DCE4676}"/>
                  </a:ext>
                </a:extLst>
              </p:cNvPr>
              <p:cNvSpPr/>
              <p:nvPr/>
            </p:nvSpPr>
            <p:spPr>
              <a:xfrm>
                <a:off x="4409324" y="1209187"/>
                <a:ext cx="982860" cy="476777"/>
              </a:xfrm>
              <a:custGeom>
                <a:avLst/>
                <a:gdLst>
                  <a:gd name="connsiteX0" fmla="*/ 0 w 982860"/>
                  <a:gd name="connsiteY0" fmla="*/ 47597 h 476777"/>
                  <a:gd name="connsiteX1" fmla="*/ 47597 w 982860"/>
                  <a:gd name="connsiteY1" fmla="*/ 0 h 476777"/>
                  <a:gd name="connsiteX2" fmla="*/ 491430 w 982860"/>
                  <a:gd name="connsiteY2" fmla="*/ 0 h 476777"/>
                  <a:gd name="connsiteX3" fmla="*/ 935263 w 982860"/>
                  <a:gd name="connsiteY3" fmla="*/ 0 h 476777"/>
                  <a:gd name="connsiteX4" fmla="*/ 982860 w 982860"/>
                  <a:gd name="connsiteY4" fmla="*/ 47597 h 476777"/>
                  <a:gd name="connsiteX5" fmla="*/ 982860 w 982860"/>
                  <a:gd name="connsiteY5" fmla="*/ 429180 h 476777"/>
                  <a:gd name="connsiteX6" fmla="*/ 935263 w 982860"/>
                  <a:gd name="connsiteY6" fmla="*/ 476777 h 476777"/>
                  <a:gd name="connsiteX7" fmla="*/ 500307 w 982860"/>
                  <a:gd name="connsiteY7" fmla="*/ 476777 h 476777"/>
                  <a:gd name="connsiteX8" fmla="*/ 47597 w 982860"/>
                  <a:gd name="connsiteY8" fmla="*/ 476777 h 476777"/>
                  <a:gd name="connsiteX9" fmla="*/ 0 w 982860"/>
                  <a:gd name="connsiteY9" fmla="*/ 429180 h 476777"/>
                  <a:gd name="connsiteX10" fmla="*/ 0 w 982860"/>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2860" h="476777" fill="none" extrusionOk="0">
                    <a:moveTo>
                      <a:pt x="0" y="47597"/>
                    </a:moveTo>
                    <a:cubicBezTo>
                      <a:pt x="-3255" y="14584"/>
                      <a:pt x="21206" y="-1433"/>
                      <a:pt x="47597" y="0"/>
                    </a:cubicBezTo>
                    <a:cubicBezTo>
                      <a:pt x="248540" y="-10822"/>
                      <a:pt x="320336" y="40800"/>
                      <a:pt x="491430" y="0"/>
                    </a:cubicBezTo>
                    <a:cubicBezTo>
                      <a:pt x="662524" y="-40800"/>
                      <a:pt x="737193" y="30902"/>
                      <a:pt x="935263" y="0"/>
                    </a:cubicBezTo>
                    <a:cubicBezTo>
                      <a:pt x="962788" y="49"/>
                      <a:pt x="981618" y="21768"/>
                      <a:pt x="982860" y="47597"/>
                    </a:cubicBezTo>
                    <a:cubicBezTo>
                      <a:pt x="1008209" y="217298"/>
                      <a:pt x="982033" y="257661"/>
                      <a:pt x="982860" y="429180"/>
                    </a:cubicBezTo>
                    <a:cubicBezTo>
                      <a:pt x="982428" y="457085"/>
                      <a:pt x="959468" y="479457"/>
                      <a:pt x="935263" y="476777"/>
                    </a:cubicBezTo>
                    <a:cubicBezTo>
                      <a:pt x="767356" y="524974"/>
                      <a:pt x="650454" y="459542"/>
                      <a:pt x="500307" y="476777"/>
                    </a:cubicBezTo>
                    <a:cubicBezTo>
                      <a:pt x="350160" y="494012"/>
                      <a:pt x="156366" y="473983"/>
                      <a:pt x="47597" y="476777"/>
                    </a:cubicBezTo>
                    <a:cubicBezTo>
                      <a:pt x="24644" y="477875"/>
                      <a:pt x="-6254" y="452539"/>
                      <a:pt x="0" y="429180"/>
                    </a:cubicBezTo>
                    <a:cubicBezTo>
                      <a:pt x="-4068" y="343416"/>
                      <a:pt x="35964" y="220552"/>
                      <a:pt x="0" y="47597"/>
                    </a:cubicBezTo>
                    <a:close/>
                  </a:path>
                  <a:path w="982860" h="476777" stroke="0" extrusionOk="0">
                    <a:moveTo>
                      <a:pt x="0" y="47597"/>
                    </a:moveTo>
                    <a:cubicBezTo>
                      <a:pt x="2165" y="22643"/>
                      <a:pt x="19444" y="-2562"/>
                      <a:pt x="47597" y="0"/>
                    </a:cubicBezTo>
                    <a:cubicBezTo>
                      <a:pt x="170281" y="-34888"/>
                      <a:pt x="357221" y="7099"/>
                      <a:pt x="491430" y="0"/>
                    </a:cubicBezTo>
                    <a:cubicBezTo>
                      <a:pt x="625639" y="-7099"/>
                      <a:pt x="723854" y="18025"/>
                      <a:pt x="935263" y="0"/>
                    </a:cubicBezTo>
                    <a:cubicBezTo>
                      <a:pt x="958465" y="-5339"/>
                      <a:pt x="981746" y="20034"/>
                      <a:pt x="982860" y="47597"/>
                    </a:cubicBezTo>
                    <a:cubicBezTo>
                      <a:pt x="986146" y="228438"/>
                      <a:pt x="946432" y="254732"/>
                      <a:pt x="982860" y="429180"/>
                    </a:cubicBezTo>
                    <a:cubicBezTo>
                      <a:pt x="984411" y="460699"/>
                      <a:pt x="956657" y="482824"/>
                      <a:pt x="935263" y="476777"/>
                    </a:cubicBezTo>
                    <a:cubicBezTo>
                      <a:pt x="784446" y="503556"/>
                      <a:pt x="683271" y="433915"/>
                      <a:pt x="482553" y="476777"/>
                    </a:cubicBezTo>
                    <a:cubicBezTo>
                      <a:pt x="281835" y="519639"/>
                      <a:pt x="146814" y="473419"/>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Skin.pubg</a:t>
                </a:r>
                <a:endParaRPr lang="en-US" sz="1400" dirty="0">
                  <a:solidFill>
                    <a:schemeClr val="accent5">
                      <a:lumMod val="50000"/>
                    </a:schemeClr>
                  </a:solidFill>
                </a:endParaRPr>
              </a:p>
            </p:txBody>
          </p:sp>
          <p:sp>
            <p:nvSpPr>
              <p:cNvPr id="198" name="Rounded Rectangle 197">
                <a:extLst>
                  <a:ext uri="{FF2B5EF4-FFF2-40B4-BE49-F238E27FC236}">
                    <a16:creationId xmlns:a16="http://schemas.microsoft.com/office/drawing/2014/main" id="{53C3D632-643A-554A-84D8-492FCFBFEFF5}"/>
                  </a:ext>
                </a:extLst>
              </p:cNvPr>
              <p:cNvSpPr/>
              <p:nvPr/>
            </p:nvSpPr>
            <p:spPr>
              <a:xfrm>
                <a:off x="5568817" y="1209187"/>
                <a:ext cx="1137302" cy="476777"/>
              </a:xfrm>
              <a:custGeom>
                <a:avLst/>
                <a:gdLst>
                  <a:gd name="connsiteX0" fmla="*/ 0 w 1137302"/>
                  <a:gd name="connsiteY0" fmla="*/ 47597 h 476777"/>
                  <a:gd name="connsiteX1" fmla="*/ 47597 w 1137302"/>
                  <a:gd name="connsiteY1" fmla="*/ 0 h 476777"/>
                  <a:gd name="connsiteX2" fmla="*/ 568651 w 1137302"/>
                  <a:gd name="connsiteY2" fmla="*/ 0 h 476777"/>
                  <a:gd name="connsiteX3" fmla="*/ 1089705 w 1137302"/>
                  <a:gd name="connsiteY3" fmla="*/ 0 h 476777"/>
                  <a:gd name="connsiteX4" fmla="*/ 1137302 w 1137302"/>
                  <a:gd name="connsiteY4" fmla="*/ 47597 h 476777"/>
                  <a:gd name="connsiteX5" fmla="*/ 1137302 w 1137302"/>
                  <a:gd name="connsiteY5" fmla="*/ 429180 h 476777"/>
                  <a:gd name="connsiteX6" fmla="*/ 1089705 w 1137302"/>
                  <a:gd name="connsiteY6" fmla="*/ 476777 h 476777"/>
                  <a:gd name="connsiteX7" fmla="*/ 579072 w 1137302"/>
                  <a:gd name="connsiteY7" fmla="*/ 476777 h 476777"/>
                  <a:gd name="connsiteX8" fmla="*/ 47597 w 1137302"/>
                  <a:gd name="connsiteY8" fmla="*/ 476777 h 476777"/>
                  <a:gd name="connsiteX9" fmla="*/ 0 w 1137302"/>
                  <a:gd name="connsiteY9" fmla="*/ 429180 h 476777"/>
                  <a:gd name="connsiteX10" fmla="*/ 0 w 1137302"/>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76777" fill="none" extrusionOk="0">
                    <a:moveTo>
                      <a:pt x="0" y="47597"/>
                    </a:moveTo>
                    <a:cubicBezTo>
                      <a:pt x="-3255" y="14584"/>
                      <a:pt x="21206" y="-1433"/>
                      <a:pt x="47597" y="0"/>
                    </a:cubicBezTo>
                    <a:cubicBezTo>
                      <a:pt x="289710" y="-59878"/>
                      <a:pt x="401900" y="20820"/>
                      <a:pt x="568651" y="0"/>
                    </a:cubicBezTo>
                    <a:cubicBezTo>
                      <a:pt x="735402" y="-20820"/>
                      <a:pt x="864261" y="56025"/>
                      <a:pt x="1089705" y="0"/>
                    </a:cubicBezTo>
                    <a:cubicBezTo>
                      <a:pt x="1117230" y="49"/>
                      <a:pt x="1136060" y="21768"/>
                      <a:pt x="1137302" y="47597"/>
                    </a:cubicBezTo>
                    <a:cubicBezTo>
                      <a:pt x="1162651" y="217298"/>
                      <a:pt x="1136475" y="257661"/>
                      <a:pt x="1137302" y="429180"/>
                    </a:cubicBezTo>
                    <a:cubicBezTo>
                      <a:pt x="1136870" y="457085"/>
                      <a:pt x="1113910" y="479457"/>
                      <a:pt x="1089705" y="476777"/>
                    </a:cubicBezTo>
                    <a:cubicBezTo>
                      <a:pt x="850803" y="533590"/>
                      <a:pt x="714664" y="418904"/>
                      <a:pt x="579072" y="476777"/>
                    </a:cubicBezTo>
                    <a:cubicBezTo>
                      <a:pt x="443480" y="534650"/>
                      <a:pt x="158280" y="456541"/>
                      <a:pt x="47597" y="476777"/>
                    </a:cubicBezTo>
                    <a:cubicBezTo>
                      <a:pt x="24644" y="477875"/>
                      <a:pt x="-6254" y="452539"/>
                      <a:pt x="0" y="429180"/>
                    </a:cubicBezTo>
                    <a:cubicBezTo>
                      <a:pt x="-4068" y="343416"/>
                      <a:pt x="35964" y="220552"/>
                      <a:pt x="0" y="47597"/>
                    </a:cubicBezTo>
                    <a:close/>
                  </a:path>
                  <a:path w="1137302" h="476777" stroke="0" extrusionOk="0">
                    <a:moveTo>
                      <a:pt x="0" y="47597"/>
                    </a:moveTo>
                    <a:cubicBezTo>
                      <a:pt x="2165" y="22643"/>
                      <a:pt x="19444" y="-2562"/>
                      <a:pt x="47597" y="0"/>
                    </a:cubicBezTo>
                    <a:cubicBezTo>
                      <a:pt x="185991" y="-36049"/>
                      <a:pt x="377148" y="58292"/>
                      <a:pt x="568651" y="0"/>
                    </a:cubicBezTo>
                    <a:cubicBezTo>
                      <a:pt x="760154" y="-58292"/>
                      <a:pt x="942984" y="42352"/>
                      <a:pt x="1089705" y="0"/>
                    </a:cubicBezTo>
                    <a:cubicBezTo>
                      <a:pt x="1112907" y="-5339"/>
                      <a:pt x="1136188" y="20034"/>
                      <a:pt x="1137302" y="47597"/>
                    </a:cubicBezTo>
                    <a:cubicBezTo>
                      <a:pt x="1140588" y="228438"/>
                      <a:pt x="1100874" y="254732"/>
                      <a:pt x="1137302" y="429180"/>
                    </a:cubicBezTo>
                    <a:cubicBezTo>
                      <a:pt x="1138853" y="460699"/>
                      <a:pt x="1111099" y="482824"/>
                      <a:pt x="1089705" y="476777"/>
                    </a:cubicBezTo>
                    <a:cubicBezTo>
                      <a:pt x="863416" y="514157"/>
                      <a:pt x="740036" y="441959"/>
                      <a:pt x="558230" y="476777"/>
                    </a:cubicBezTo>
                    <a:cubicBezTo>
                      <a:pt x="376425" y="511595"/>
                      <a:pt x="296047" y="466813"/>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Skin.speed</a:t>
                </a:r>
                <a:endParaRPr lang="en-US" sz="1400" dirty="0">
                  <a:solidFill>
                    <a:schemeClr val="accent5">
                      <a:lumMod val="50000"/>
                    </a:schemeClr>
                  </a:solidFill>
                </a:endParaRPr>
              </a:p>
            </p:txBody>
          </p:sp>
          <p:sp>
            <p:nvSpPr>
              <p:cNvPr id="199" name="Rounded Rectangle 198">
                <a:extLst>
                  <a:ext uri="{FF2B5EF4-FFF2-40B4-BE49-F238E27FC236}">
                    <a16:creationId xmlns:a16="http://schemas.microsoft.com/office/drawing/2014/main" id="{3A79B7CD-AB21-FA43-8120-5BE86ADFA6C2}"/>
                  </a:ext>
                </a:extLst>
              </p:cNvPr>
              <p:cNvSpPr/>
              <p:nvPr/>
            </p:nvSpPr>
            <p:spPr>
              <a:xfrm>
                <a:off x="6942683" y="1209187"/>
                <a:ext cx="1137302" cy="476777"/>
              </a:xfrm>
              <a:custGeom>
                <a:avLst/>
                <a:gdLst>
                  <a:gd name="connsiteX0" fmla="*/ 0 w 1137302"/>
                  <a:gd name="connsiteY0" fmla="*/ 47597 h 476777"/>
                  <a:gd name="connsiteX1" fmla="*/ 47597 w 1137302"/>
                  <a:gd name="connsiteY1" fmla="*/ 0 h 476777"/>
                  <a:gd name="connsiteX2" fmla="*/ 568651 w 1137302"/>
                  <a:gd name="connsiteY2" fmla="*/ 0 h 476777"/>
                  <a:gd name="connsiteX3" fmla="*/ 1089705 w 1137302"/>
                  <a:gd name="connsiteY3" fmla="*/ 0 h 476777"/>
                  <a:gd name="connsiteX4" fmla="*/ 1137302 w 1137302"/>
                  <a:gd name="connsiteY4" fmla="*/ 47597 h 476777"/>
                  <a:gd name="connsiteX5" fmla="*/ 1137302 w 1137302"/>
                  <a:gd name="connsiteY5" fmla="*/ 429180 h 476777"/>
                  <a:gd name="connsiteX6" fmla="*/ 1089705 w 1137302"/>
                  <a:gd name="connsiteY6" fmla="*/ 476777 h 476777"/>
                  <a:gd name="connsiteX7" fmla="*/ 579072 w 1137302"/>
                  <a:gd name="connsiteY7" fmla="*/ 476777 h 476777"/>
                  <a:gd name="connsiteX8" fmla="*/ 47597 w 1137302"/>
                  <a:gd name="connsiteY8" fmla="*/ 476777 h 476777"/>
                  <a:gd name="connsiteX9" fmla="*/ 0 w 1137302"/>
                  <a:gd name="connsiteY9" fmla="*/ 429180 h 476777"/>
                  <a:gd name="connsiteX10" fmla="*/ 0 w 1137302"/>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76777" fill="none" extrusionOk="0">
                    <a:moveTo>
                      <a:pt x="0" y="47597"/>
                    </a:moveTo>
                    <a:cubicBezTo>
                      <a:pt x="-3255" y="14584"/>
                      <a:pt x="21206" y="-1433"/>
                      <a:pt x="47597" y="0"/>
                    </a:cubicBezTo>
                    <a:cubicBezTo>
                      <a:pt x="289710" y="-59878"/>
                      <a:pt x="401900" y="20820"/>
                      <a:pt x="568651" y="0"/>
                    </a:cubicBezTo>
                    <a:cubicBezTo>
                      <a:pt x="735402" y="-20820"/>
                      <a:pt x="864261" y="56025"/>
                      <a:pt x="1089705" y="0"/>
                    </a:cubicBezTo>
                    <a:cubicBezTo>
                      <a:pt x="1117230" y="49"/>
                      <a:pt x="1136060" y="21768"/>
                      <a:pt x="1137302" y="47597"/>
                    </a:cubicBezTo>
                    <a:cubicBezTo>
                      <a:pt x="1162651" y="217298"/>
                      <a:pt x="1136475" y="257661"/>
                      <a:pt x="1137302" y="429180"/>
                    </a:cubicBezTo>
                    <a:cubicBezTo>
                      <a:pt x="1136870" y="457085"/>
                      <a:pt x="1113910" y="479457"/>
                      <a:pt x="1089705" y="476777"/>
                    </a:cubicBezTo>
                    <a:cubicBezTo>
                      <a:pt x="850803" y="533590"/>
                      <a:pt x="714664" y="418904"/>
                      <a:pt x="579072" y="476777"/>
                    </a:cubicBezTo>
                    <a:cubicBezTo>
                      <a:pt x="443480" y="534650"/>
                      <a:pt x="158280" y="456541"/>
                      <a:pt x="47597" y="476777"/>
                    </a:cubicBezTo>
                    <a:cubicBezTo>
                      <a:pt x="24644" y="477875"/>
                      <a:pt x="-6254" y="452539"/>
                      <a:pt x="0" y="429180"/>
                    </a:cubicBezTo>
                    <a:cubicBezTo>
                      <a:pt x="-4068" y="343416"/>
                      <a:pt x="35964" y="220552"/>
                      <a:pt x="0" y="47597"/>
                    </a:cubicBezTo>
                    <a:close/>
                  </a:path>
                  <a:path w="1137302" h="476777" stroke="0" extrusionOk="0">
                    <a:moveTo>
                      <a:pt x="0" y="47597"/>
                    </a:moveTo>
                    <a:cubicBezTo>
                      <a:pt x="2165" y="22643"/>
                      <a:pt x="19444" y="-2562"/>
                      <a:pt x="47597" y="0"/>
                    </a:cubicBezTo>
                    <a:cubicBezTo>
                      <a:pt x="185991" y="-36049"/>
                      <a:pt x="377148" y="58292"/>
                      <a:pt x="568651" y="0"/>
                    </a:cubicBezTo>
                    <a:cubicBezTo>
                      <a:pt x="760154" y="-58292"/>
                      <a:pt x="942984" y="42352"/>
                      <a:pt x="1089705" y="0"/>
                    </a:cubicBezTo>
                    <a:cubicBezTo>
                      <a:pt x="1112907" y="-5339"/>
                      <a:pt x="1136188" y="20034"/>
                      <a:pt x="1137302" y="47597"/>
                    </a:cubicBezTo>
                    <a:cubicBezTo>
                      <a:pt x="1140588" y="228438"/>
                      <a:pt x="1100874" y="254732"/>
                      <a:pt x="1137302" y="429180"/>
                    </a:cubicBezTo>
                    <a:cubicBezTo>
                      <a:pt x="1138853" y="460699"/>
                      <a:pt x="1111099" y="482824"/>
                      <a:pt x="1089705" y="476777"/>
                    </a:cubicBezTo>
                    <a:cubicBezTo>
                      <a:pt x="863416" y="514157"/>
                      <a:pt x="740036" y="441959"/>
                      <a:pt x="558230" y="476777"/>
                    </a:cubicBezTo>
                    <a:cubicBezTo>
                      <a:pt x="376425" y="511595"/>
                      <a:pt x="296047" y="466813"/>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Skin.xw</a:t>
                </a:r>
                <a:endParaRPr lang="en-US" sz="1400" dirty="0">
                  <a:solidFill>
                    <a:schemeClr val="accent5">
                      <a:lumMod val="50000"/>
                    </a:schemeClr>
                  </a:solidFill>
                </a:endParaRPr>
              </a:p>
            </p:txBody>
          </p:sp>
          <p:sp>
            <p:nvSpPr>
              <p:cNvPr id="200" name="Rounded Rectangle 199">
                <a:extLst>
                  <a:ext uri="{FF2B5EF4-FFF2-40B4-BE49-F238E27FC236}">
                    <a16:creationId xmlns:a16="http://schemas.microsoft.com/office/drawing/2014/main" id="{1C2192A8-533B-DC4C-9433-71F101A19579}"/>
                  </a:ext>
                </a:extLst>
              </p:cNvPr>
              <p:cNvSpPr/>
              <p:nvPr/>
            </p:nvSpPr>
            <p:spPr>
              <a:xfrm>
                <a:off x="8372457" y="1209187"/>
                <a:ext cx="1137302" cy="476777"/>
              </a:xfrm>
              <a:custGeom>
                <a:avLst/>
                <a:gdLst>
                  <a:gd name="connsiteX0" fmla="*/ 0 w 1137302"/>
                  <a:gd name="connsiteY0" fmla="*/ 47597 h 476777"/>
                  <a:gd name="connsiteX1" fmla="*/ 47597 w 1137302"/>
                  <a:gd name="connsiteY1" fmla="*/ 0 h 476777"/>
                  <a:gd name="connsiteX2" fmla="*/ 568651 w 1137302"/>
                  <a:gd name="connsiteY2" fmla="*/ 0 h 476777"/>
                  <a:gd name="connsiteX3" fmla="*/ 1089705 w 1137302"/>
                  <a:gd name="connsiteY3" fmla="*/ 0 h 476777"/>
                  <a:gd name="connsiteX4" fmla="*/ 1137302 w 1137302"/>
                  <a:gd name="connsiteY4" fmla="*/ 47597 h 476777"/>
                  <a:gd name="connsiteX5" fmla="*/ 1137302 w 1137302"/>
                  <a:gd name="connsiteY5" fmla="*/ 429180 h 476777"/>
                  <a:gd name="connsiteX6" fmla="*/ 1089705 w 1137302"/>
                  <a:gd name="connsiteY6" fmla="*/ 476777 h 476777"/>
                  <a:gd name="connsiteX7" fmla="*/ 579072 w 1137302"/>
                  <a:gd name="connsiteY7" fmla="*/ 476777 h 476777"/>
                  <a:gd name="connsiteX8" fmla="*/ 47597 w 1137302"/>
                  <a:gd name="connsiteY8" fmla="*/ 476777 h 476777"/>
                  <a:gd name="connsiteX9" fmla="*/ 0 w 1137302"/>
                  <a:gd name="connsiteY9" fmla="*/ 429180 h 476777"/>
                  <a:gd name="connsiteX10" fmla="*/ 0 w 1137302"/>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76777" fill="none" extrusionOk="0">
                    <a:moveTo>
                      <a:pt x="0" y="47597"/>
                    </a:moveTo>
                    <a:cubicBezTo>
                      <a:pt x="-3255" y="14584"/>
                      <a:pt x="21206" y="-1433"/>
                      <a:pt x="47597" y="0"/>
                    </a:cubicBezTo>
                    <a:cubicBezTo>
                      <a:pt x="289710" y="-59878"/>
                      <a:pt x="401900" y="20820"/>
                      <a:pt x="568651" y="0"/>
                    </a:cubicBezTo>
                    <a:cubicBezTo>
                      <a:pt x="735402" y="-20820"/>
                      <a:pt x="864261" y="56025"/>
                      <a:pt x="1089705" y="0"/>
                    </a:cubicBezTo>
                    <a:cubicBezTo>
                      <a:pt x="1117230" y="49"/>
                      <a:pt x="1136060" y="21768"/>
                      <a:pt x="1137302" y="47597"/>
                    </a:cubicBezTo>
                    <a:cubicBezTo>
                      <a:pt x="1162651" y="217298"/>
                      <a:pt x="1136475" y="257661"/>
                      <a:pt x="1137302" y="429180"/>
                    </a:cubicBezTo>
                    <a:cubicBezTo>
                      <a:pt x="1136870" y="457085"/>
                      <a:pt x="1113910" y="479457"/>
                      <a:pt x="1089705" y="476777"/>
                    </a:cubicBezTo>
                    <a:cubicBezTo>
                      <a:pt x="850803" y="533590"/>
                      <a:pt x="714664" y="418904"/>
                      <a:pt x="579072" y="476777"/>
                    </a:cubicBezTo>
                    <a:cubicBezTo>
                      <a:pt x="443480" y="534650"/>
                      <a:pt x="158280" y="456541"/>
                      <a:pt x="47597" y="476777"/>
                    </a:cubicBezTo>
                    <a:cubicBezTo>
                      <a:pt x="24644" y="477875"/>
                      <a:pt x="-6254" y="452539"/>
                      <a:pt x="0" y="429180"/>
                    </a:cubicBezTo>
                    <a:cubicBezTo>
                      <a:pt x="-4068" y="343416"/>
                      <a:pt x="35964" y="220552"/>
                      <a:pt x="0" y="47597"/>
                    </a:cubicBezTo>
                    <a:close/>
                  </a:path>
                  <a:path w="1137302" h="476777" stroke="0" extrusionOk="0">
                    <a:moveTo>
                      <a:pt x="0" y="47597"/>
                    </a:moveTo>
                    <a:cubicBezTo>
                      <a:pt x="2165" y="22643"/>
                      <a:pt x="19444" y="-2562"/>
                      <a:pt x="47597" y="0"/>
                    </a:cubicBezTo>
                    <a:cubicBezTo>
                      <a:pt x="185991" y="-36049"/>
                      <a:pt x="377148" y="58292"/>
                      <a:pt x="568651" y="0"/>
                    </a:cubicBezTo>
                    <a:cubicBezTo>
                      <a:pt x="760154" y="-58292"/>
                      <a:pt x="942984" y="42352"/>
                      <a:pt x="1089705" y="0"/>
                    </a:cubicBezTo>
                    <a:cubicBezTo>
                      <a:pt x="1112907" y="-5339"/>
                      <a:pt x="1136188" y="20034"/>
                      <a:pt x="1137302" y="47597"/>
                    </a:cubicBezTo>
                    <a:cubicBezTo>
                      <a:pt x="1140588" y="228438"/>
                      <a:pt x="1100874" y="254732"/>
                      <a:pt x="1137302" y="429180"/>
                    </a:cubicBezTo>
                    <a:cubicBezTo>
                      <a:pt x="1138853" y="460699"/>
                      <a:pt x="1111099" y="482824"/>
                      <a:pt x="1089705" y="476777"/>
                    </a:cubicBezTo>
                    <a:cubicBezTo>
                      <a:pt x="863416" y="514157"/>
                      <a:pt x="740036" y="441959"/>
                      <a:pt x="558230" y="476777"/>
                    </a:cubicBezTo>
                    <a:cubicBezTo>
                      <a:pt x="376425" y="511595"/>
                      <a:pt x="296047" y="466813"/>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xmln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50000"/>
                      </a:schemeClr>
                    </a:solidFill>
                  </a:rPr>
                  <a:t>…</a:t>
                </a:r>
              </a:p>
            </p:txBody>
          </p:sp>
          <p:sp>
            <p:nvSpPr>
              <p:cNvPr id="202" name="Rounded Rectangle 201">
                <a:extLst>
                  <a:ext uri="{FF2B5EF4-FFF2-40B4-BE49-F238E27FC236}">
                    <a16:creationId xmlns:a16="http://schemas.microsoft.com/office/drawing/2014/main" id="{8FD0782F-5ECB-AC4D-BCE7-BD7B9658FB73}"/>
                  </a:ext>
                </a:extLst>
              </p:cNvPr>
              <p:cNvSpPr/>
              <p:nvPr/>
            </p:nvSpPr>
            <p:spPr>
              <a:xfrm>
                <a:off x="150277" y="1184715"/>
                <a:ext cx="755658" cy="490735"/>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Skins</a:t>
                </a:r>
              </a:p>
            </p:txBody>
          </p:sp>
        </p:grpSp>
        <p:sp>
          <p:nvSpPr>
            <p:cNvPr id="72" name="Rounded Rectangle 71">
              <a:extLst>
                <a:ext uri="{FF2B5EF4-FFF2-40B4-BE49-F238E27FC236}">
                  <a16:creationId xmlns:a16="http://schemas.microsoft.com/office/drawing/2014/main" id="{145BEA4A-818D-3E48-9BF0-33A17D55551A}"/>
                </a:ext>
              </a:extLst>
            </p:cNvPr>
            <p:cNvSpPr/>
            <p:nvPr/>
          </p:nvSpPr>
          <p:spPr>
            <a:xfrm>
              <a:off x="9730924" y="1016440"/>
              <a:ext cx="2414722" cy="708649"/>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400" dirty="0">
                  <a:solidFill>
                    <a:schemeClr val="accent2">
                      <a:lumMod val="75000"/>
                    </a:schemeClr>
                  </a:solidFill>
                </a:rPr>
                <a:t>皮肤包：专版编译成</a:t>
              </a:r>
              <a:r>
                <a:rPr lang="en-US" altLang="zh-CN" sz="1400" dirty="0">
                  <a:solidFill>
                    <a:schemeClr val="accent2">
                      <a:lumMod val="75000"/>
                    </a:schemeClr>
                  </a:solidFill>
                </a:rPr>
                <a:t>lib</a:t>
              </a:r>
              <a:r>
                <a:rPr lang="zh-CN" altLang="en-US" sz="1400" dirty="0">
                  <a:solidFill>
                    <a:schemeClr val="accent2">
                      <a:lumMod val="75000"/>
                    </a:schemeClr>
                  </a:solidFill>
                </a:rPr>
                <a:t>，通版编译成</a:t>
              </a:r>
              <a:r>
                <a:rPr lang="en-US" altLang="zh-CN" sz="1400" dirty="0" err="1">
                  <a:solidFill>
                    <a:schemeClr val="accent2">
                      <a:lumMod val="75000"/>
                    </a:schemeClr>
                  </a:solidFill>
                </a:rPr>
                <a:t>apk</a:t>
              </a:r>
              <a:r>
                <a:rPr lang="zh-CN" altLang="en-US" sz="1400" dirty="0">
                  <a:solidFill>
                    <a:schemeClr val="accent2">
                      <a:lumMod val="75000"/>
                    </a:schemeClr>
                  </a:solidFill>
                </a:rPr>
                <a:t>包</a:t>
              </a:r>
              <a:endParaRPr lang="en-US" altLang="zh-CN" sz="1400" dirty="0">
                <a:solidFill>
                  <a:schemeClr val="accent2">
                    <a:lumMod val="75000"/>
                  </a:schemeClr>
                </a:solidFill>
              </a:endParaRPr>
            </a:p>
          </p:txBody>
        </p:sp>
      </p:grpSp>
      <p:sp>
        <p:nvSpPr>
          <p:cNvPr id="73" name="Rounded Rectangle 72">
            <a:extLst>
              <a:ext uri="{FF2B5EF4-FFF2-40B4-BE49-F238E27FC236}">
                <a16:creationId xmlns:a16="http://schemas.microsoft.com/office/drawing/2014/main" id="{020EC97D-3E13-0E49-BD00-49EC2D053D49}"/>
              </a:ext>
            </a:extLst>
          </p:cNvPr>
          <p:cNvSpPr/>
          <p:nvPr/>
        </p:nvSpPr>
        <p:spPr>
          <a:xfrm>
            <a:off x="9777278" y="305255"/>
            <a:ext cx="2414722" cy="525754"/>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400" dirty="0">
                <a:solidFill>
                  <a:schemeClr val="accent2">
                    <a:lumMod val="75000"/>
                  </a:schemeClr>
                </a:solidFill>
              </a:rPr>
              <a:t>根据</a:t>
            </a:r>
            <a:r>
              <a:rPr lang="en-US" altLang="zh-CN" sz="1400" dirty="0">
                <a:solidFill>
                  <a:schemeClr val="accent2">
                    <a:lumMod val="75000"/>
                  </a:schemeClr>
                </a:solidFill>
              </a:rPr>
              <a:t>module</a:t>
            </a:r>
            <a:r>
              <a:rPr lang="zh-CN" altLang="en-US" sz="1400" dirty="0">
                <a:solidFill>
                  <a:schemeClr val="accent2">
                    <a:lumMod val="75000"/>
                  </a:schemeClr>
                </a:solidFill>
              </a:rPr>
              <a:t>来打独立的</a:t>
            </a:r>
            <a:r>
              <a:rPr lang="en-US" altLang="zh-CN" sz="1400" dirty="0">
                <a:solidFill>
                  <a:schemeClr val="accent2">
                    <a:lumMod val="75000"/>
                  </a:schemeClr>
                </a:solidFill>
              </a:rPr>
              <a:t>app</a:t>
            </a:r>
          </a:p>
        </p:txBody>
      </p:sp>
    </p:spTree>
    <p:extLst>
      <p:ext uri="{BB962C8B-B14F-4D97-AF65-F5344CB8AC3E}">
        <p14:creationId xmlns:p14="http://schemas.microsoft.com/office/powerpoint/2010/main" val="285630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01E03A2-EE2E-1246-B02E-3D2933A600B4}"/>
              </a:ext>
            </a:extLst>
          </p:cNvPr>
          <p:cNvSpPr/>
          <p:nvPr/>
        </p:nvSpPr>
        <p:spPr>
          <a:xfrm>
            <a:off x="457199" y="355175"/>
            <a:ext cx="730284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模块化成果</a:t>
            </a:r>
            <a:endParaRPr lang="en-US" sz="3200" b="1" dirty="0">
              <a:solidFill>
                <a:schemeClr val="accent5">
                  <a:lumMod val="50000"/>
                </a:schemeClr>
              </a:solidFill>
            </a:endParaRPr>
          </a:p>
        </p:txBody>
      </p:sp>
      <p:sp>
        <p:nvSpPr>
          <p:cNvPr id="5" name="Rounded Rectangle 4">
            <a:extLst>
              <a:ext uri="{FF2B5EF4-FFF2-40B4-BE49-F238E27FC236}">
                <a16:creationId xmlns:a16="http://schemas.microsoft.com/office/drawing/2014/main" id="{93465E76-AF18-D844-9980-EE67DE048DE3}"/>
              </a:ext>
            </a:extLst>
          </p:cNvPr>
          <p:cNvSpPr/>
          <p:nvPr/>
        </p:nvSpPr>
        <p:spPr>
          <a:xfrm>
            <a:off x="457199" y="104174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solidFill>
                  <a:schemeClr val="accent2">
                    <a:lumMod val="50000"/>
                  </a:schemeClr>
                </a:solidFill>
              </a:rPr>
              <a:t>1.</a:t>
            </a:r>
            <a:r>
              <a:rPr lang="en-US" sz="2000" b="1">
                <a:solidFill>
                  <a:schemeClr val="accent2">
                    <a:lumMod val="50000"/>
                  </a:schemeClr>
                </a:solidFill>
              </a:rPr>
              <a:t>Item </a:t>
            </a:r>
            <a:r>
              <a:rPr lang="en-US" sz="2000" b="1" dirty="0">
                <a:solidFill>
                  <a:schemeClr val="accent2">
                    <a:lumMod val="50000"/>
                  </a:schemeClr>
                </a:solidFill>
              </a:rPr>
              <a:t>content</a:t>
            </a:r>
          </a:p>
        </p:txBody>
      </p:sp>
      <p:sp>
        <p:nvSpPr>
          <p:cNvPr id="6" name="Rounded Rectangle 5">
            <a:extLst>
              <a:ext uri="{FF2B5EF4-FFF2-40B4-BE49-F238E27FC236}">
                <a16:creationId xmlns:a16="http://schemas.microsoft.com/office/drawing/2014/main" id="{93DA6E02-8040-6748-9027-C91EE3D89651}"/>
              </a:ext>
            </a:extLst>
          </p:cNvPr>
          <p:cNvSpPr/>
          <p:nvPr/>
        </p:nvSpPr>
        <p:spPr>
          <a:xfrm>
            <a:off x="457199" y="148489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3">
                    <a:lumMod val="50000"/>
                  </a:schemeClr>
                </a:solidFill>
              </a:rPr>
              <a:t>Desc</a:t>
            </a:r>
          </a:p>
        </p:txBody>
      </p:sp>
    </p:spTree>
    <p:extLst>
      <p:ext uri="{BB962C8B-B14F-4D97-AF65-F5344CB8AC3E}">
        <p14:creationId xmlns:p14="http://schemas.microsoft.com/office/powerpoint/2010/main" val="104942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0B50-6D2B-5245-8386-9C1C826A2E49}"/>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5E78A9CC-AA2D-7D4A-9912-40FF36034184}"/>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42671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4653FF8-7AB3-4C4E-806B-AE6A905EBD56}"/>
              </a:ext>
            </a:extLst>
          </p:cNvPr>
          <p:cNvSpPr/>
          <p:nvPr/>
        </p:nvSpPr>
        <p:spPr>
          <a:xfrm>
            <a:off x="457200" y="539261"/>
            <a:ext cx="55567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游戏助手的模块化之路</a:t>
            </a:r>
            <a:endParaRPr lang="en-US" sz="3200" b="1" dirty="0">
              <a:solidFill>
                <a:schemeClr val="accent5">
                  <a:lumMod val="50000"/>
                </a:schemeClr>
              </a:solidFill>
            </a:endParaRPr>
          </a:p>
        </p:txBody>
      </p:sp>
    </p:spTree>
    <p:extLst>
      <p:ext uri="{BB962C8B-B14F-4D97-AF65-F5344CB8AC3E}">
        <p14:creationId xmlns:p14="http://schemas.microsoft.com/office/powerpoint/2010/main" val="126357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AE0B356-CE32-E044-AD34-BE21E49E5205}"/>
              </a:ext>
            </a:extLst>
          </p:cNvPr>
          <p:cNvSpPr/>
          <p:nvPr/>
        </p:nvSpPr>
        <p:spPr>
          <a:xfrm>
            <a:off x="3586312" y="2818291"/>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Dialog</a:t>
            </a:r>
          </a:p>
        </p:txBody>
      </p:sp>
      <p:sp>
        <p:nvSpPr>
          <p:cNvPr id="5" name="Rounded Rectangle 4">
            <a:extLst>
              <a:ext uri="{FF2B5EF4-FFF2-40B4-BE49-F238E27FC236}">
                <a16:creationId xmlns:a16="http://schemas.microsoft.com/office/drawing/2014/main" id="{8072EC9B-68DF-4F4F-9EC1-16658FDBC60F}"/>
              </a:ext>
            </a:extLst>
          </p:cNvPr>
          <p:cNvSpPr/>
          <p:nvPr/>
        </p:nvSpPr>
        <p:spPr>
          <a:xfrm>
            <a:off x="457200" y="1341964"/>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5">
                    <a:lumMod val="50000"/>
                  </a:schemeClr>
                </a:solidFill>
              </a:rPr>
              <a:t>Second title</a:t>
            </a:r>
          </a:p>
        </p:txBody>
      </p:sp>
      <p:sp>
        <p:nvSpPr>
          <p:cNvPr id="6" name="Rounded Rectangle 5">
            <a:extLst>
              <a:ext uri="{FF2B5EF4-FFF2-40B4-BE49-F238E27FC236}">
                <a16:creationId xmlns:a16="http://schemas.microsoft.com/office/drawing/2014/main" id="{C237A648-8BF4-D74D-B1EB-1B792C4DC66A}"/>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5">
                    <a:lumMod val="50000"/>
                  </a:schemeClr>
                </a:solidFill>
              </a:rPr>
              <a:t>First title</a:t>
            </a:r>
          </a:p>
        </p:txBody>
      </p:sp>
      <p:sp>
        <p:nvSpPr>
          <p:cNvPr id="7" name="Rounded Rectangle 6">
            <a:extLst>
              <a:ext uri="{FF2B5EF4-FFF2-40B4-BE49-F238E27FC236}">
                <a16:creationId xmlns:a16="http://schemas.microsoft.com/office/drawing/2014/main" id="{CB7867E5-215B-E44D-B685-00BF5FEB4EDD}"/>
              </a:ext>
            </a:extLst>
          </p:cNvPr>
          <p:cNvSpPr/>
          <p:nvPr/>
        </p:nvSpPr>
        <p:spPr>
          <a:xfrm>
            <a:off x="457200" y="2144667"/>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5">
                    <a:lumMod val="50000"/>
                  </a:schemeClr>
                </a:solidFill>
              </a:rPr>
              <a:t>Third title</a:t>
            </a:r>
          </a:p>
        </p:txBody>
      </p:sp>
      <p:sp>
        <p:nvSpPr>
          <p:cNvPr id="8" name="Rounded Rectangle 7">
            <a:extLst>
              <a:ext uri="{FF2B5EF4-FFF2-40B4-BE49-F238E27FC236}">
                <a16:creationId xmlns:a16="http://schemas.microsoft.com/office/drawing/2014/main" id="{560688F8-BDFC-2C49-BE5D-5069FB049CDC}"/>
              </a:ext>
            </a:extLst>
          </p:cNvPr>
          <p:cNvSpPr/>
          <p:nvPr/>
        </p:nvSpPr>
        <p:spPr>
          <a:xfrm>
            <a:off x="457199" y="2818291"/>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Item content</a:t>
            </a:r>
          </a:p>
        </p:txBody>
      </p:sp>
      <p:sp>
        <p:nvSpPr>
          <p:cNvPr id="9" name="Rounded Rectangle 8">
            <a:extLst>
              <a:ext uri="{FF2B5EF4-FFF2-40B4-BE49-F238E27FC236}">
                <a16:creationId xmlns:a16="http://schemas.microsoft.com/office/drawing/2014/main" id="{E5BEFD7F-57A9-484C-9E35-963B5684E72E}"/>
              </a:ext>
            </a:extLst>
          </p:cNvPr>
          <p:cNvSpPr/>
          <p:nvPr/>
        </p:nvSpPr>
        <p:spPr>
          <a:xfrm>
            <a:off x="457198" y="3377576"/>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3">
                    <a:lumMod val="50000"/>
                  </a:schemeClr>
                </a:solidFill>
              </a:rPr>
              <a:t>Desc</a:t>
            </a:r>
          </a:p>
        </p:txBody>
      </p:sp>
    </p:spTree>
    <p:extLst>
      <p:ext uri="{BB962C8B-B14F-4D97-AF65-F5344CB8AC3E}">
        <p14:creationId xmlns:p14="http://schemas.microsoft.com/office/powerpoint/2010/main" val="4086800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D7A8-6821-4D4A-966A-44B7F9578372}"/>
              </a:ext>
            </a:extLst>
          </p:cNvPr>
          <p:cNvSpPr>
            <a:spLocks noGrp="1"/>
          </p:cNvSpPr>
          <p:nvPr>
            <p:ph type="title"/>
          </p:nvPr>
        </p:nvSpPr>
        <p:spPr/>
        <p:txBody>
          <a:bodyPr/>
          <a:lstStyle/>
          <a:p>
            <a:endParaRPr lang="en-CN" dirty="0"/>
          </a:p>
        </p:txBody>
      </p:sp>
      <p:sp>
        <p:nvSpPr>
          <p:cNvPr id="3" name="Content Placeholder 2">
            <a:extLst>
              <a:ext uri="{FF2B5EF4-FFF2-40B4-BE49-F238E27FC236}">
                <a16:creationId xmlns:a16="http://schemas.microsoft.com/office/drawing/2014/main" id="{BA4397AC-EAE0-0246-9474-04E6D98559E4}"/>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248673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A2864E5-8030-FA46-ABF7-BE57409544CB}"/>
              </a:ext>
            </a:extLst>
          </p:cNvPr>
          <p:cNvSpPr/>
          <p:nvPr/>
        </p:nvSpPr>
        <p:spPr>
          <a:xfrm>
            <a:off x="4893276" y="2693773"/>
            <a:ext cx="1433384"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Message</a:t>
            </a:r>
          </a:p>
        </p:txBody>
      </p:sp>
      <p:sp>
        <p:nvSpPr>
          <p:cNvPr id="5" name="Rounded Rectangle 4">
            <a:extLst>
              <a:ext uri="{FF2B5EF4-FFF2-40B4-BE49-F238E27FC236}">
                <a16:creationId xmlns:a16="http://schemas.microsoft.com/office/drawing/2014/main" id="{160C7A39-A5FF-7B49-9E88-53E8BAD58FF8}"/>
              </a:ext>
            </a:extLst>
          </p:cNvPr>
          <p:cNvSpPr/>
          <p:nvPr/>
        </p:nvSpPr>
        <p:spPr>
          <a:xfrm>
            <a:off x="4804720" y="3661719"/>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75000"/>
                  </a:schemeClr>
                </a:solidFill>
              </a:rPr>
              <a:t>BookAdertDialog</a:t>
            </a:r>
            <a:endParaRPr lang="en-US" sz="1400" dirty="0">
              <a:solidFill>
                <a:schemeClr val="accent2">
                  <a:lumMod val="75000"/>
                </a:schemeClr>
              </a:solidFill>
            </a:endParaRPr>
          </a:p>
        </p:txBody>
      </p:sp>
      <p:sp>
        <p:nvSpPr>
          <p:cNvPr id="6" name="Rounded Rectangle 5">
            <a:extLst>
              <a:ext uri="{FF2B5EF4-FFF2-40B4-BE49-F238E27FC236}">
                <a16:creationId xmlns:a16="http://schemas.microsoft.com/office/drawing/2014/main" id="{707D4270-7626-E443-B22D-F3CB9C746750}"/>
              </a:ext>
            </a:extLst>
          </p:cNvPr>
          <p:cNvSpPr/>
          <p:nvPr/>
        </p:nvSpPr>
        <p:spPr>
          <a:xfrm>
            <a:off x="2496066" y="3064476"/>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Dialog</a:t>
            </a:r>
          </a:p>
        </p:txBody>
      </p:sp>
      <p:cxnSp>
        <p:nvCxnSpPr>
          <p:cNvPr id="7" name="Curved Connector 6">
            <a:extLst>
              <a:ext uri="{FF2B5EF4-FFF2-40B4-BE49-F238E27FC236}">
                <a16:creationId xmlns:a16="http://schemas.microsoft.com/office/drawing/2014/main" id="{B7AD3D78-6FF9-EB42-BE46-75D3072AF0BC}"/>
              </a:ext>
            </a:extLst>
          </p:cNvPr>
          <p:cNvCxnSpPr>
            <a:stCxn id="6" idx="3"/>
            <a:endCxn id="4" idx="1"/>
          </p:cNvCxnSpPr>
          <p:nvPr/>
        </p:nvCxnSpPr>
        <p:spPr>
          <a:xfrm flipV="1">
            <a:off x="4106561" y="2879125"/>
            <a:ext cx="786715" cy="3707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urved Connector 7">
            <a:extLst>
              <a:ext uri="{FF2B5EF4-FFF2-40B4-BE49-F238E27FC236}">
                <a16:creationId xmlns:a16="http://schemas.microsoft.com/office/drawing/2014/main" id="{72E76125-4212-2A40-A4C4-A3675C999970}"/>
              </a:ext>
            </a:extLst>
          </p:cNvPr>
          <p:cNvCxnSpPr>
            <a:cxnSpLocks/>
            <a:stCxn id="4" idx="3"/>
            <a:endCxn id="5" idx="3"/>
          </p:cNvCxnSpPr>
          <p:nvPr/>
        </p:nvCxnSpPr>
        <p:spPr>
          <a:xfrm>
            <a:off x="6326660" y="2879125"/>
            <a:ext cx="88555" cy="967946"/>
          </a:xfrm>
          <a:prstGeom prst="curvedConnector3">
            <a:avLst>
              <a:gd name="adj1" fmla="val 358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987C7894-6A8F-C64B-8D07-B169CFB47DB6}"/>
              </a:ext>
            </a:extLst>
          </p:cNvPr>
          <p:cNvCxnSpPr>
            <a:stCxn id="5" idx="1"/>
            <a:endCxn id="6" idx="2"/>
          </p:cNvCxnSpPr>
          <p:nvPr/>
        </p:nvCxnSpPr>
        <p:spPr>
          <a:xfrm rot="10800000">
            <a:off x="3301314" y="3435179"/>
            <a:ext cx="1503406" cy="4118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24DA4DA-B451-C745-9B52-99BE73FAA7CA}"/>
              </a:ext>
            </a:extLst>
          </p:cNvPr>
          <p:cNvSpPr/>
          <p:nvPr/>
        </p:nvSpPr>
        <p:spPr>
          <a:xfrm>
            <a:off x="7426410" y="1952367"/>
            <a:ext cx="1556951" cy="741406"/>
          </a:xfrm>
          <a:prstGeom prst="ellipse">
            <a:avLst/>
          </a:prstGeom>
          <a:solidFill>
            <a:schemeClr val="accent5">
              <a:lumMod val="60000"/>
              <a:lumOff val="40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accent5">
                    <a:lumMod val="50000"/>
                  </a:schemeClr>
                </a:solidFill>
              </a:rPr>
              <a:t>MainLooper</a:t>
            </a:r>
            <a:endParaRPr lang="en-US" sz="1400" dirty="0">
              <a:solidFill>
                <a:schemeClr val="accent5">
                  <a:lumMod val="50000"/>
                </a:schemeClr>
              </a:solidFill>
            </a:endParaRPr>
          </a:p>
        </p:txBody>
      </p:sp>
      <p:cxnSp>
        <p:nvCxnSpPr>
          <p:cNvPr id="11" name="Curved Connector 10">
            <a:extLst>
              <a:ext uri="{FF2B5EF4-FFF2-40B4-BE49-F238E27FC236}">
                <a16:creationId xmlns:a16="http://schemas.microsoft.com/office/drawing/2014/main" id="{61840C1C-9FA0-634E-8F60-9E2263871469}"/>
              </a:ext>
            </a:extLst>
          </p:cNvPr>
          <p:cNvCxnSpPr>
            <a:cxnSpLocks/>
            <a:stCxn id="10" idx="2"/>
            <a:endCxn id="4" idx="0"/>
          </p:cNvCxnSpPr>
          <p:nvPr/>
        </p:nvCxnSpPr>
        <p:spPr>
          <a:xfrm rot="10800000" flipV="1">
            <a:off x="5609968" y="2323069"/>
            <a:ext cx="1816442" cy="37070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E2FBB07-40A9-C342-B861-AAA7EEFDB373}"/>
              </a:ext>
            </a:extLst>
          </p:cNvPr>
          <p:cNvSpPr/>
          <p:nvPr/>
        </p:nvSpPr>
        <p:spPr>
          <a:xfrm>
            <a:off x="659026" y="1767014"/>
            <a:ext cx="1837040" cy="741406"/>
          </a:xfrm>
          <a:prstGeom prst="ellipse">
            <a:avLst/>
          </a:prstGeom>
          <a:solidFill>
            <a:schemeClr val="accent5">
              <a:lumMod val="60000"/>
              <a:lumOff val="40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accent5">
                    <a:lumMod val="50000"/>
                  </a:schemeClr>
                </a:solidFill>
              </a:rPr>
              <a:t>SystemGCRoot</a:t>
            </a:r>
            <a:endParaRPr lang="en-US" sz="1400" dirty="0">
              <a:solidFill>
                <a:schemeClr val="accent5">
                  <a:lumMod val="50000"/>
                </a:schemeClr>
              </a:solidFill>
            </a:endParaRPr>
          </a:p>
        </p:txBody>
      </p:sp>
      <p:cxnSp>
        <p:nvCxnSpPr>
          <p:cNvPr id="13" name="Curved Connector 12">
            <a:extLst>
              <a:ext uri="{FF2B5EF4-FFF2-40B4-BE49-F238E27FC236}">
                <a16:creationId xmlns:a16="http://schemas.microsoft.com/office/drawing/2014/main" id="{A49C875C-379B-674C-8366-B84875F5CD76}"/>
              </a:ext>
            </a:extLst>
          </p:cNvPr>
          <p:cNvCxnSpPr>
            <a:stCxn id="12" idx="6"/>
            <a:endCxn id="6" idx="0"/>
          </p:cNvCxnSpPr>
          <p:nvPr/>
        </p:nvCxnSpPr>
        <p:spPr>
          <a:xfrm>
            <a:off x="2496066" y="2137717"/>
            <a:ext cx="805248" cy="92675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FB93A2B-BC01-1D42-8065-F92737E3FABF}"/>
              </a:ext>
            </a:extLst>
          </p:cNvPr>
          <p:cNvSpPr/>
          <p:nvPr/>
        </p:nvSpPr>
        <p:spPr>
          <a:xfrm>
            <a:off x="3282781" y="992657"/>
            <a:ext cx="2024450" cy="774357"/>
          </a:xfrm>
          <a:prstGeom prst="ellipse">
            <a:avLst/>
          </a:prstGeom>
          <a:solidFill>
            <a:schemeClr val="accent5">
              <a:lumMod val="40000"/>
              <a:lumOff val="60000"/>
            </a:schemeClr>
          </a:solidFill>
          <a:ln w="3175">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5">
                    <a:lumMod val="50000"/>
                  </a:schemeClr>
                </a:solidFill>
              </a:rPr>
              <a:t>Some</a:t>
            </a:r>
          </a:p>
          <a:p>
            <a:pPr algn="ctr"/>
            <a:r>
              <a:rPr lang="en-US" sz="1400" dirty="0">
                <a:solidFill>
                  <a:schemeClr val="accent5">
                    <a:lumMod val="50000"/>
                  </a:schemeClr>
                </a:solidFill>
              </a:rPr>
              <a:t>Mysterious</a:t>
            </a:r>
          </a:p>
          <a:p>
            <a:pPr algn="ctr"/>
            <a:r>
              <a:rPr lang="en-US" sz="1400" dirty="0">
                <a:solidFill>
                  <a:schemeClr val="accent5">
                    <a:lumMod val="50000"/>
                  </a:schemeClr>
                </a:solidFill>
              </a:rPr>
              <a:t>Object</a:t>
            </a:r>
          </a:p>
        </p:txBody>
      </p:sp>
      <p:cxnSp>
        <p:nvCxnSpPr>
          <p:cNvPr id="15" name="Curved Connector 14">
            <a:extLst>
              <a:ext uri="{FF2B5EF4-FFF2-40B4-BE49-F238E27FC236}">
                <a16:creationId xmlns:a16="http://schemas.microsoft.com/office/drawing/2014/main" id="{D552E9C1-5FA9-934E-BAD4-FF8F64D9BCAF}"/>
              </a:ext>
            </a:extLst>
          </p:cNvPr>
          <p:cNvCxnSpPr>
            <a:cxnSpLocks/>
            <a:stCxn id="14" idx="6"/>
            <a:endCxn id="4" idx="0"/>
          </p:cNvCxnSpPr>
          <p:nvPr/>
        </p:nvCxnSpPr>
        <p:spPr>
          <a:xfrm>
            <a:off x="5307231" y="1379836"/>
            <a:ext cx="302737" cy="13139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Multiply 15">
            <a:extLst>
              <a:ext uri="{FF2B5EF4-FFF2-40B4-BE49-F238E27FC236}">
                <a16:creationId xmlns:a16="http://schemas.microsoft.com/office/drawing/2014/main" id="{E1FB1C5B-E103-A442-AC50-0F5CB79C318C}"/>
              </a:ext>
            </a:extLst>
          </p:cNvPr>
          <p:cNvSpPr/>
          <p:nvPr/>
        </p:nvSpPr>
        <p:spPr>
          <a:xfrm>
            <a:off x="2549610" y="1902941"/>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7" name="Multiply 16">
            <a:extLst>
              <a:ext uri="{FF2B5EF4-FFF2-40B4-BE49-F238E27FC236}">
                <a16:creationId xmlns:a16="http://schemas.microsoft.com/office/drawing/2014/main" id="{15CF8938-2668-B341-9296-DF601FCFF8EE}"/>
              </a:ext>
            </a:extLst>
          </p:cNvPr>
          <p:cNvSpPr/>
          <p:nvPr/>
        </p:nvSpPr>
        <p:spPr>
          <a:xfrm>
            <a:off x="6166023" y="1931775"/>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8" name="Multiply 17">
            <a:extLst>
              <a:ext uri="{FF2B5EF4-FFF2-40B4-BE49-F238E27FC236}">
                <a16:creationId xmlns:a16="http://schemas.microsoft.com/office/drawing/2014/main" id="{17601573-FC30-1649-962D-177C01586027}"/>
              </a:ext>
            </a:extLst>
          </p:cNvPr>
          <p:cNvSpPr/>
          <p:nvPr/>
        </p:nvSpPr>
        <p:spPr>
          <a:xfrm>
            <a:off x="3797644" y="3342507"/>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9" name="Multiply 18">
            <a:extLst>
              <a:ext uri="{FF2B5EF4-FFF2-40B4-BE49-F238E27FC236}">
                <a16:creationId xmlns:a16="http://schemas.microsoft.com/office/drawing/2014/main" id="{053074AA-009C-2748-BF43-AFB456148243}"/>
              </a:ext>
            </a:extLst>
          </p:cNvPr>
          <p:cNvSpPr/>
          <p:nvPr/>
        </p:nvSpPr>
        <p:spPr>
          <a:xfrm>
            <a:off x="4079788" y="2595950"/>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Tree>
    <p:extLst>
      <p:ext uri="{BB962C8B-B14F-4D97-AF65-F5344CB8AC3E}">
        <p14:creationId xmlns:p14="http://schemas.microsoft.com/office/powerpoint/2010/main" val="350421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556A6B4-2D0E-BD42-A00D-7AF9950EEBD4}"/>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游戏助手状态</a:t>
            </a:r>
            <a:endParaRPr lang="en-US" sz="3200" b="1" dirty="0">
              <a:solidFill>
                <a:schemeClr val="accent5">
                  <a:lumMod val="50000"/>
                </a:schemeClr>
              </a:solidFill>
            </a:endParaRPr>
          </a:p>
        </p:txBody>
      </p:sp>
      <p:grpSp>
        <p:nvGrpSpPr>
          <p:cNvPr id="8" name="Group 7">
            <a:extLst>
              <a:ext uri="{FF2B5EF4-FFF2-40B4-BE49-F238E27FC236}">
                <a16:creationId xmlns:a16="http://schemas.microsoft.com/office/drawing/2014/main" id="{880EC993-F64F-D840-82D3-EE3D29349370}"/>
              </a:ext>
            </a:extLst>
          </p:cNvPr>
          <p:cNvGrpSpPr/>
          <p:nvPr/>
        </p:nvGrpSpPr>
        <p:grpSpPr>
          <a:xfrm>
            <a:off x="656491" y="2066504"/>
            <a:ext cx="4841631" cy="885330"/>
            <a:chOff x="457200" y="2146079"/>
            <a:chExt cx="4841631" cy="952575"/>
          </a:xfrm>
        </p:grpSpPr>
        <p:sp>
          <p:nvSpPr>
            <p:cNvPr id="5" name="Rounded Rectangle 4">
              <a:extLst>
                <a:ext uri="{FF2B5EF4-FFF2-40B4-BE49-F238E27FC236}">
                  <a16:creationId xmlns:a16="http://schemas.microsoft.com/office/drawing/2014/main" id="{EE9EB7BC-46A0-5D4A-8F78-3F227390534F}"/>
                </a:ext>
              </a:extLst>
            </p:cNvPr>
            <p:cNvSpPr/>
            <p:nvPr/>
          </p:nvSpPr>
          <p:spPr>
            <a:xfrm>
              <a:off x="457201" y="2146079"/>
              <a:ext cx="358726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1</a:t>
              </a:r>
              <a:r>
                <a:rPr lang="zh-CN" altLang="en-US" sz="2000" b="1" dirty="0">
                  <a:solidFill>
                    <a:schemeClr val="accent2">
                      <a:lumMod val="50000"/>
                    </a:schemeClr>
                  </a:solidFill>
                </a:rPr>
                <a:t>、线上成熟的产品</a:t>
              </a:r>
              <a:endParaRPr lang="en-US" sz="2000" b="1" dirty="0">
                <a:solidFill>
                  <a:schemeClr val="accent2">
                    <a:lumMod val="50000"/>
                  </a:schemeClr>
                </a:solidFill>
              </a:endParaRPr>
            </a:p>
          </p:txBody>
        </p:sp>
        <p:sp>
          <p:nvSpPr>
            <p:cNvPr id="6" name="Rounded Rectangle 5">
              <a:extLst>
                <a:ext uri="{FF2B5EF4-FFF2-40B4-BE49-F238E27FC236}">
                  <a16:creationId xmlns:a16="http://schemas.microsoft.com/office/drawing/2014/main" id="{48E3A075-68DA-8D4E-A03F-4A3223C4D756}"/>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rPr>
                <a:t>DAU</a:t>
              </a:r>
              <a:r>
                <a:rPr lang="zh-CN" altLang="en-US" sz="1600" b="1" dirty="0">
                  <a:solidFill>
                    <a:schemeClr val="accent2">
                      <a:lumMod val="75000"/>
                    </a:schemeClr>
                  </a:solidFill>
                </a:rPr>
                <a:t>过千万</a:t>
              </a:r>
              <a:endParaRPr lang="en-US" sz="1600" b="1" dirty="0">
                <a:solidFill>
                  <a:schemeClr val="accent2">
                    <a:lumMod val="75000"/>
                  </a:schemeClr>
                </a:solidFill>
              </a:endParaRPr>
            </a:p>
          </p:txBody>
        </p:sp>
      </p:grpSp>
      <p:sp>
        <p:nvSpPr>
          <p:cNvPr id="7" name="Rounded Rectangle 6">
            <a:extLst>
              <a:ext uri="{FF2B5EF4-FFF2-40B4-BE49-F238E27FC236}">
                <a16:creationId xmlns:a16="http://schemas.microsoft.com/office/drawing/2014/main" id="{A407C104-46BB-9443-90E4-66B1B86D350F}"/>
              </a:ext>
            </a:extLst>
          </p:cNvPr>
          <p:cNvSpPr/>
          <p:nvPr/>
        </p:nvSpPr>
        <p:spPr>
          <a:xfrm>
            <a:off x="1125415" y="1440992"/>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产品特点</a:t>
            </a:r>
            <a:endParaRPr lang="en-US" sz="2400" b="1" dirty="0">
              <a:solidFill>
                <a:schemeClr val="accent2">
                  <a:lumMod val="50000"/>
                </a:schemeClr>
              </a:solidFill>
            </a:endParaRPr>
          </a:p>
        </p:txBody>
      </p:sp>
      <p:grpSp>
        <p:nvGrpSpPr>
          <p:cNvPr id="9" name="Group 8">
            <a:extLst>
              <a:ext uri="{FF2B5EF4-FFF2-40B4-BE49-F238E27FC236}">
                <a16:creationId xmlns:a16="http://schemas.microsoft.com/office/drawing/2014/main" id="{6D9CB3FE-6094-8748-84E8-EC8379D3CBEB}"/>
              </a:ext>
            </a:extLst>
          </p:cNvPr>
          <p:cNvGrpSpPr/>
          <p:nvPr/>
        </p:nvGrpSpPr>
        <p:grpSpPr>
          <a:xfrm>
            <a:off x="656491" y="4955436"/>
            <a:ext cx="4381863" cy="976021"/>
            <a:chOff x="457200" y="2146079"/>
            <a:chExt cx="5753286" cy="976021"/>
          </a:xfrm>
        </p:grpSpPr>
        <p:sp>
          <p:nvSpPr>
            <p:cNvPr id="10" name="Rounded Rectangle 9">
              <a:extLst>
                <a:ext uri="{FF2B5EF4-FFF2-40B4-BE49-F238E27FC236}">
                  <a16:creationId xmlns:a16="http://schemas.microsoft.com/office/drawing/2014/main" id="{26B185C0-EF10-174F-A60B-D93C1F087FBD}"/>
                </a:ext>
              </a:extLst>
            </p:cNvPr>
            <p:cNvSpPr/>
            <p:nvPr/>
          </p:nvSpPr>
          <p:spPr>
            <a:xfrm>
              <a:off x="457200" y="2146079"/>
              <a:ext cx="338626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、多团队开发</a:t>
              </a:r>
              <a:endParaRPr lang="en-US" sz="2000" b="1" dirty="0">
                <a:solidFill>
                  <a:schemeClr val="accent2">
                    <a:lumMod val="50000"/>
                  </a:schemeClr>
                </a:solidFill>
              </a:endParaRPr>
            </a:p>
          </p:txBody>
        </p:sp>
        <p:sp>
          <p:nvSpPr>
            <p:cNvPr id="11" name="Rounded Rectangle 10">
              <a:extLst>
                <a:ext uri="{FF2B5EF4-FFF2-40B4-BE49-F238E27FC236}">
                  <a16:creationId xmlns:a16="http://schemas.microsoft.com/office/drawing/2014/main" id="{34DE02F6-F526-5E40-A0AD-2018F9F14B05}"/>
                </a:ext>
              </a:extLst>
            </p:cNvPr>
            <p:cNvSpPr/>
            <p:nvPr/>
          </p:nvSpPr>
          <p:spPr>
            <a:xfrm>
              <a:off x="457200" y="2635265"/>
              <a:ext cx="575328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对于不同的游戏助手，有多个团队在同时开发</a:t>
              </a:r>
              <a:endParaRPr lang="en-US" sz="1600" b="1" dirty="0">
                <a:solidFill>
                  <a:schemeClr val="accent2">
                    <a:lumMod val="75000"/>
                  </a:schemeClr>
                </a:solidFill>
              </a:endParaRPr>
            </a:p>
          </p:txBody>
        </p:sp>
      </p:grpSp>
      <p:grpSp>
        <p:nvGrpSpPr>
          <p:cNvPr id="12" name="Group 11">
            <a:extLst>
              <a:ext uri="{FF2B5EF4-FFF2-40B4-BE49-F238E27FC236}">
                <a16:creationId xmlns:a16="http://schemas.microsoft.com/office/drawing/2014/main" id="{A845136B-E6A6-AC48-8D9D-D3E94770E411}"/>
              </a:ext>
            </a:extLst>
          </p:cNvPr>
          <p:cNvGrpSpPr/>
          <p:nvPr/>
        </p:nvGrpSpPr>
        <p:grpSpPr>
          <a:xfrm>
            <a:off x="656491" y="3611411"/>
            <a:ext cx="4607169" cy="976021"/>
            <a:chOff x="457200" y="2146079"/>
            <a:chExt cx="5090577" cy="976021"/>
          </a:xfrm>
        </p:grpSpPr>
        <p:sp>
          <p:nvSpPr>
            <p:cNvPr id="13" name="Rounded Rectangle 12">
              <a:extLst>
                <a:ext uri="{FF2B5EF4-FFF2-40B4-BE49-F238E27FC236}">
                  <a16:creationId xmlns:a16="http://schemas.microsoft.com/office/drawing/2014/main" id="{B1B80964-D82D-B644-B1F3-4FD9A7C68BA5}"/>
                </a:ext>
              </a:extLst>
            </p:cNvPr>
            <p:cNvSpPr/>
            <p:nvPr/>
          </p:nvSpPr>
          <p:spPr>
            <a:xfrm>
              <a:off x="457200" y="2146079"/>
              <a:ext cx="509057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、对标产品多、对标</a:t>
              </a:r>
              <a:r>
                <a:rPr lang="en-US" altLang="zh-CN" sz="2000" b="1" dirty="0">
                  <a:solidFill>
                    <a:schemeClr val="accent2">
                      <a:lumMod val="50000"/>
                    </a:schemeClr>
                  </a:solidFill>
                </a:rPr>
                <a:t>n</a:t>
              </a:r>
              <a:r>
                <a:rPr lang="zh-CN" altLang="en-US" sz="2000" b="1" dirty="0">
                  <a:solidFill>
                    <a:schemeClr val="accent2">
                      <a:lumMod val="50000"/>
                    </a:schemeClr>
                  </a:solidFill>
                </a:rPr>
                <a:t>个游戏助手</a:t>
              </a:r>
              <a:endParaRPr lang="en-US" sz="2000" b="1" dirty="0">
                <a:solidFill>
                  <a:schemeClr val="accent2">
                    <a:lumMod val="50000"/>
                  </a:schemeClr>
                </a:solidFill>
              </a:endParaRPr>
            </a:p>
          </p:txBody>
        </p:sp>
        <p:sp>
          <p:nvSpPr>
            <p:cNvPr id="14" name="Rounded Rectangle 13">
              <a:extLst>
                <a:ext uri="{FF2B5EF4-FFF2-40B4-BE49-F238E27FC236}">
                  <a16:creationId xmlns:a16="http://schemas.microsoft.com/office/drawing/2014/main" id="{71E59E72-DA1D-FA4E-96FB-AE153C1B2074}"/>
                </a:ext>
              </a:extLst>
            </p:cNvPr>
            <p:cNvSpPr/>
            <p:nvPr/>
          </p:nvSpPr>
          <p:spPr>
            <a:xfrm>
              <a:off x="457200" y="2635265"/>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最多的时候有</a:t>
              </a:r>
              <a:r>
                <a:rPr lang="en-US" altLang="zh-CN" sz="1600" b="1" dirty="0">
                  <a:solidFill>
                    <a:schemeClr val="accent2">
                      <a:lumMod val="75000"/>
                    </a:schemeClr>
                  </a:solidFill>
                </a:rPr>
                <a:t>20</a:t>
              </a:r>
              <a:r>
                <a:rPr lang="zh-CN" altLang="en-US" sz="1600" b="1" dirty="0">
                  <a:solidFill>
                    <a:schemeClr val="accent2">
                      <a:lumMod val="75000"/>
                    </a:schemeClr>
                  </a:solidFill>
                </a:rPr>
                <a:t>多个游戏助手在同时进行发包</a:t>
              </a:r>
              <a:endParaRPr lang="en-US" sz="1600" b="1" dirty="0">
                <a:solidFill>
                  <a:schemeClr val="accent2">
                    <a:lumMod val="75000"/>
                  </a:schemeClr>
                </a:solidFill>
              </a:endParaRPr>
            </a:p>
          </p:txBody>
        </p:sp>
      </p:grpSp>
      <p:sp>
        <p:nvSpPr>
          <p:cNvPr id="15" name="Rounded Rectangle 14">
            <a:extLst>
              <a:ext uri="{FF2B5EF4-FFF2-40B4-BE49-F238E27FC236}">
                <a16:creationId xmlns:a16="http://schemas.microsoft.com/office/drawing/2014/main" id="{A558CF04-0F19-644D-83FF-CC6288F419F8}"/>
              </a:ext>
            </a:extLst>
          </p:cNvPr>
          <p:cNvSpPr/>
          <p:nvPr/>
        </p:nvSpPr>
        <p:spPr>
          <a:xfrm>
            <a:off x="7760681" y="1393154"/>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6">
                    <a:lumMod val="50000"/>
                  </a:schemeClr>
                </a:solidFill>
              </a:rPr>
              <a:t>代码特点</a:t>
            </a:r>
            <a:endParaRPr lang="en-US" sz="2400" b="1" dirty="0">
              <a:solidFill>
                <a:schemeClr val="accent6">
                  <a:lumMod val="50000"/>
                </a:schemeClr>
              </a:solidFill>
            </a:endParaRPr>
          </a:p>
        </p:txBody>
      </p:sp>
      <p:grpSp>
        <p:nvGrpSpPr>
          <p:cNvPr id="16" name="Group 15">
            <a:extLst>
              <a:ext uri="{FF2B5EF4-FFF2-40B4-BE49-F238E27FC236}">
                <a16:creationId xmlns:a16="http://schemas.microsoft.com/office/drawing/2014/main" id="{4242EAE0-28F9-9340-A7C4-CF60D58107F4}"/>
              </a:ext>
            </a:extLst>
          </p:cNvPr>
          <p:cNvGrpSpPr/>
          <p:nvPr/>
        </p:nvGrpSpPr>
        <p:grpSpPr>
          <a:xfrm>
            <a:off x="5802926" y="2112085"/>
            <a:ext cx="6142895" cy="1213758"/>
            <a:chOff x="457200" y="2146079"/>
            <a:chExt cx="4841631" cy="1213758"/>
          </a:xfrm>
        </p:grpSpPr>
        <p:sp>
          <p:nvSpPr>
            <p:cNvPr id="17" name="Rounded Rectangle 16">
              <a:extLst>
                <a:ext uri="{FF2B5EF4-FFF2-40B4-BE49-F238E27FC236}">
                  <a16:creationId xmlns:a16="http://schemas.microsoft.com/office/drawing/2014/main" id="{3D16BAA4-76DF-CA48-82CA-1B6A8D1DC160}"/>
                </a:ext>
              </a:extLst>
            </p:cNvPr>
            <p:cNvSpPr/>
            <p:nvPr/>
          </p:nvSpPr>
          <p:spPr>
            <a:xfrm>
              <a:off x="457200" y="214607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6">
                      <a:lumMod val="50000"/>
                    </a:schemeClr>
                  </a:solidFill>
                </a:rPr>
                <a:t>1</a:t>
              </a:r>
              <a:r>
                <a:rPr lang="zh-CN" altLang="en-US" sz="2000" b="1" dirty="0">
                  <a:solidFill>
                    <a:schemeClr val="accent6">
                      <a:lumMod val="50000"/>
                    </a:schemeClr>
                  </a:solidFill>
                </a:rPr>
                <a:t>、代码没有模块化</a:t>
              </a:r>
              <a:endParaRPr lang="en-US" sz="2000" b="1" dirty="0">
                <a:solidFill>
                  <a:schemeClr val="accent6">
                    <a:lumMod val="50000"/>
                  </a:schemeClr>
                </a:solidFill>
              </a:endParaRPr>
            </a:p>
          </p:txBody>
        </p:sp>
        <p:sp>
          <p:nvSpPr>
            <p:cNvPr id="18" name="Rounded Rectangle 17">
              <a:extLst>
                <a:ext uri="{FF2B5EF4-FFF2-40B4-BE49-F238E27FC236}">
                  <a16:creationId xmlns:a16="http://schemas.microsoft.com/office/drawing/2014/main" id="{F9BA5D0C-C0A8-294F-936A-8149901591DF}"/>
                </a:ext>
              </a:extLst>
            </p:cNvPr>
            <p:cNvSpPr/>
            <p:nvPr/>
          </p:nvSpPr>
          <p:spPr>
            <a:xfrm>
              <a:off x="457200" y="2611819"/>
              <a:ext cx="4841631" cy="74801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只有一个工程，代码按原始分类归纳，甚至连一个</a:t>
              </a:r>
              <a:r>
                <a:rPr lang="en-US" altLang="zh-CN" sz="1600" b="1" dirty="0">
                  <a:solidFill>
                    <a:schemeClr val="accent6">
                      <a:lumMod val="75000"/>
                    </a:schemeClr>
                  </a:solidFill>
                </a:rPr>
                <a:t>framework</a:t>
              </a:r>
              <a:r>
                <a:rPr lang="zh-CN" altLang="en-US" sz="1600" b="1" dirty="0">
                  <a:solidFill>
                    <a:schemeClr val="accent6">
                      <a:lumMod val="75000"/>
                    </a:schemeClr>
                  </a:solidFill>
                </a:rPr>
                <a:t>都没抽象，充斥大量的“特殊逻辑”</a:t>
              </a:r>
              <a:endParaRPr lang="en-US" sz="1600" b="1" dirty="0">
                <a:solidFill>
                  <a:schemeClr val="accent6">
                    <a:lumMod val="75000"/>
                  </a:schemeClr>
                </a:solidFill>
              </a:endParaRPr>
            </a:p>
          </p:txBody>
        </p:sp>
      </p:grpSp>
      <p:grpSp>
        <p:nvGrpSpPr>
          <p:cNvPr id="22" name="Group 21">
            <a:extLst>
              <a:ext uri="{FF2B5EF4-FFF2-40B4-BE49-F238E27FC236}">
                <a16:creationId xmlns:a16="http://schemas.microsoft.com/office/drawing/2014/main" id="{C8A4C30F-7E77-244E-A5DD-9187BCEFAD6D}"/>
              </a:ext>
            </a:extLst>
          </p:cNvPr>
          <p:cNvGrpSpPr/>
          <p:nvPr/>
        </p:nvGrpSpPr>
        <p:grpSpPr>
          <a:xfrm>
            <a:off x="5802927" y="3487196"/>
            <a:ext cx="6142896" cy="1213758"/>
            <a:chOff x="457200" y="2146079"/>
            <a:chExt cx="5503289" cy="1213758"/>
          </a:xfrm>
        </p:grpSpPr>
        <p:sp>
          <p:nvSpPr>
            <p:cNvPr id="23" name="Rounded Rectangle 22">
              <a:extLst>
                <a:ext uri="{FF2B5EF4-FFF2-40B4-BE49-F238E27FC236}">
                  <a16:creationId xmlns:a16="http://schemas.microsoft.com/office/drawing/2014/main" id="{CE87EF62-9D7E-D94A-B518-C84911D9F803}"/>
                </a:ext>
              </a:extLst>
            </p:cNvPr>
            <p:cNvSpPr/>
            <p:nvPr/>
          </p:nvSpPr>
          <p:spPr>
            <a:xfrm>
              <a:off x="457200" y="2146079"/>
              <a:ext cx="550328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6">
                      <a:lumMod val="50000"/>
                    </a:schemeClr>
                  </a:solidFill>
                </a:rPr>
                <a:t>2</a:t>
              </a:r>
              <a:r>
                <a:rPr lang="zh-CN" altLang="en-US" sz="2000" b="1" dirty="0">
                  <a:solidFill>
                    <a:schemeClr val="accent6">
                      <a:lumMod val="50000"/>
                    </a:schemeClr>
                  </a:solidFill>
                </a:rPr>
                <a:t>、使用</a:t>
              </a:r>
              <a:r>
                <a:rPr lang="en-US" altLang="zh-CN" sz="2000" b="1" dirty="0">
                  <a:solidFill>
                    <a:schemeClr val="accent6">
                      <a:lumMod val="50000"/>
                    </a:schemeClr>
                  </a:solidFill>
                </a:rPr>
                <a:t>Product Flavor</a:t>
              </a:r>
              <a:r>
                <a:rPr lang="zh-CN" altLang="en-US" sz="2000" b="1" dirty="0">
                  <a:solidFill>
                    <a:schemeClr val="accent6">
                      <a:lumMod val="50000"/>
                    </a:schemeClr>
                  </a:solidFill>
                </a:rPr>
                <a:t>来从同一份代码中出不同的包</a:t>
              </a:r>
              <a:endParaRPr lang="en-US" sz="2000" b="1" dirty="0">
                <a:solidFill>
                  <a:schemeClr val="accent6">
                    <a:lumMod val="50000"/>
                  </a:schemeClr>
                </a:solidFill>
              </a:endParaRPr>
            </a:p>
          </p:txBody>
        </p:sp>
        <p:sp>
          <p:nvSpPr>
            <p:cNvPr id="24" name="Rounded Rectangle 23">
              <a:extLst>
                <a:ext uri="{FF2B5EF4-FFF2-40B4-BE49-F238E27FC236}">
                  <a16:creationId xmlns:a16="http://schemas.microsoft.com/office/drawing/2014/main" id="{10EA7970-5BA6-8D43-9055-B0C6AAB312EC}"/>
                </a:ext>
              </a:extLst>
            </p:cNvPr>
            <p:cNvSpPr/>
            <p:nvPr/>
          </p:nvSpPr>
          <p:spPr>
            <a:xfrm>
              <a:off x="457200" y="2611819"/>
              <a:ext cx="5230218" cy="74801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为每一个游戏创建一个产品风味，在</a:t>
              </a:r>
              <a:r>
                <a:rPr lang="en-US" altLang="zh-CN" sz="1600" b="1" dirty="0">
                  <a:solidFill>
                    <a:schemeClr val="accent6">
                      <a:lumMod val="75000"/>
                    </a:schemeClr>
                  </a:solidFill>
                </a:rPr>
                <a:t>Product Flavor</a:t>
              </a:r>
              <a:r>
                <a:rPr lang="zh-CN" altLang="en-US" sz="1600" b="1" dirty="0">
                  <a:solidFill>
                    <a:schemeClr val="accent6">
                      <a:lumMod val="75000"/>
                    </a:schemeClr>
                  </a:solidFill>
                </a:rPr>
                <a:t>里配置个性化信息，打包的时候根据需要打特定的产品风味包。</a:t>
              </a:r>
              <a:endParaRPr lang="en-US" sz="1600" b="1" dirty="0">
                <a:solidFill>
                  <a:schemeClr val="accent6">
                    <a:lumMod val="75000"/>
                  </a:schemeClr>
                </a:solidFill>
              </a:endParaRPr>
            </a:p>
          </p:txBody>
        </p:sp>
      </p:grpSp>
      <p:grpSp>
        <p:nvGrpSpPr>
          <p:cNvPr id="25" name="Group 24">
            <a:extLst>
              <a:ext uri="{FF2B5EF4-FFF2-40B4-BE49-F238E27FC236}">
                <a16:creationId xmlns:a16="http://schemas.microsoft.com/office/drawing/2014/main" id="{2588F0B8-0E12-BF4A-9E98-A6CE391AF3B5}"/>
              </a:ext>
            </a:extLst>
          </p:cNvPr>
          <p:cNvGrpSpPr/>
          <p:nvPr/>
        </p:nvGrpSpPr>
        <p:grpSpPr>
          <a:xfrm>
            <a:off x="5802927" y="4949155"/>
            <a:ext cx="6142896" cy="1334414"/>
            <a:chOff x="457200" y="2146079"/>
            <a:chExt cx="5503289" cy="1334414"/>
          </a:xfrm>
        </p:grpSpPr>
        <p:sp>
          <p:nvSpPr>
            <p:cNvPr id="26" name="Rounded Rectangle 25">
              <a:extLst>
                <a:ext uri="{FF2B5EF4-FFF2-40B4-BE49-F238E27FC236}">
                  <a16:creationId xmlns:a16="http://schemas.microsoft.com/office/drawing/2014/main" id="{0131E7F4-6DE3-6E42-91F5-AF538B63651D}"/>
                </a:ext>
              </a:extLst>
            </p:cNvPr>
            <p:cNvSpPr/>
            <p:nvPr/>
          </p:nvSpPr>
          <p:spPr>
            <a:xfrm>
              <a:off x="457200" y="2146079"/>
              <a:ext cx="550328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6">
                      <a:lumMod val="50000"/>
                    </a:schemeClr>
                  </a:solidFill>
                </a:rPr>
                <a:t>2</a:t>
              </a:r>
              <a:r>
                <a:rPr lang="zh-CN" altLang="en-US" sz="2000" b="1" dirty="0">
                  <a:solidFill>
                    <a:schemeClr val="accent6">
                      <a:lumMod val="50000"/>
                    </a:schemeClr>
                  </a:solidFill>
                </a:rPr>
                <a:t>、使用系统提供的</a:t>
              </a:r>
              <a:r>
                <a:rPr lang="en-US" altLang="zh-CN" sz="2000" b="1" dirty="0">
                  <a:solidFill>
                    <a:schemeClr val="accent6">
                      <a:lumMod val="50000"/>
                    </a:schemeClr>
                  </a:solidFill>
                </a:rPr>
                <a:t>Theme</a:t>
              </a:r>
              <a:r>
                <a:rPr lang="zh-CN" altLang="en-US" sz="2000" b="1" dirty="0">
                  <a:solidFill>
                    <a:schemeClr val="accent6">
                      <a:lumMod val="50000"/>
                    </a:schemeClr>
                  </a:solidFill>
                </a:rPr>
                <a:t>来实现换肤功能</a:t>
              </a:r>
              <a:endParaRPr lang="en-US" sz="2000" b="1" dirty="0">
                <a:solidFill>
                  <a:schemeClr val="accent6">
                    <a:lumMod val="50000"/>
                  </a:schemeClr>
                </a:solidFill>
              </a:endParaRPr>
            </a:p>
          </p:txBody>
        </p:sp>
        <p:sp>
          <p:nvSpPr>
            <p:cNvPr id="27" name="Rounded Rectangle 26">
              <a:extLst>
                <a:ext uri="{FF2B5EF4-FFF2-40B4-BE49-F238E27FC236}">
                  <a16:creationId xmlns:a16="http://schemas.microsoft.com/office/drawing/2014/main" id="{F9BDD7FC-33CE-4A4B-9A0E-87D749548447}"/>
                </a:ext>
              </a:extLst>
            </p:cNvPr>
            <p:cNvSpPr/>
            <p:nvPr/>
          </p:nvSpPr>
          <p:spPr>
            <a:xfrm>
              <a:off x="457200" y="2705603"/>
              <a:ext cx="5230218" cy="77489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助手是一份代码对标</a:t>
              </a:r>
              <a:r>
                <a:rPr lang="en-US" altLang="zh-CN" sz="1600" b="1" dirty="0">
                  <a:solidFill>
                    <a:schemeClr val="accent6">
                      <a:lumMod val="75000"/>
                    </a:schemeClr>
                  </a:solidFill>
                </a:rPr>
                <a:t>n</a:t>
              </a:r>
              <a:r>
                <a:rPr lang="zh-CN" altLang="en-US" sz="1600" b="1" dirty="0">
                  <a:solidFill>
                    <a:schemeClr val="accent6">
                      <a:lumMod val="75000"/>
                    </a:schemeClr>
                  </a:solidFill>
                </a:rPr>
                <a:t>个产品，所以不同的产品就算是相同的功能也都提供了和游戏相关的个性外观</a:t>
              </a:r>
              <a:endParaRPr lang="en-US" sz="1600" b="1" dirty="0">
                <a:solidFill>
                  <a:schemeClr val="accent6">
                    <a:lumMod val="75000"/>
                  </a:schemeClr>
                </a:solidFill>
              </a:endParaRPr>
            </a:p>
          </p:txBody>
        </p:sp>
      </p:grpSp>
    </p:spTree>
    <p:extLst>
      <p:ext uri="{BB962C8B-B14F-4D97-AF65-F5344CB8AC3E}">
        <p14:creationId xmlns:p14="http://schemas.microsoft.com/office/powerpoint/2010/main" val="113380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ABC7F815-FFF5-FE43-8973-7A80E9F3811D}"/>
              </a:ext>
            </a:extLst>
          </p:cNvPr>
          <p:cNvGrpSpPr/>
          <p:nvPr/>
        </p:nvGrpSpPr>
        <p:grpSpPr>
          <a:xfrm>
            <a:off x="598799" y="1169394"/>
            <a:ext cx="9350659" cy="552269"/>
            <a:chOff x="948487" y="4221033"/>
            <a:chExt cx="9350659" cy="552269"/>
          </a:xfrm>
        </p:grpSpPr>
        <p:sp>
          <p:nvSpPr>
            <p:cNvPr id="9" name="Rounded Rectangle 8">
              <a:extLst>
                <a:ext uri="{FF2B5EF4-FFF2-40B4-BE49-F238E27FC236}">
                  <a16:creationId xmlns:a16="http://schemas.microsoft.com/office/drawing/2014/main" id="{96C622F7-C407-7C4C-80BB-922A8FCF4DFA}"/>
                </a:ext>
              </a:extLst>
            </p:cNvPr>
            <p:cNvSpPr/>
            <p:nvPr/>
          </p:nvSpPr>
          <p:spPr>
            <a:xfrm>
              <a:off x="948487" y="4311568"/>
              <a:ext cx="1078894" cy="346656"/>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Product Flavor</a:t>
              </a:r>
            </a:p>
          </p:txBody>
        </p:sp>
        <p:grpSp>
          <p:nvGrpSpPr>
            <p:cNvPr id="52" name="Group 51">
              <a:extLst>
                <a:ext uri="{FF2B5EF4-FFF2-40B4-BE49-F238E27FC236}">
                  <a16:creationId xmlns:a16="http://schemas.microsoft.com/office/drawing/2014/main" id="{C5AA40B8-EA61-EB44-88D5-11644793B859}"/>
                </a:ext>
              </a:extLst>
            </p:cNvPr>
            <p:cNvGrpSpPr/>
            <p:nvPr/>
          </p:nvGrpSpPr>
          <p:grpSpPr>
            <a:xfrm>
              <a:off x="2519317" y="4221033"/>
              <a:ext cx="7779829" cy="552269"/>
              <a:chOff x="1888123" y="601505"/>
              <a:chExt cx="5601082" cy="552269"/>
            </a:xfrm>
          </p:grpSpPr>
          <p:sp>
            <p:nvSpPr>
              <p:cNvPr id="5" name="Oval 4">
                <a:extLst>
                  <a:ext uri="{FF2B5EF4-FFF2-40B4-BE49-F238E27FC236}">
                    <a16:creationId xmlns:a16="http://schemas.microsoft.com/office/drawing/2014/main" id="{0FE9BB65-96B5-9D4E-B7C4-6198FC401848}"/>
                  </a:ext>
                </a:extLst>
              </p:cNvPr>
              <p:cNvSpPr/>
              <p:nvPr/>
            </p:nvSpPr>
            <p:spPr>
              <a:xfrm>
                <a:off x="1888123" y="601505"/>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nz</a:t>
                </a:r>
              </a:p>
            </p:txBody>
          </p:sp>
          <p:sp>
            <p:nvSpPr>
              <p:cNvPr id="6" name="Oval 5">
                <a:extLst>
                  <a:ext uri="{FF2B5EF4-FFF2-40B4-BE49-F238E27FC236}">
                    <a16:creationId xmlns:a16="http://schemas.microsoft.com/office/drawing/2014/main" id="{8B8CF563-FD3B-3140-984D-25332704B2CE}"/>
                  </a:ext>
                </a:extLst>
              </p:cNvPr>
              <p:cNvSpPr/>
              <p:nvPr/>
            </p:nvSpPr>
            <p:spPr>
              <a:xfrm>
                <a:off x="3051614" y="601505"/>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xw</a:t>
                </a:r>
              </a:p>
            </p:txBody>
          </p:sp>
          <p:sp>
            <p:nvSpPr>
              <p:cNvPr id="7" name="Oval 6">
                <a:extLst>
                  <a:ext uri="{FF2B5EF4-FFF2-40B4-BE49-F238E27FC236}">
                    <a16:creationId xmlns:a16="http://schemas.microsoft.com/office/drawing/2014/main" id="{451BA371-90C6-6F4F-8298-C103FE62588C}"/>
                  </a:ext>
                </a:extLst>
              </p:cNvPr>
              <p:cNvSpPr/>
              <p:nvPr/>
            </p:nvSpPr>
            <p:spPr>
              <a:xfrm>
                <a:off x="4215105" y="622433"/>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dnf</a:t>
                </a:r>
              </a:p>
            </p:txBody>
          </p:sp>
          <p:sp>
            <p:nvSpPr>
              <p:cNvPr id="8" name="Oval 7">
                <a:extLst>
                  <a:ext uri="{FF2B5EF4-FFF2-40B4-BE49-F238E27FC236}">
                    <a16:creationId xmlns:a16="http://schemas.microsoft.com/office/drawing/2014/main" id="{6B0035A9-8EEF-E941-B1E9-7E073DA1B5D5}"/>
                  </a:ext>
                </a:extLst>
              </p:cNvPr>
              <p:cNvSpPr/>
              <p:nvPr/>
            </p:nvSpPr>
            <p:spPr>
              <a:xfrm>
                <a:off x="5378844" y="616312"/>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pubg</a:t>
                </a:r>
              </a:p>
            </p:txBody>
          </p:sp>
          <p:sp>
            <p:nvSpPr>
              <p:cNvPr id="11" name="Oval 10">
                <a:extLst>
                  <a:ext uri="{FF2B5EF4-FFF2-40B4-BE49-F238E27FC236}">
                    <a16:creationId xmlns:a16="http://schemas.microsoft.com/office/drawing/2014/main" id="{3547ECD3-E25D-2348-8F29-A0469E516747}"/>
                  </a:ext>
                </a:extLst>
              </p:cNvPr>
              <p:cNvSpPr/>
              <p:nvPr/>
            </p:nvSpPr>
            <p:spPr>
              <a:xfrm>
                <a:off x="6587162" y="616312"/>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a:t>
                </a:r>
              </a:p>
            </p:txBody>
          </p:sp>
        </p:grpSp>
      </p:grpSp>
      <p:grpSp>
        <p:nvGrpSpPr>
          <p:cNvPr id="125" name="Group 124">
            <a:extLst>
              <a:ext uri="{FF2B5EF4-FFF2-40B4-BE49-F238E27FC236}">
                <a16:creationId xmlns:a16="http://schemas.microsoft.com/office/drawing/2014/main" id="{C513BFDE-B2AD-284C-A04E-61E79A2F469F}"/>
              </a:ext>
            </a:extLst>
          </p:cNvPr>
          <p:cNvGrpSpPr/>
          <p:nvPr/>
        </p:nvGrpSpPr>
        <p:grpSpPr>
          <a:xfrm>
            <a:off x="644797" y="2098925"/>
            <a:ext cx="9304661" cy="1377752"/>
            <a:chOff x="1254182" y="1760545"/>
            <a:chExt cx="9304661" cy="1377752"/>
          </a:xfrm>
        </p:grpSpPr>
        <p:grpSp>
          <p:nvGrpSpPr>
            <p:cNvPr id="80" name="Group 79">
              <a:extLst>
                <a:ext uri="{FF2B5EF4-FFF2-40B4-BE49-F238E27FC236}">
                  <a16:creationId xmlns:a16="http://schemas.microsoft.com/office/drawing/2014/main" id="{26AFA3B0-BDFD-F84E-A6F0-B0DDFD2F281B}"/>
                </a:ext>
              </a:extLst>
            </p:cNvPr>
            <p:cNvGrpSpPr/>
            <p:nvPr/>
          </p:nvGrpSpPr>
          <p:grpSpPr>
            <a:xfrm>
              <a:off x="1254182" y="1760545"/>
              <a:ext cx="9304661" cy="1377752"/>
              <a:chOff x="1316383" y="5060740"/>
              <a:chExt cx="9304661" cy="1377752"/>
            </a:xfrm>
          </p:grpSpPr>
          <p:sp>
            <p:nvSpPr>
              <p:cNvPr id="55" name="Rounded Rectangle 54">
                <a:extLst>
                  <a:ext uri="{FF2B5EF4-FFF2-40B4-BE49-F238E27FC236}">
                    <a16:creationId xmlns:a16="http://schemas.microsoft.com/office/drawing/2014/main" id="{5729D896-818C-4942-93A1-C354569FBF50}"/>
                  </a:ext>
                </a:extLst>
              </p:cNvPr>
              <p:cNvSpPr/>
              <p:nvPr/>
            </p:nvSpPr>
            <p:spPr>
              <a:xfrm>
                <a:off x="2554134" y="5078821"/>
                <a:ext cx="1760725"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ThemeNZ</a:t>
                </a:r>
                <a:endParaRPr lang="en-US" sz="1600" dirty="0">
                  <a:solidFill>
                    <a:schemeClr val="accent5">
                      <a:lumMod val="50000"/>
                    </a:schemeClr>
                  </a:solidFill>
                </a:endParaRPr>
              </a:p>
            </p:txBody>
          </p:sp>
          <p:sp>
            <p:nvSpPr>
              <p:cNvPr id="56" name="Rounded Rectangle 55">
                <a:extLst>
                  <a:ext uri="{FF2B5EF4-FFF2-40B4-BE49-F238E27FC236}">
                    <a16:creationId xmlns:a16="http://schemas.microsoft.com/office/drawing/2014/main" id="{690C330D-D169-AE42-AB30-37C97C81E570}"/>
                  </a:ext>
                </a:extLst>
              </p:cNvPr>
              <p:cNvSpPr/>
              <p:nvPr/>
            </p:nvSpPr>
            <p:spPr>
              <a:xfrm>
                <a:off x="4752395" y="5060740"/>
                <a:ext cx="1619664"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ThemeXW</a:t>
                </a:r>
                <a:endParaRPr lang="en-US" sz="1600" dirty="0">
                  <a:solidFill>
                    <a:schemeClr val="accent5">
                      <a:lumMod val="50000"/>
                    </a:schemeClr>
                  </a:solidFill>
                </a:endParaRPr>
              </a:p>
            </p:txBody>
          </p:sp>
          <p:grpSp>
            <p:nvGrpSpPr>
              <p:cNvPr id="78" name="Group 77">
                <a:extLst>
                  <a:ext uri="{FF2B5EF4-FFF2-40B4-BE49-F238E27FC236}">
                    <a16:creationId xmlns:a16="http://schemas.microsoft.com/office/drawing/2014/main" id="{6F2E08AA-1D20-AB4C-BF3B-207AC9AC0852}"/>
                  </a:ext>
                </a:extLst>
              </p:cNvPr>
              <p:cNvGrpSpPr/>
              <p:nvPr/>
            </p:nvGrpSpPr>
            <p:grpSpPr>
              <a:xfrm>
                <a:off x="1316383" y="5078821"/>
                <a:ext cx="9304661" cy="1359671"/>
                <a:chOff x="1316383" y="5078821"/>
                <a:chExt cx="9304661" cy="1359671"/>
              </a:xfrm>
            </p:grpSpPr>
            <p:sp>
              <p:nvSpPr>
                <p:cNvPr id="54" name="Rounded Rectangle 53">
                  <a:extLst>
                    <a:ext uri="{FF2B5EF4-FFF2-40B4-BE49-F238E27FC236}">
                      <a16:creationId xmlns:a16="http://schemas.microsoft.com/office/drawing/2014/main" id="{B5670279-57C4-5641-BE67-D25A9CAB304D}"/>
                    </a:ext>
                  </a:extLst>
                </p:cNvPr>
                <p:cNvSpPr/>
                <p:nvPr/>
              </p:nvSpPr>
              <p:spPr>
                <a:xfrm>
                  <a:off x="2570525" y="5961427"/>
                  <a:ext cx="8050519" cy="47706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75000"/>
                        </a:schemeClr>
                      </a:solidFill>
                    </a:rPr>
                    <a:t>ComonTheme</a:t>
                  </a:r>
                  <a:endParaRPr lang="en-US" sz="1400" dirty="0">
                    <a:solidFill>
                      <a:schemeClr val="accent2">
                        <a:lumMod val="75000"/>
                      </a:schemeClr>
                    </a:solidFill>
                  </a:endParaRPr>
                </a:p>
              </p:txBody>
            </p:sp>
            <p:sp>
              <p:nvSpPr>
                <p:cNvPr id="57" name="Rounded Rectangle 56">
                  <a:extLst>
                    <a:ext uri="{FF2B5EF4-FFF2-40B4-BE49-F238E27FC236}">
                      <a16:creationId xmlns:a16="http://schemas.microsoft.com/office/drawing/2014/main" id="{08866C06-D25C-B24B-9182-0DC5C5321CA3}"/>
                    </a:ext>
                  </a:extLst>
                </p:cNvPr>
                <p:cNvSpPr/>
                <p:nvPr/>
              </p:nvSpPr>
              <p:spPr>
                <a:xfrm>
                  <a:off x="6809595" y="5078821"/>
                  <a:ext cx="1619664"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ThemeDNF</a:t>
                  </a:r>
                  <a:endParaRPr lang="en-US" sz="1600" dirty="0">
                    <a:solidFill>
                      <a:schemeClr val="accent5">
                        <a:lumMod val="50000"/>
                      </a:schemeClr>
                    </a:solidFill>
                  </a:endParaRPr>
                </a:p>
              </p:txBody>
            </p:sp>
            <p:sp>
              <p:nvSpPr>
                <p:cNvPr id="58" name="Rounded Rectangle 57">
                  <a:extLst>
                    <a:ext uri="{FF2B5EF4-FFF2-40B4-BE49-F238E27FC236}">
                      <a16:creationId xmlns:a16="http://schemas.microsoft.com/office/drawing/2014/main" id="{1A11682A-22AA-614E-8AA4-EF48170A27DC}"/>
                    </a:ext>
                  </a:extLst>
                </p:cNvPr>
                <p:cNvSpPr/>
                <p:nvPr/>
              </p:nvSpPr>
              <p:spPr>
                <a:xfrm>
                  <a:off x="8866796" y="5082109"/>
                  <a:ext cx="1714961"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sp>
              <p:nvSpPr>
                <p:cNvPr id="59" name="Rounded Rectangle 58">
                  <a:extLst>
                    <a:ext uri="{FF2B5EF4-FFF2-40B4-BE49-F238E27FC236}">
                      <a16:creationId xmlns:a16="http://schemas.microsoft.com/office/drawing/2014/main" id="{ED0CE496-8344-5946-BC94-94E87A2E9288}"/>
                    </a:ext>
                  </a:extLst>
                </p:cNvPr>
                <p:cNvSpPr/>
                <p:nvPr/>
              </p:nvSpPr>
              <p:spPr>
                <a:xfrm>
                  <a:off x="1316383" y="5079146"/>
                  <a:ext cx="1078894" cy="524249"/>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Skins</a:t>
                  </a:r>
                </a:p>
              </p:txBody>
            </p:sp>
          </p:grpSp>
        </p:grpSp>
        <p:sp>
          <p:nvSpPr>
            <p:cNvPr id="121" name="Up Arrow 120">
              <a:extLst>
                <a:ext uri="{FF2B5EF4-FFF2-40B4-BE49-F238E27FC236}">
                  <a16:creationId xmlns:a16="http://schemas.microsoft.com/office/drawing/2014/main" id="{6A27DD55-DA41-3049-A43E-43588F205C62}"/>
                </a:ext>
              </a:extLst>
            </p:cNvPr>
            <p:cNvSpPr/>
            <p:nvPr/>
          </p:nvSpPr>
          <p:spPr>
            <a:xfrm>
              <a:off x="3129979"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2" name="Up Arrow 121">
              <a:extLst>
                <a:ext uri="{FF2B5EF4-FFF2-40B4-BE49-F238E27FC236}">
                  <a16:creationId xmlns:a16="http://schemas.microsoft.com/office/drawing/2014/main" id="{E411DC5B-C609-7447-939B-C72F0B8CCFB0}"/>
                </a:ext>
              </a:extLst>
            </p:cNvPr>
            <p:cNvSpPr/>
            <p:nvPr/>
          </p:nvSpPr>
          <p:spPr>
            <a:xfrm>
              <a:off x="5252316"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3" name="Up Arrow 122">
              <a:extLst>
                <a:ext uri="{FF2B5EF4-FFF2-40B4-BE49-F238E27FC236}">
                  <a16:creationId xmlns:a16="http://schemas.microsoft.com/office/drawing/2014/main" id="{E461BF48-959E-B44B-A88A-F072DCC6D5CA}"/>
                </a:ext>
              </a:extLst>
            </p:cNvPr>
            <p:cNvSpPr/>
            <p:nvPr/>
          </p:nvSpPr>
          <p:spPr>
            <a:xfrm>
              <a:off x="7374653"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4" name="Up Arrow 123">
              <a:extLst>
                <a:ext uri="{FF2B5EF4-FFF2-40B4-BE49-F238E27FC236}">
                  <a16:creationId xmlns:a16="http://schemas.microsoft.com/office/drawing/2014/main" id="{31B4748A-5FB2-A449-B620-D58B231F3C17}"/>
                </a:ext>
              </a:extLst>
            </p:cNvPr>
            <p:cNvSpPr/>
            <p:nvPr/>
          </p:nvSpPr>
          <p:spPr>
            <a:xfrm>
              <a:off x="9496991"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grpSp>
      <p:grpSp>
        <p:nvGrpSpPr>
          <p:cNvPr id="145" name="Group 144">
            <a:extLst>
              <a:ext uri="{FF2B5EF4-FFF2-40B4-BE49-F238E27FC236}">
                <a16:creationId xmlns:a16="http://schemas.microsoft.com/office/drawing/2014/main" id="{9481426F-AD2C-D54A-B5F2-5FD06742F234}"/>
              </a:ext>
            </a:extLst>
          </p:cNvPr>
          <p:cNvGrpSpPr/>
          <p:nvPr/>
        </p:nvGrpSpPr>
        <p:grpSpPr>
          <a:xfrm>
            <a:off x="690427" y="320088"/>
            <a:ext cx="7142732" cy="601330"/>
            <a:chOff x="1586893" y="365714"/>
            <a:chExt cx="7142732" cy="601330"/>
          </a:xfrm>
        </p:grpSpPr>
        <p:sp>
          <p:nvSpPr>
            <p:cNvPr id="127" name="Rounded Rectangle 126">
              <a:extLst>
                <a:ext uri="{FF2B5EF4-FFF2-40B4-BE49-F238E27FC236}">
                  <a16:creationId xmlns:a16="http://schemas.microsoft.com/office/drawing/2014/main" id="{421272B0-0D4B-5F47-BCDC-C86B4B33A995}"/>
                </a:ext>
              </a:extLst>
            </p:cNvPr>
            <p:cNvSpPr/>
            <p:nvPr/>
          </p:nvSpPr>
          <p:spPr>
            <a:xfrm>
              <a:off x="1586893" y="433463"/>
              <a:ext cx="1078894" cy="440807"/>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accent5">
                      <a:lumMod val="50000"/>
                    </a:schemeClr>
                  </a:solidFill>
                </a:rPr>
                <a:t>Apk</a:t>
              </a:r>
              <a:endParaRPr lang="en-US" dirty="0">
                <a:solidFill>
                  <a:schemeClr val="accent5">
                    <a:lumMod val="50000"/>
                  </a:schemeClr>
                </a:solidFill>
              </a:endParaRPr>
            </a:p>
          </p:txBody>
        </p:sp>
        <p:pic>
          <p:nvPicPr>
            <p:cNvPr id="137" name="Picture 136" descr="A close up of a sign&#10;&#10;Description automatically generated">
              <a:extLst>
                <a:ext uri="{FF2B5EF4-FFF2-40B4-BE49-F238E27FC236}">
                  <a16:creationId xmlns:a16="http://schemas.microsoft.com/office/drawing/2014/main" id="{45AADB10-DE4B-864C-BE02-AB1CF5B0883B}"/>
                </a:ext>
              </a:extLst>
            </p:cNvPr>
            <p:cNvPicPr>
              <a:picLocks noChangeAspect="1"/>
            </p:cNvPicPr>
            <p:nvPr/>
          </p:nvPicPr>
          <p:blipFill>
            <a:blip r:embed="rId2"/>
            <a:stretch>
              <a:fillRect/>
            </a:stretch>
          </p:blipFill>
          <p:spPr>
            <a:xfrm>
              <a:off x="3303080" y="381122"/>
              <a:ext cx="552228" cy="552228"/>
            </a:xfrm>
            <a:prstGeom prst="rect">
              <a:avLst/>
            </a:prstGeom>
          </p:spPr>
        </p:pic>
        <p:pic>
          <p:nvPicPr>
            <p:cNvPr id="139" name="Picture 138" descr="A picture containing food, drawing&#10;&#10;Description automatically generated">
              <a:extLst>
                <a:ext uri="{FF2B5EF4-FFF2-40B4-BE49-F238E27FC236}">
                  <a16:creationId xmlns:a16="http://schemas.microsoft.com/office/drawing/2014/main" id="{7E32515F-E7CD-FE4B-A429-52BF98AE879A}"/>
                </a:ext>
              </a:extLst>
            </p:cNvPr>
            <p:cNvPicPr>
              <a:picLocks noChangeAspect="1"/>
            </p:cNvPicPr>
            <p:nvPr/>
          </p:nvPicPr>
          <p:blipFill>
            <a:blip r:embed="rId3"/>
            <a:stretch>
              <a:fillRect/>
            </a:stretch>
          </p:blipFill>
          <p:spPr>
            <a:xfrm>
              <a:off x="5003756" y="365714"/>
              <a:ext cx="552228" cy="552228"/>
            </a:xfrm>
            <a:prstGeom prst="rect">
              <a:avLst/>
            </a:prstGeom>
          </p:spPr>
        </p:pic>
        <p:pic>
          <p:nvPicPr>
            <p:cNvPr id="141" name="Picture 140" descr="A picture containing drawing, food&#10;&#10;Description automatically generated">
              <a:extLst>
                <a:ext uri="{FF2B5EF4-FFF2-40B4-BE49-F238E27FC236}">
                  <a16:creationId xmlns:a16="http://schemas.microsoft.com/office/drawing/2014/main" id="{240B491A-726D-6541-87FB-C98C3C8B51C9}"/>
                </a:ext>
              </a:extLst>
            </p:cNvPr>
            <p:cNvPicPr>
              <a:picLocks noChangeAspect="1"/>
            </p:cNvPicPr>
            <p:nvPr/>
          </p:nvPicPr>
          <p:blipFill>
            <a:blip r:embed="rId4"/>
            <a:stretch>
              <a:fillRect/>
            </a:stretch>
          </p:blipFill>
          <p:spPr>
            <a:xfrm>
              <a:off x="6503929" y="376782"/>
              <a:ext cx="577496" cy="577496"/>
            </a:xfrm>
            <a:prstGeom prst="rect">
              <a:avLst/>
            </a:prstGeom>
          </p:spPr>
        </p:pic>
        <p:pic>
          <p:nvPicPr>
            <p:cNvPr id="143" name="Picture 142" descr="A picture containing outdoor, man, building, water&#10;&#10;Description automatically generated">
              <a:extLst>
                <a:ext uri="{FF2B5EF4-FFF2-40B4-BE49-F238E27FC236}">
                  <a16:creationId xmlns:a16="http://schemas.microsoft.com/office/drawing/2014/main" id="{5A345473-5384-E944-A931-9D731D1B2D77}"/>
                </a:ext>
              </a:extLst>
            </p:cNvPr>
            <p:cNvPicPr>
              <a:picLocks noChangeAspect="1"/>
            </p:cNvPicPr>
            <p:nvPr/>
          </p:nvPicPr>
          <p:blipFill>
            <a:blip r:embed="rId5"/>
            <a:stretch>
              <a:fillRect/>
            </a:stretch>
          </p:blipFill>
          <p:spPr>
            <a:xfrm>
              <a:off x="8152129" y="389548"/>
              <a:ext cx="577496" cy="577496"/>
            </a:xfrm>
            <a:prstGeom prst="rect">
              <a:avLst/>
            </a:prstGeom>
          </p:spPr>
        </p:pic>
      </p:grpSp>
      <p:sp>
        <p:nvSpPr>
          <p:cNvPr id="204" name="Rounded Rectangle 203">
            <a:extLst>
              <a:ext uri="{FF2B5EF4-FFF2-40B4-BE49-F238E27FC236}">
                <a16:creationId xmlns:a16="http://schemas.microsoft.com/office/drawing/2014/main" id="{FA21FBAD-304A-3748-8025-46CB348D9C4F}"/>
              </a:ext>
            </a:extLst>
          </p:cNvPr>
          <p:cNvSpPr/>
          <p:nvPr/>
        </p:nvSpPr>
        <p:spPr>
          <a:xfrm>
            <a:off x="8841741" y="251573"/>
            <a:ext cx="290478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a:solidFill>
                  <a:schemeClr val="accent5">
                    <a:lumMod val="50000"/>
                  </a:schemeClr>
                </a:solidFill>
              </a:rPr>
              <a:t>游戏助手的架构图</a:t>
            </a:r>
            <a:endParaRPr lang="en-US" sz="2400" b="1" dirty="0">
              <a:solidFill>
                <a:schemeClr val="accent5">
                  <a:lumMod val="50000"/>
                </a:schemeClr>
              </a:solidFill>
            </a:endParaRPr>
          </a:p>
        </p:txBody>
      </p:sp>
      <p:grpSp>
        <p:nvGrpSpPr>
          <p:cNvPr id="220" name="Group 219">
            <a:extLst>
              <a:ext uri="{FF2B5EF4-FFF2-40B4-BE49-F238E27FC236}">
                <a16:creationId xmlns:a16="http://schemas.microsoft.com/office/drawing/2014/main" id="{98BDBFFE-3CE6-854A-B2C3-2D369CD47B72}"/>
              </a:ext>
            </a:extLst>
          </p:cNvPr>
          <p:cNvGrpSpPr/>
          <p:nvPr/>
        </p:nvGrpSpPr>
        <p:grpSpPr>
          <a:xfrm>
            <a:off x="1847201" y="3651907"/>
            <a:ext cx="8442154" cy="3130618"/>
            <a:chOff x="1965421" y="1596339"/>
            <a:chExt cx="8873191" cy="3672621"/>
          </a:xfrm>
        </p:grpSpPr>
        <p:sp>
          <p:nvSpPr>
            <p:cNvPr id="221" name="Rounded Rectangle 220">
              <a:extLst>
                <a:ext uri="{FF2B5EF4-FFF2-40B4-BE49-F238E27FC236}">
                  <a16:creationId xmlns:a16="http://schemas.microsoft.com/office/drawing/2014/main" id="{D51F0330-CA7D-AE4E-B32A-C13BB39D916B}"/>
                </a:ext>
              </a:extLst>
            </p:cNvPr>
            <p:cNvSpPr/>
            <p:nvPr/>
          </p:nvSpPr>
          <p:spPr>
            <a:xfrm>
              <a:off x="2015495" y="1596339"/>
              <a:ext cx="8823117" cy="3672621"/>
            </a:xfrm>
            <a:prstGeom prst="roundRect">
              <a:avLst>
                <a:gd name="adj" fmla="val 4500"/>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6">
                    <a:lumMod val="50000"/>
                  </a:schemeClr>
                </a:solidFill>
              </a:endParaRPr>
            </a:p>
          </p:txBody>
        </p:sp>
        <p:sp>
          <p:nvSpPr>
            <p:cNvPr id="222" name="Rounded Rectangle 221">
              <a:extLst>
                <a:ext uri="{FF2B5EF4-FFF2-40B4-BE49-F238E27FC236}">
                  <a16:creationId xmlns:a16="http://schemas.microsoft.com/office/drawing/2014/main" id="{88033C41-0729-9641-A426-9F99327A907D}"/>
                </a:ext>
              </a:extLst>
            </p:cNvPr>
            <p:cNvSpPr/>
            <p:nvPr/>
          </p:nvSpPr>
          <p:spPr>
            <a:xfrm>
              <a:off x="1965421" y="3214328"/>
              <a:ext cx="1815797" cy="62324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err="1">
                  <a:solidFill>
                    <a:schemeClr val="accent6">
                      <a:lumMod val="50000"/>
                    </a:schemeClr>
                  </a:solidFill>
                </a:rPr>
                <a:t>GameHelper</a:t>
              </a:r>
              <a:endParaRPr lang="en-US" sz="2000" b="1" dirty="0">
                <a:solidFill>
                  <a:schemeClr val="accent6">
                    <a:lumMod val="50000"/>
                  </a:schemeClr>
                </a:solidFill>
              </a:endParaRPr>
            </a:p>
          </p:txBody>
        </p:sp>
        <p:sp>
          <p:nvSpPr>
            <p:cNvPr id="223" name="Rounded Rectangle 222">
              <a:extLst>
                <a:ext uri="{FF2B5EF4-FFF2-40B4-BE49-F238E27FC236}">
                  <a16:creationId xmlns:a16="http://schemas.microsoft.com/office/drawing/2014/main" id="{27FBAC66-3411-3F44-9B78-80CECC7A4540}"/>
                </a:ext>
              </a:extLst>
            </p:cNvPr>
            <p:cNvSpPr/>
            <p:nvPr/>
          </p:nvSpPr>
          <p:spPr>
            <a:xfrm>
              <a:off x="3794678" y="1822866"/>
              <a:ext cx="4827652" cy="623239"/>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ui</a:t>
              </a:r>
              <a:endParaRPr lang="en-US" sz="1600" dirty="0">
                <a:solidFill>
                  <a:schemeClr val="accent2">
                    <a:lumMod val="75000"/>
                  </a:schemeClr>
                </a:solidFill>
              </a:endParaRPr>
            </a:p>
          </p:txBody>
        </p:sp>
        <p:sp>
          <p:nvSpPr>
            <p:cNvPr id="224" name="Rounded Rectangle 223">
              <a:extLst>
                <a:ext uri="{FF2B5EF4-FFF2-40B4-BE49-F238E27FC236}">
                  <a16:creationId xmlns:a16="http://schemas.microsoft.com/office/drawing/2014/main" id="{4A0B6688-ACB1-EA46-94DD-4057DD369BBF}"/>
                </a:ext>
              </a:extLst>
            </p:cNvPr>
            <p:cNvSpPr/>
            <p:nvPr/>
          </p:nvSpPr>
          <p:spPr>
            <a:xfrm>
              <a:off x="3790587" y="2614098"/>
              <a:ext cx="921623"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model</a:t>
              </a:r>
            </a:p>
          </p:txBody>
        </p:sp>
        <p:sp>
          <p:nvSpPr>
            <p:cNvPr id="225" name="Rounded Rectangle 224">
              <a:extLst>
                <a:ext uri="{FF2B5EF4-FFF2-40B4-BE49-F238E27FC236}">
                  <a16:creationId xmlns:a16="http://schemas.microsoft.com/office/drawing/2014/main" id="{B2388378-3FDF-5C47-BDB7-138D92D230A9}"/>
                </a:ext>
              </a:extLst>
            </p:cNvPr>
            <p:cNvSpPr/>
            <p:nvPr/>
          </p:nvSpPr>
          <p:spPr>
            <a:xfrm>
              <a:off x="5018900" y="2614098"/>
              <a:ext cx="921622"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storage</a:t>
              </a:r>
            </a:p>
          </p:txBody>
        </p:sp>
        <p:sp>
          <p:nvSpPr>
            <p:cNvPr id="226" name="Rounded Rectangle 225">
              <a:extLst>
                <a:ext uri="{FF2B5EF4-FFF2-40B4-BE49-F238E27FC236}">
                  <a16:creationId xmlns:a16="http://schemas.microsoft.com/office/drawing/2014/main" id="{931C409C-F104-7D42-ACF1-D1CE50139C8F}"/>
                </a:ext>
              </a:extLst>
            </p:cNvPr>
            <p:cNvSpPr/>
            <p:nvPr/>
          </p:nvSpPr>
          <p:spPr>
            <a:xfrm>
              <a:off x="6327941" y="2614098"/>
              <a:ext cx="921622"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scene</a:t>
              </a:r>
            </a:p>
          </p:txBody>
        </p:sp>
        <p:sp>
          <p:nvSpPr>
            <p:cNvPr id="227" name="Rounded Rectangle 226">
              <a:extLst>
                <a:ext uri="{FF2B5EF4-FFF2-40B4-BE49-F238E27FC236}">
                  <a16:creationId xmlns:a16="http://schemas.microsoft.com/office/drawing/2014/main" id="{189AE7A1-C375-0F47-AEF7-5D10E6526F2E}"/>
                </a:ext>
              </a:extLst>
            </p:cNvPr>
            <p:cNvSpPr/>
            <p:nvPr/>
          </p:nvSpPr>
          <p:spPr>
            <a:xfrm>
              <a:off x="7614848" y="2614098"/>
              <a:ext cx="977474"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views</a:t>
              </a:r>
            </a:p>
          </p:txBody>
        </p:sp>
        <p:sp>
          <p:nvSpPr>
            <p:cNvPr id="228" name="Rounded Rectangle 227">
              <a:extLst>
                <a:ext uri="{FF2B5EF4-FFF2-40B4-BE49-F238E27FC236}">
                  <a16:creationId xmlns:a16="http://schemas.microsoft.com/office/drawing/2014/main" id="{2F83C120-C876-EE44-AC19-4A20EB5B070D}"/>
                </a:ext>
              </a:extLst>
            </p:cNvPr>
            <p:cNvSpPr/>
            <p:nvPr/>
          </p:nvSpPr>
          <p:spPr>
            <a:xfrm>
              <a:off x="3781217" y="3463315"/>
              <a:ext cx="2354208" cy="623239"/>
            </a:xfrm>
            <a:prstGeom prst="roundRect">
              <a:avLst/>
            </a:prstGeom>
            <a:solidFill>
              <a:schemeClr val="tx2">
                <a:lumMod val="20000"/>
                <a:lumOff val="80000"/>
              </a:schemeClr>
            </a:solidFill>
            <a:ln w="3175">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base</a:t>
              </a:r>
            </a:p>
          </p:txBody>
        </p:sp>
        <p:sp>
          <p:nvSpPr>
            <p:cNvPr id="229" name="Rounded Rectangle 228">
              <a:extLst>
                <a:ext uri="{FF2B5EF4-FFF2-40B4-BE49-F238E27FC236}">
                  <a16:creationId xmlns:a16="http://schemas.microsoft.com/office/drawing/2014/main" id="{396D0D95-8B35-B547-9F5A-66A8EE6925D2}"/>
                </a:ext>
              </a:extLst>
            </p:cNvPr>
            <p:cNvSpPr/>
            <p:nvPr/>
          </p:nvSpPr>
          <p:spPr>
            <a:xfrm>
              <a:off x="6281407" y="3463315"/>
              <a:ext cx="2354208" cy="623239"/>
            </a:xfrm>
            <a:prstGeom prst="roundRect">
              <a:avLst/>
            </a:prstGeom>
            <a:solidFill>
              <a:schemeClr val="tx2">
                <a:lumMod val="20000"/>
                <a:lumOff val="80000"/>
              </a:schemeClr>
            </a:solidFill>
            <a:ln w="3175">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common</a:t>
              </a:r>
            </a:p>
          </p:txBody>
        </p:sp>
        <p:sp>
          <p:nvSpPr>
            <p:cNvPr id="230" name="Rounded Rectangle 229">
              <a:extLst>
                <a:ext uri="{FF2B5EF4-FFF2-40B4-BE49-F238E27FC236}">
                  <a16:creationId xmlns:a16="http://schemas.microsoft.com/office/drawing/2014/main" id="{8743AED5-FDA0-6545-BF19-5D906FDFB66D}"/>
                </a:ext>
              </a:extLst>
            </p:cNvPr>
            <p:cNvSpPr/>
            <p:nvPr/>
          </p:nvSpPr>
          <p:spPr>
            <a:xfrm>
              <a:off x="3781217" y="4339920"/>
              <a:ext cx="4894304" cy="623239"/>
            </a:xfrm>
            <a:prstGeom prst="roundRect">
              <a:avLst/>
            </a:prstGeom>
            <a:solidFill>
              <a:schemeClr val="accent3">
                <a:lumMod val="40000"/>
                <a:lumOff val="60000"/>
              </a:schemeClr>
            </a:solidFill>
            <a:ln w="3175">
              <a:solidFill>
                <a:schemeClr val="accent3">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50000"/>
                    </a:schemeClr>
                  </a:solidFill>
                </a:rPr>
                <a:t>net</a:t>
              </a:r>
            </a:p>
          </p:txBody>
        </p:sp>
        <p:sp>
          <p:nvSpPr>
            <p:cNvPr id="231" name="Rounded Rectangle 230">
              <a:extLst>
                <a:ext uri="{FF2B5EF4-FFF2-40B4-BE49-F238E27FC236}">
                  <a16:creationId xmlns:a16="http://schemas.microsoft.com/office/drawing/2014/main" id="{E5A00809-D05E-C547-9DF3-589820FEB626}"/>
                </a:ext>
              </a:extLst>
            </p:cNvPr>
            <p:cNvSpPr/>
            <p:nvPr/>
          </p:nvSpPr>
          <p:spPr>
            <a:xfrm>
              <a:off x="9158688" y="1822865"/>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main</a:t>
              </a:r>
            </a:p>
          </p:txBody>
        </p:sp>
        <p:sp>
          <p:nvSpPr>
            <p:cNvPr id="232" name="Rounded Rectangle 231">
              <a:extLst>
                <a:ext uri="{FF2B5EF4-FFF2-40B4-BE49-F238E27FC236}">
                  <a16:creationId xmlns:a16="http://schemas.microsoft.com/office/drawing/2014/main" id="{CF90DCD9-6F73-524B-AC3C-DC2CC1B8BB8B}"/>
                </a:ext>
              </a:extLst>
            </p:cNvPr>
            <p:cNvSpPr/>
            <p:nvPr/>
          </p:nvSpPr>
          <p:spPr>
            <a:xfrm>
              <a:off x="9158688" y="2603507"/>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moment</a:t>
              </a:r>
            </a:p>
          </p:txBody>
        </p:sp>
        <p:sp>
          <p:nvSpPr>
            <p:cNvPr id="233" name="Rounded Rectangle 232">
              <a:extLst>
                <a:ext uri="{FF2B5EF4-FFF2-40B4-BE49-F238E27FC236}">
                  <a16:creationId xmlns:a16="http://schemas.microsoft.com/office/drawing/2014/main" id="{AA6CF131-B67F-9A4D-AAAC-93288AD17DFC}"/>
                </a:ext>
              </a:extLst>
            </p:cNvPr>
            <p:cNvSpPr/>
            <p:nvPr/>
          </p:nvSpPr>
          <p:spPr>
            <a:xfrm>
              <a:off x="9158688" y="3463315"/>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chat</a:t>
              </a:r>
            </a:p>
          </p:txBody>
        </p:sp>
        <p:sp>
          <p:nvSpPr>
            <p:cNvPr id="234" name="Rounded Rectangle 233">
              <a:extLst>
                <a:ext uri="{FF2B5EF4-FFF2-40B4-BE49-F238E27FC236}">
                  <a16:creationId xmlns:a16="http://schemas.microsoft.com/office/drawing/2014/main" id="{CB5DCA22-A7FB-FF43-BE47-F1B8DF5EEA20}"/>
                </a:ext>
              </a:extLst>
            </p:cNvPr>
            <p:cNvSpPr/>
            <p:nvPr/>
          </p:nvSpPr>
          <p:spPr>
            <a:xfrm>
              <a:off x="9158688" y="4323123"/>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news</a:t>
              </a:r>
            </a:p>
          </p:txBody>
        </p:sp>
      </p:grpSp>
      <p:grpSp>
        <p:nvGrpSpPr>
          <p:cNvPr id="119" name="Group 118">
            <a:extLst>
              <a:ext uri="{FF2B5EF4-FFF2-40B4-BE49-F238E27FC236}">
                <a16:creationId xmlns:a16="http://schemas.microsoft.com/office/drawing/2014/main" id="{A89CE3A5-110C-B74A-BEEC-3D29DD252070}"/>
              </a:ext>
            </a:extLst>
          </p:cNvPr>
          <p:cNvGrpSpPr/>
          <p:nvPr/>
        </p:nvGrpSpPr>
        <p:grpSpPr>
          <a:xfrm>
            <a:off x="3583705" y="4141509"/>
            <a:ext cx="4656552" cy="2145589"/>
            <a:chOff x="4709546" y="3996385"/>
            <a:chExt cx="4656552" cy="2145589"/>
          </a:xfrm>
        </p:grpSpPr>
        <p:cxnSp>
          <p:nvCxnSpPr>
            <p:cNvPr id="91" name="Curved Connector 90">
              <a:extLst>
                <a:ext uri="{FF2B5EF4-FFF2-40B4-BE49-F238E27FC236}">
                  <a16:creationId xmlns:a16="http://schemas.microsoft.com/office/drawing/2014/main" id="{204DA045-3F8D-F149-8008-DD20F4FBAA47}"/>
                </a:ext>
              </a:extLst>
            </p:cNvPr>
            <p:cNvCxnSpPr>
              <a:stCxn id="16" idx="3"/>
              <a:endCxn id="12" idx="3"/>
            </p:cNvCxnSpPr>
            <p:nvPr/>
          </p:nvCxnSpPr>
          <p:spPr>
            <a:xfrm flipV="1">
              <a:off x="9286941" y="3996385"/>
              <a:ext cx="28550" cy="674463"/>
            </a:xfrm>
            <a:prstGeom prst="curvedConnector3">
              <a:avLst>
                <a:gd name="adj1" fmla="val 90070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34CA341F-EC74-2547-9AFE-685BF8DFCFA8}"/>
                </a:ext>
              </a:extLst>
            </p:cNvPr>
            <p:cNvCxnSpPr>
              <a:stCxn id="20" idx="0"/>
              <a:endCxn id="16" idx="1"/>
            </p:cNvCxnSpPr>
            <p:nvPr/>
          </p:nvCxnSpPr>
          <p:spPr>
            <a:xfrm rot="5400000" flipH="1" flipV="1">
              <a:off x="8053450" y="4825607"/>
              <a:ext cx="458259" cy="148742"/>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B3BCE7BC-35FE-A242-95FD-CF009525764A}"/>
                </a:ext>
              </a:extLst>
            </p:cNvPr>
            <p:cNvCxnSpPr>
              <a:stCxn id="19" idx="3"/>
              <a:endCxn id="20" idx="2"/>
            </p:cNvCxnSpPr>
            <p:nvPr/>
          </p:nvCxnSpPr>
          <p:spPr>
            <a:xfrm>
              <a:off x="6949394" y="5394738"/>
              <a:ext cx="1258814" cy="265631"/>
            </a:xfrm>
            <a:prstGeom prst="curvedConnector4">
              <a:avLst>
                <a:gd name="adj1" fmla="val 5517"/>
                <a:gd name="adj2" fmla="val 186059"/>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Curved Connector 96">
              <a:extLst>
                <a:ext uri="{FF2B5EF4-FFF2-40B4-BE49-F238E27FC236}">
                  <a16:creationId xmlns:a16="http://schemas.microsoft.com/office/drawing/2014/main" id="{CCF936FB-0F6A-044A-8976-33B821A4F021}"/>
                </a:ext>
              </a:extLst>
            </p:cNvPr>
            <p:cNvCxnSpPr>
              <a:stCxn id="12" idx="2"/>
              <a:endCxn id="19" idx="0"/>
            </p:cNvCxnSpPr>
            <p:nvPr/>
          </p:nvCxnSpPr>
          <p:spPr>
            <a:xfrm rot="5400000">
              <a:off x="5990652" y="4100835"/>
              <a:ext cx="867091" cy="1189452"/>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FFA8393A-19AC-5542-8367-79EC13458CAB}"/>
                </a:ext>
              </a:extLst>
            </p:cNvPr>
            <p:cNvCxnSpPr>
              <a:stCxn id="19" idx="1"/>
              <a:endCxn id="12" idx="1"/>
            </p:cNvCxnSpPr>
            <p:nvPr/>
          </p:nvCxnSpPr>
          <p:spPr>
            <a:xfrm rot="10800000" flipH="1">
              <a:off x="4709546" y="3996386"/>
              <a:ext cx="12807" cy="1398353"/>
            </a:xfrm>
            <a:prstGeom prst="curvedConnector3">
              <a:avLst>
                <a:gd name="adj1" fmla="val -178496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3A45109-DCA7-DE47-80F7-C08143A64C3C}"/>
                </a:ext>
              </a:extLst>
            </p:cNvPr>
            <p:cNvCxnSpPr>
              <a:stCxn id="12" idx="2"/>
              <a:endCxn id="13" idx="0"/>
            </p:cNvCxnSpPr>
            <p:nvPr/>
          </p:nvCxnSpPr>
          <p:spPr>
            <a:xfrm rot="5400000">
              <a:off x="6016306" y="3402599"/>
              <a:ext cx="143201" cy="1862034"/>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a:extLst>
                <a:ext uri="{FF2B5EF4-FFF2-40B4-BE49-F238E27FC236}">
                  <a16:creationId xmlns:a16="http://schemas.microsoft.com/office/drawing/2014/main" id="{61640BE3-77CC-9F47-A94C-DD62BFE6C0E3}"/>
                </a:ext>
              </a:extLst>
            </p:cNvPr>
            <p:cNvCxnSpPr>
              <a:stCxn id="12" idx="2"/>
              <a:endCxn id="14" idx="3"/>
            </p:cNvCxnSpPr>
            <p:nvPr/>
          </p:nvCxnSpPr>
          <p:spPr>
            <a:xfrm rot="5400000">
              <a:off x="6687025" y="4338950"/>
              <a:ext cx="408832" cy="254964"/>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E72D6B8A-585B-D24F-B55A-E870DBC2FE67}"/>
                </a:ext>
              </a:extLst>
            </p:cNvPr>
            <p:cNvCxnSpPr>
              <a:stCxn id="12" idx="2"/>
              <a:endCxn id="15" idx="1"/>
            </p:cNvCxnSpPr>
            <p:nvPr/>
          </p:nvCxnSpPr>
          <p:spPr>
            <a:xfrm rot="16200000" flipH="1">
              <a:off x="6871324" y="4409614"/>
              <a:ext cx="408832" cy="113635"/>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CFCB03E3-CDDB-4645-8C2F-7B2D02DE422B}"/>
                </a:ext>
              </a:extLst>
            </p:cNvPr>
            <p:cNvCxnSpPr>
              <a:cxnSpLocks/>
              <a:stCxn id="12" idx="2"/>
              <a:endCxn id="16" idx="1"/>
            </p:cNvCxnSpPr>
            <p:nvPr/>
          </p:nvCxnSpPr>
          <p:spPr>
            <a:xfrm rot="16200000" flipH="1">
              <a:off x="7483520" y="3797418"/>
              <a:ext cx="408832" cy="1338027"/>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4" name="Curved Connector 113">
              <a:extLst>
                <a:ext uri="{FF2B5EF4-FFF2-40B4-BE49-F238E27FC236}">
                  <a16:creationId xmlns:a16="http://schemas.microsoft.com/office/drawing/2014/main" id="{DD691A9E-5044-9045-89C4-C6D69D6153EF}"/>
                </a:ext>
              </a:extLst>
            </p:cNvPr>
            <p:cNvCxnSpPr>
              <a:stCxn id="19" idx="2"/>
              <a:endCxn id="21" idx="0"/>
            </p:cNvCxnSpPr>
            <p:nvPr/>
          </p:nvCxnSpPr>
          <p:spPr>
            <a:xfrm rot="16200000" flipH="1">
              <a:off x="6325660" y="5164180"/>
              <a:ext cx="215974" cy="1208352"/>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15">
              <a:extLst>
                <a:ext uri="{FF2B5EF4-FFF2-40B4-BE49-F238E27FC236}">
                  <a16:creationId xmlns:a16="http://schemas.microsoft.com/office/drawing/2014/main" id="{DD64E34B-EA43-8E44-B406-36C259995D26}"/>
                </a:ext>
              </a:extLst>
            </p:cNvPr>
            <p:cNvCxnSpPr>
              <a:stCxn id="21" idx="1"/>
              <a:endCxn id="19" idx="1"/>
            </p:cNvCxnSpPr>
            <p:nvPr/>
          </p:nvCxnSpPr>
          <p:spPr>
            <a:xfrm rot="10800000">
              <a:off x="4709547" y="5394738"/>
              <a:ext cx="12700" cy="747236"/>
            </a:xfrm>
            <a:prstGeom prst="curvedConnector3">
              <a:avLst>
                <a:gd name="adj1" fmla="val 1800000"/>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5FC1C38E-C1F4-9F44-BDF7-3DFC0CF6447D}"/>
                </a:ext>
              </a:extLst>
            </p:cNvPr>
            <p:cNvCxnSpPr>
              <a:stCxn id="21" idx="3"/>
              <a:endCxn id="20" idx="3"/>
            </p:cNvCxnSpPr>
            <p:nvPr/>
          </p:nvCxnSpPr>
          <p:spPr>
            <a:xfrm flipH="1" flipV="1">
              <a:off x="9328131" y="5394738"/>
              <a:ext cx="37967" cy="747236"/>
            </a:xfrm>
            <a:prstGeom prst="curvedConnector3">
              <a:avLst>
                <a:gd name="adj1" fmla="val -60210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35" name="Rounded Rectangle 234">
            <a:extLst>
              <a:ext uri="{FF2B5EF4-FFF2-40B4-BE49-F238E27FC236}">
                <a16:creationId xmlns:a16="http://schemas.microsoft.com/office/drawing/2014/main" id="{EEC65E60-DBAE-D54D-9E5A-4F63C724A806}"/>
              </a:ext>
            </a:extLst>
          </p:cNvPr>
          <p:cNvSpPr/>
          <p:nvPr/>
        </p:nvSpPr>
        <p:spPr>
          <a:xfrm>
            <a:off x="616504" y="4642644"/>
            <a:ext cx="1078894" cy="346656"/>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Project</a:t>
            </a:r>
          </a:p>
        </p:txBody>
      </p:sp>
    </p:spTree>
    <p:extLst>
      <p:ext uri="{BB962C8B-B14F-4D97-AF65-F5344CB8AC3E}">
        <p14:creationId xmlns:p14="http://schemas.microsoft.com/office/powerpoint/2010/main" val="371198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D06FD38-D0BA-9241-991E-BA3B1A85E08A}"/>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游戏助手开发困境</a:t>
            </a:r>
            <a:endParaRPr lang="en-US" sz="3200" b="1" dirty="0">
              <a:solidFill>
                <a:schemeClr val="accent5">
                  <a:lumMod val="50000"/>
                </a:schemeClr>
              </a:solidFill>
            </a:endParaRPr>
          </a:p>
        </p:txBody>
      </p:sp>
      <p:grpSp>
        <p:nvGrpSpPr>
          <p:cNvPr id="5" name="Group 4">
            <a:extLst>
              <a:ext uri="{FF2B5EF4-FFF2-40B4-BE49-F238E27FC236}">
                <a16:creationId xmlns:a16="http://schemas.microsoft.com/office/drawing/2014/main" id="{B3E6F93E-9B69-3B43-A9D6-5C480844FEF0}"/>
              </a:ext>
            </a:extLst>
          </p:cNvPr>
          <p:cNvGrpSpPr/>
          <p:nvPr/>
        </p:nvGrpSpPr>
        <p:grpSpPr>
          <a:xfrm>
            <a:off x="597876" y="1407525"/>
            <a:ext cx="4841631" cy="952575"/>
            <a:chOff x="457200" y="2146079"/>
            <a:chExt cx="4841631" cy="952575"/>
          </a:xfrm>
        </p:grpSpPr>
        <p:sp>
          <p:nvSpPr>
            <p:cNvPr id="6" name="Rounded Rectangle 5">
              <a:extLst>
                <a:ext uri="{FF2B5EF4-FFF2-40B4-BE49-F238E27FC236}">
                  <a16:creationId xmlns:a16="http://schemas.microsoft.com/office/drawing/2014/main" id="{A1250455-7908-D24A-8ADB-E0629AD9CE70}"/>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1</a:t>
              </a:r>
              <a:r>
                <a:rPr lang="zh-CN" altLang="en-US" sz="2000" b="1" dirty="0">
                  <a:solidFill>
                    <a:schemeClr val="accent2">
                      <a:lumMod val="50000"/>
                    </a:schemeClr>
                  </a:solidFill>
                </a:rPr>
                <a:t>、个性化开发困难</a:t>
              </a:r>
              <a:endParaRPr lang="en-US" sz="2000" b="1" dirty="0">
                <a:solidFill>
                  <a:schemeClr val="accent2">
                    <a:lumMod val="50000"/>
                  </a:schemeClr>
                </a:solidFill>
              </a:endParaRPr>
            </a:p>
          </p:txBody>
        </p:sp>
        <p:sp>
          <p:nvSpPr>
            <p:cNvPr id="7" name="Rounded Rectangle 6">
              <a:extLst>
                <a:ext uri="{FF2B5EF4-FFF2-40B4-BE49-F238E27FC236}">
                  <a16:creationId xmlns:a16="http://schemas.microsoft.com/office/drawing/2014/main" id="{B9BD9F96-CC35-EF46-968E-E79DB81AE061}"/>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通过大量的</a:t>
              </a:r>
              <a:r>
                <a:rPr lang="en-US" altLang="zh-CN" sz="1600" b="1" dirty="0">
                  <a:solidFill>
                    <a:schemeClr val="accent2">
                      <a:lumMod val="75000"/>
                    </a:schemeClr>
                  </a:solidFill>
                </a:rPr>
                <a:t>if</a:t>
              </a:r>
              <a:r>
                <a:rPr lang="zh-CN" altLang="en-US" sz="1600" b="1" dirty="0">
                  <a:solidFill>
                    <a:schemeClr val="accent2">
                      <a:lumMod val="75000"/>
                    </a:schemeClr>
                  </a:solidFill>
                </a:rPr>
                <a:t>语句这种硬代码来</a:t>
              </a:r>
              <a:endParaRPr lang="en-US" sz="1600" b="1" dirty="0">
                <a:solidFill>
                  <a:schemeClr val="accent2">
                    <a:lumMod val="75000"/>
                  </a:schemeClr>
                </a:solidFill>
              </a:endParaRPr>
            </a:p>
          </p:txBody>
        </p:sp>
      </p:grpSp>
      <p:grpSp>
        <p:nvGrpSpPr>
          <p:cNvPr id="8" name="Group 7">
            <a:extLst>
              <a:ext uri="{FF2B5EF4-FFF2-40B4-BE49-F238E27FC236}">
                <a16:creationId xmlns:a16="http://schemas.microsoft.com/office/drawing/2014/main" id="{41E4C864-CC93-6648-8B8A-44F6592F5902}"/>
              </a:ext>
            </a:extLst>
          </p:cNvPr>
          <p:cNvGrpSpPr/>
          <p:nvPr/>
        </p:nvGrpSpPr>
        <p:grpSpPr>
          <a:xfrm>
            <a:off x="597876" y="2741529"/>
            <a:ext cx="4841631" cy="952575"/>
            <a:chOff x="457200" y="2146079"/>
            <a:chExt cx="4841631" cy="952575"/>
          </a:xfrm>
        </p:grpSpPr>
        <p:sp>
          <p:nvSpPr>
            <p:cNvPr id="9" name="Rounded Rectangle 8">
              <a:extLst>
                <a:ext uri="{FF2B5EF4-FFF2-40B4-BE49-F238E27FC236}">
                  <a16:creationId xmlns:a16="http://schemas.microsoft.com/office/drawing/2014/main" id="{ED9E96F4-2196-7F45-B097-1B1C9DD7A9B8}"/>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、版本混乱</a:t>
              </a:r>
              <a:endParaRPr lang="en-US" sz="2000" b="1" dirty="0">
                <a:solidFill>
                  <a:schemeClr val="accent2">
                    <a:lumMod val="50000"/>
                  </a:schemeClr>
                </a:solidFill>
              </a:endParaRPr>
            </a:p>
          </p:txBody>
        </p:sp>
        <p:sp>
          <p:nvSpPr>
            <p:cNvPr id="10" name="Rounded Rectangle 9">
              <a:extLst>
                <a:ext uri="{FF2B5EF4-FFF2-40B4-BE49-F238E27FC236}">
                  <a16:creationId xmlns:a16="http://schemas.microsoft.com/office/drawing/2014/main" id="{69CEC0C2-A95B-3542-972A-E261F2BD9ED1}"/>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所有的助手类都只有一个版本号</a:t>
              </a:r>
              <a:endParaRPr lang="en-US" sz="1600" b="1" dirty="0">
                <a:solidFill>
                  <a:schemeClr val="accent2">
                    <a:lumMod val="75000"/>
                  </a:schemeClr>
                </a:solidFill>
              </a:endParaRPr>
            </a:p>
          </p:txBody>
        </p:sp>
      </p:grpSp>
      <p:grpSp>
        <p:nvGrpSpPr>
          <p:cNvPr id="11" name="Group 10">
            <a:extLst>
              <a:ext uri="{FF2B5EF4-FFF2-40B4-BE49-F238E27FC236}">
                <a16:creationId xmlns:a16="http://schemas.microsoft.com/office/drawing/2014/main" id="{F1F1F77D-6D19-8B4C-BFF3-1B9F51621E4E}"/>
              </a:ext>
            </a:extLst>
          </p:cNvPr>
          <p:cNvGrpSpPr/>
          <p:nvPr/>
        </p:nvGrpSpPr>
        <p:grpSpPr>
          <a:xfrm>
            <a:off x="597876" y="3878667"/>
            <a:ext cx="4841631" cy="1197425"/>
            <a:chOff x="457200" y="2146079"/>
            <a:chExt cx="4841631" cy="1197425"/>
          </a:xfrm>
        </p:grpSpPr>
        <p:sp>
          <p:nvSpPr>
            <p:cNvPr id="12" name="Rounded Rectangle 11">
              <a:extLst>
                <a:ext uri="{FF2B5EF4-FFF2-40B4-BE49-F238E27FC236}">
                  <a16:creationId xmlns:a16="http://schemas.microsoft.com/office/drawing/2014/main" id="{F713E8AF-ADE1-C646-BF56-CCDDD9695BD5}"/>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、没有复用</a:t>
              </a:r>
              <a:endParaRPr lang="en-US" sz="2000" b="1" dirty="0">
                <a:solidFill>
                  <a:schemeClr val="accent2">
                    <a:lumMod val="50000"/>
                  </a:schemeClr>
                </a:solidFill>
              </a:endParaRPr>
            </a:p>
          </p:txBody>
        </p:sp>
        <p:sp>
          <p:nvSpPr>
            <p:cNvPr id="13" name="Rounded Rectangle 12">
              <a:extLst>
                <a:ext uri="{FF2B5EF4-FFF2-40B4-BE49-F238E27FC236}">
                  <a16:creationId xmlns:a16="http://schemas.microsoft.com/office/drawing/2014/main" id="{6995733E-0027-4D48-93D2-4F6131C52605}"/>
                </a:ext>
              </a:extLst>
            </p:cNvPr>
            <p:cNvSpPr/>
            <p:nvPr/>
          </p:nvSpPr>
          <p:spPr>
            <a:xfrm>
              <a:off x="457200" y="2611819"/>
              <a:ext cx="4841631" cy="73168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没有任何可以复用的组件，也没输出可以给其他项目使用的组件</a:t>
              </a:r>
              <a:endParaRPr lang="en-US" sz="1600" b="1" dirty="0">
                <a:solidFill>
                  <a:schemeClr val="accent2">
                    <a:lumMod val="75000"/>
                  </a:schemeClr>
                </a:solidFill>
              </a:endParaRPr>
            </a:p>
          </p:txBody>
        </p:sp>
      </p:grpSp>
      <p:grpSp>
        <p:nvGrpSpPr>
          <p:cNvPr id="14" name="Group 13">
            <a:extLst>
              <a:ext uri="{FF2B5EF4-FFF2-40B4-BE49-F238E27FC236}">
                <a16:creationId xmlns:a16="http://schemas.microsoft.com/office/drawing/2014/main" id="{15003AC4-08CF-ED4D-8EF7-783959C4BF80}"/>
              </a:ext>
            </a:extLst>
          </p:cNvPr>
          <p:cNvGrpSpPr/>
          <p:nvPr/>
        </p:nvGrpSpPr>
        <p:grpSpPr>
          <a:xfrm>
            <a:off x="597875" y="5178258"/>
            <a:ext cx="4841631" cy="1197425"/>
            <a:chOff x="457200" y="2146079"/>
            <a:chExt cx="4841631" cy="1197425"/>
          </a:xfrm>
        </p:grpSpPr>
        <p:sp>
          <p:nvSpPr>
            <p:cNvPr id="15" name="Rounded Rectangle 14">
              <a:extLst>
                <a:ext uri="{FF2B5EF4-FFF2-40B4-BE49-F238E27FC236}">
                  <a16:creationId xmlns:a16="http://schemas.microsoft.com/office/drawing/2014/main" id="{5423CCE6-71AF-0E40-8872-AF140CA87B1A}"/>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4</a:t>
              </a:r>
              <a:r>
                <a:rPr lang="zh-CN" altLang="en-US" sz="2000" b="1" dirty="0">
                  <a:solidFill>
                    <a:schemeClr val="accent2">
                      <a:lumMod val="50000"/>
                    </a:schemeClr>
                  </a:solidFill>
                </a:rPr>
                <a:t>、包臃肿</a:t>
              </a:r>
              <a:endParaRPr lang="en-US" sz="2000" b="1" dirty="0">
                <a:solidFill>
                  <a:schemeClr val="accent2">
                    <a:lumMod val="50000"/>
                  </a:schemeClr>
                </a:solidFill>
              </a:endParaRPr>
            </a:p>
          </p:txBody>
        </p:sp>
        <p:sp>
          <p:nvSpPr>
            <p:cNvPr id="16" name="Rounded Rectangle 15">
              <a:extLst>
                <a:ext uri="{FF2B5EF4-FFF2-40B4-BE49-F238E27FC236}">
                  <a16:creationId xmlns:a16="http://schemas.microsoft.com/office/drawing/2014/main" id="{BD9A97D3-DE54-C548-B343-922A3217208F}"/>
                </a:ext>
              </a:extLst>
            </p:cNvPr>
            <p:cNvSpPr/>
            <p:nvPr/>
          </p:nvSpPr>
          <p:spPr>
            <a:xfrm>
              <a:off x="457200" y="2611819"/>
              <a:ext cx="4841631" cy="73168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所有的皮肤资源都打包在</a:t>
              </a:r>
              <a:r>
                <a:rPr lang="en-US" altLang="zh-CN" sz="1600" b="1" dirty="0" err="1">
                  <a:solidFill>
                    <a:schemeClr val="accent2">
                      <a:lumMod val="75000"/>
                    </a:schemeClr>
                  </a:solidFill>
                </a:rPr>
                <a:t>apk</a:t>
              </a:r>
              <a:r>
                <a:rPr lang="zh-CN" altLang="en-US" sz="1600" b="1" dirty="0">
                  <a:solidFill>
                    <a:schemeClr val="accent2">
                      <a:lumMod val="75000"/>
                    </a:schemeClr>
                  </a:solidFill>
                </a:rPr>
                <a:t>里，对于不需要这些皮肤的游戏来说增加了大量无用资源</a:t>
              </a:r>
              <a:endParaRPr lang="en-US" sz="1600" b="1" dirty="0">
                <a:solidFill>
                  <a:schemeClr val="accent2">
                    <a:lumMod val="75000"/>
                  </a:schemeClr>
                </a:solidFill>
              </a:endParaRPr>
            </a:p>
          </p:txBody>
        </p:sp>
      </p:grpSp>
      <p:grpSp>
        <p:nvGrpSpPr>
          <p:cNvPr id="17" name="Group 16">
            <a:extLst>
              <a:ext uri="{FF2B5EF4-FFF2-40B4-BE49-F238E27FC236}">
                <a16:creationId xmlns:a16="http://schemas.microsoft.com/office/drawing/2014/main" id="{4E160B5B-392B-F64A-9EB5-A581907F09F1}"/>
              </a:ext>
            </a:extLst>
          </p:cNvPr>
          <p:cNvGrpSpPr/>
          <p:nvPr/>
        </p:nvGrpSpPr>
        <p:grpSpPr>
          <a:xfrm>
            <a:off x="5744307" y="1407525"/>
            <a:ext cx="4958861" cy="952575"/>
            <a:chOff x="457200" y="2146079"/>
            <a:chExt cx="4958861" cy="952575"/>
          </a:xfrm>
        </p:grpSpPr>
        <p:sp>
          <p:nvSpPr>
            <p:cNvPr id="18" name="Rounded Rectangle 17">
              <a:extLst>
                <a:ext uri="{FF2B5EF4-FFF2-40B4-BE49-F238E27FC236}">
                  <a16:creationId xmlns:a16="http://schemas.microsoft.com/office/drawing/2014/main" id="{1BB05046-D2FE-6D4A-8878-D19FA81BABF0}"/>
                </a:ext>
              </a:extLst>
            </p:cNvPr>
            <p:cNvSpPr/>
            <p:nvPr/>
          </p:nvSpPr>
          <p:spPr>
            <a:xfrm>
              <a:off x="457200" y="2146079"/>
              <a:ext cx="495886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5</a:t>
              </a:r>
              <a:r>
                <a:rPr lang="zh-CN" altLang="en-US" sz="2000" b="1" dirty="0">
                  <a:solidFill>
                    <a:schemeClr val="accent2">
                      <a:lumMod val="50000"/>
                    </a:schemeClr>
                  </a:solidFill>
                </a:rPr>
                <a:t>、接手困难，代码不熟悉，开发进度慢</a:t>
              </a:r>
              <a:endParaRPr lang="en-US" sz="2000" b="1" dirty="0">
                <a:solidFill>
                  <a:schemeClr val="accent2">
                    <a:lumMod val="50000"/>
                  </a:schemeClr>
                </a:solidFill>
              </a:endParaRPr>
            </a:p>
          </p:txBody>
        </p:sp>
        <p:sp>
          <p:nvSpPr>
            <p:cNvPr id="19" name="Rounded Rectangle 18">
              <a:extLst>
                <a:ext uri="{FF2B5EF4-FFF2-40B4-BE49-F238E27FC236}">
                  <a16:creationId xmlns:a16="http://schemas.microsoft.com/office/drawing/2014/main" id="{64BD6D86-8D20-094A-95B8-DB445190FC9C}"/>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牵一发而动全身，任何的改动都有可能引起新的</a:t>
              </a:r>
              <a:r>
                <a:rPr lang="en-US" altLang="zh-CN" sz="1600" b="1" dirty="0">
                  <a:solidFill>
                    <a:schemeClr val="accent2">
                      <a:lumMod val="75000"/>
                    </a:schemeClr>
                  </a:solidFill>
                </a:rPr>
                <a:t>bug</a:t>
              </a:r>
              <a:endParaRPr lang="en-US" sz="1600" b="1" dirty="0">
                <a:solidFill>
                  <a:schemeClr val="accent2">
                    <a:lumMod val="75000"/>
                  </a:schemeClr>
                </a:solidFill>
              </a:endParaRPr>
            </a:p>
          </p:txBody>
        </p:sp>
      </p:grpSp>
      <p:grpSp>
        <p:nvGrpSpPr>
          <p:cNvPr id="20" name="Group 19">
            <a:extLst>
              <a:ext uri="{FF2B5EF4-FFF2-40B4-BE49-F238E27FC236}">
                <a16:creationId xmlns:a16="http://schemas.microsoft.com/office/drawing/2014/main" id="{44F2458B-768E-9148-9D8D-080AE67DB9E2}"/>
              </a:ext>
            </a:extLst>
          </p:cNvPr>
          <p:cNvGrpSpPr/>
          <p:nvPr/>
        </p:nvGrpSpPr>
        <p:grpSpPr>
          <a:xfrm>
            <a:off x="5744306" y="2688266"/>
            <a:ext cx="4958861" cy="1005839"/>
            <a:chOff x="457200" y="2146079"/>
            <a:chExt cx="4958861" cy="1005839"/>
          </a:xfrm>
        </p:grpSpPr>
        <p:sp>
          <p:nvSpPr>
            <p:cNvPr id="21" name="Rounded Rectangle 20">
              <a:extLst>
                <a:ext uri="{FF2B5EF4-FFF2-40B4-BE49-F238E27FC236}">
                  <a16:creationId xmlns:a16="http://schemas.microsoft.com/office/drawing/2014/main" id="{25856265-CFAE-EF4B-A90A-9E91BA3FDB18}"/>
                </a:ext>
              </a:extLst>
            </p:cNvPr>
            <p:cNvSpPr/>
            <p:nvPr/>
          </p:nvSpPr>
          <p:spPr>
            <a:xfrm>
              <a:off x="457200" y="2146079"/>
              <a:ext cx="495886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6</a:t>
              </a:r>
              <a:r>
                <a:rPr lang="zh-CN" altLang="en-US" sz="2000" b="1" dirty="0">
                  <a:solidFill>
                    <a:schemeClr val="accent2">
                      <a:lumMod val="50000"/>
                    </a:schemeClr>
                  </a:solidFill>
                </a:rPr>
                <a:t>、历史遗留问题多</a:t>
              </a:r>
              <a:endParaRPr lang="en-US" sz="2000" b="1" dirty="0">
                <a:solidFill>
                  <a:schemeClr val="accent2">
                    <a:lumMod val="50000"/>
                  </a:schemeClr>
                </a:solidFill>
              </a:endParaRPr>
            </a:p>
          </p:txBody>
        </p:sp>
        <p:sp>
          <p:nvSpPr>
            <p:cNvPr id="22" name="Rounded Rectangle 21">
              <a:extLst>
                <a:ext uri="{FF2B5EF4-FFF2-40B4-BE49-F238E27FC236}">
                  <a16:creationId xmlns:a16="http://schemas.microsoft.com/office/drawing/2014/main" id="{54A2F8C2-6746-BF41-B3BC-895F4742AB78}"/>
                </a:ext>
              </a:extLst>
            </p:cNvPr>
            <p:cNvSpPr/>
            <p:nvPr/>
          </p:nvSpPr>
          <p:spPr>
            <a:xfrm>
              <a:off x="457200" y="2611820"/>
              <a:ext cx="4841631" cy="54009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每次发版都有历史</a:t>
              </a:r>
              <a:r>
                <a:rPr lang="en-US" altLang="zh-CN" sz="1600" b="1" dirty="0">
                  <a:solidFill>
                    <a:schemeClr val="accent2">
                      <a:lumMod val="75000"/>
                    </a:schemeClr>
                  </a:solidFill>
                </a:rPr>
                <a:t>bug</a:t>
              </a:r>
              <a:r>
                <a:rPr lang="zh-CN" altLang="en-US" sz="1600" b="1" dirty="0">
                  <a:solidFill>
                    <a:schemeClr val="accent2">
                      <a:lumMod val="75000"/>
                    </a:schemeClr>
                  </a:solidFill>
                </a:rPr>
                <a:t>，定位困难</a:t>
              </a:r>
              <a:endParaRPr lang="en-US" sz="1600" b="1" dirty="0">
                <a:solidFill>
                  <a:schemeClr val="accent2">
                    <a:lumMod val="75000"/>
                  </a:schemeClr>
                </a:solidFill>
              </a:endParaRPr>
            </a:p>
          </p:txBody>
        </p:sp>
      </p:grpSp>
      <p:sp>
        <p:nvSpPr>
          <p:cNvPr id="23" name="Rounded Rectangle 22">
            <a:extLst>
              <a:ext uri="{FF2B5EF4-FFF2-40B4-BE49-F238E27FC236}">
                <a16:creationId xmlns:a16="http://schemas.microsoft.com/office/drawing/2014/main" id="{A95A0D15-B9EB-4641-A65B-B9F61C154491}"/>
              </a:ext>
            </a:extLst>
          </p:cNvPr>
          <p:cNvSpPr/>
          <p:nvPr/>
        </p:nvSpPr>
        <p:spPr>
          <a:xfrm>
            <a:off x="5744306" y="3969007"/>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5">
                    <a:lumMod val="50000"/>
                  </a:schemeClr>
                </a:solidFill>
              </a:rPr>
              <a:t>Third title</a:t>
            </a:r>
          </a:p>
        </p:txBody>
      </p:sp>
    </p:spTree>
    <p:extLst>
      <p:ext uri="{BB962C8B-B14F-4D97-AF65-F5344CB8AC3E}">
        <p14:creationId xmlns:p14="http://schemas.microsoft.com/office/powerpoint/2010/main" val="217174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8AFCF06-2A5D-FB44-B7F5-F0C86D61D2AF}"/>
              </a:ext>
            </a:extLst>
          </p:cNvPr>
          <p:cNvCxnSpPr>
            <a:cxnSpLocks/>
          </p:cNvCxnSpPr>
          <p:nvPr/>
        </p:nvCxnSpPr>
        <p:spPr>
          <a:xfrm>
            <a:off x="993753" y="1740312"/>
            <a:ext cx="86577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4D1D6A42-D94D-4340-AE83-A9AD5E799B7A}"/>
              </a:ext>
            </a:extLst>
          </p:cNvPr>
          <p:cNvSpPr/>
          <p:nvPr/>
        </p:nvSpPr>
        <p:spPr>
          <a:xfrm>
            <a:off x="256606" y="962052"/>
            <a:ext cx="1120033" cy="654811"/>
          </a:xfrm>
          <a:custGeom>
            <a:avLst/>
            <a:gdLst>
              <a:gd name="connsiteX0" fmla="*/ 0 w 1120033"/>
              <a:gd name="connsiteY0" fmla="*/ 109137 h 654811"/>
              <a:gd name="connsiteX1" fmla="*/ 109137 w 1120033"/>
              <a:gd name="connsiteY1" fmla="*/ 0 h 654811"/>
              <a:gd name="connsiteX2" fmla="*/ 569034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50999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8559" y="56939"/>
                  <a:pt x="43297" y="-1229"/>
                  <a:pt x="109137" y="0"/>
                </a:cubicBezTo>
                <a:cubicBezTo>
                  <a:pt x="223074" y="-17922"/>
                  <a:pt x="437489" y="-5386"/>
                  <a:pt x="569034" y="0"/>
                </a:cubicBezTo>
                <a:cubicBezTo>
                  <a:pt x="700579" y="5386"/>
                  <a:pt x="902428" y="5039"/>
                  <a:pt x="1010896" y="0"/>
                </a:cubicBezTo>
                <a:cubicBezTo>
                  <a:pt x="1075597" y="3418"/>
                  <a:pt x="1114560" y="51272"/>
                  <a:pt x="1120033" y="109137"/>
                </a:cubicBezTo>
                <a:cubicBezTo>
                  <a:pt x="1112366" y="253288"/>
                  <a:pt x="1131653" y="343756"/>
                  <a:pt x="1120033" y="545674"/>
                </a:cubicBezTo>
                <a:cubicBezTo>
                  <a:pt x="1126037" y="605983"/>
                  <a:pt x="1066991" y="654499"/>
                  <a:pt x="1010896" y="654811"/>
                </a:cubicBezTo>
                <a:cubicBezTo>
                  <a:pt x="894963" y="637482"/>
                  <a:pt x="738185" y="674350"/>
                  <a:pt x="550999" y="654811"/>
                </a:cubicBezTo>
                <a:cubicBezTo>
                  <a:pt x="363813" y="635272"/>
                  <a:pt x="276177" y="656435"/>
                  <a:pt x="109137" y="654811"/>
                </a:cubicBezTo>
                <a:cubicBezTo>
                  <a:pt x="43548" y="663906"/>
                  <a:pt x="-8700" y="604682"/>
                  <a:pt x="0" y="545674"/>
                </a:cubicBezTo>
                <a:cubicBezTo>
                  <a:pt x="-21227" y="414264"/>
                  <a:pt x="-17544" y="261093"/>
                  <a:pt x="0" y="109137"/>
                </a:cubicBezTo>
                <a:close/>
              </a:path>
              <a:path w="1120033" h="654811" stroke="0" extrusionOk="0">
                <a:moveTo>
                  <a:pt x="0" y="109137"/>
                </a:moveTo>
                <a:cubicBezTo>
                  <a:pt x="-1856" y="56188"/>
                  <a:pt x="51498" y="4250"/>
                  <a:pt x="109137" y="0"/>
                </a:cubicBezTo>
                <a:cubicBezTo>
                  <a:pt x="248519" y="6782"/>
                  <a:pt x="460849" y="-1064"/>
                  <a:pt x="569034" y="0"/>
                </a:cubicBezTo>
                <a:cubicBezTo>
                  <a:pt x="677219" y="1064"/>
                  <a:pt x="905583" y="-4676"/>
                  <a:pt x="1010896" y="0"/>
                </a:cubicBezTo>
                <a:cubicBezTo>
                  <a:pt x="1064774" y="8606"/>
                  <a:pt x="1107228" y="45408"/>
                  <a:pt x="1120033" y="109137"/>
                </a:cubicBezTo>
                <a:cubicBezTo>
                  <a:pt x="1140934" y="237543"/>
                  <a:pt x="1112494" y="342556"/>
                  <a:pt x="1120033" y="545674"/>
                </a:cubicBezTo>
                <a:cubicBezTo>
                  <a:pt x="1119472" y="613676"/>
                  <a:pt x="1059810" y="662618"/>
                  <a:pt x="1010896" y="654811"/>
                </a:cubicBezTo>
                <a:cubicBezTo>
                  <a:pt x="803448" y="634638"/>
                  <a:pt x="683696" y="636050"/>
                  <a:pt x="550999" y="654811"/>
                </a:cubicBezTo>
                <a:cubicBezTo>
                  <a:pt x="418302" y="673572"/>
                  <a:pt x="224046" y="646561"/>
                  <a:pt x="109137" y="654811"/>
                </a:cubicBezTo>
                <a:cubicBezTo>
                  <a:pt x="48528" y="647881"/>
                  <a:pt x="7455" y="594248"/>
                  <a:pt x="0" y="545674"/>
                </a:cubicBezTo>
                <a:cubicBezTo>
                  <a:pt x="-3657" y="454254"/>
                  <a:pt x="6107" y="254457"/>
                  <a:pt x="0" y="109137"/>
                </a:cubicBezTo>
                <a:close/>
              </a:path>
            </a:pathLst>
          </a:custGeom>
          <a:solidFill>
            <a:schemeClr val="bg1"/>
          </a:solidFill>
          <a:ln w="3175">
            <a:solidFill>
              <a:schemeClr val="bg1"/>
            </a:solidFill>
            <a:extLst>
              <a:ext uri="{C807C97D-BFC1-408E-A445-0C87EB9F89A2}">
                <ask:lineSketchStyleProps xmlns:ask="http://schemas.microsoft.com/office/drawing/2018/sketchyshapes" xmlns="" sd="301289373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sp>
        <p:nvSpPr>
          <p:cNvPr id="30" name="Rounded Rectangle 29">
            <a:extLst>
              <a:ext uri="{FF2B5EF4-FFF2-40B4-BE49-F238E27FC236}">
                <a16:creationId xmlns:a16="http://schemas.microsoft.com/office/drawing/2014/main" id="{B5DB2D9A-7A7E-9545-B93E-9D300405F2DD}"/>
              </a:ext>
            </a:extLst>
          </p:cNvPr>
          <p:cNvSpPr/>
          <p:nvPr/>
        </p:nvSpPr>
        <p:spPr>
          <a:xfrm>
            <a:off x="256606" y="2162608"/>
            <a:ext cx="1120033" cy="654811"/>
          </a:xfrm>
          <a:custGeom>
            <a:avLst/>
            <a:gdLst>
              <a:gd name="connsiteX0" fmla="*/ 0 w 1120033"/>
              <a:gd name="connsiteY0" fmla="*/ 109137 h 654811"/>
              <a:gd name="connsiteX1" fmla="*/ 109137 w 1120033"/>
              <a:gd name="connsiteY1" fmla="*/ 0 h 654811"/>
              <a:gd name="connsiteX2" fmla="*/ 560017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60017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7608" y="59523"/>
                  <a:pt x="52197" y="2562"/>
                  <a:pt x="109137" y="0"/>
                </a:cubicBezTo>
                <a:cubicBezTo>
                  <a:pt x="332927" y="4543"/>
                  <a:pt x="468415" y="538"/>
                  <a:pt x="560017" y="0"/>
                </a:cubicBezTo>
                <a:cubicBezTo>
                  <a:pt x="651619" y="-538"/>
                  <a:pt x="848213" y="-1013"/>
                  <a:pt x="1010896" y="0"/>
                </a:cubicBezTo>
                <a:cubicBezTo>
                  <a:pt x="1066811" y="6057"/>
                  <a:pt x="1124495" y="51659"/>
                  <a:pt x="1120033" y="109137"/>
                </a:cubicBezTo>
                <a:cubicBezTo>
                  <a:pt x="1102433" y="270292"/>
                  <a:pt x="1123870" y="443728"/>
                  <a:pt x="1120033" y="545674"/>
                </a:cubicBezTo>
                <a:cubicBezTo>
                  <a:pt x="1121752" y="602746"/>
                  <a:pt x="1074864" y="646963"/>
                  <a:pt x="1010896" y="654811"/>
                </a:cubicBezTo>
                <a:cubicBezTo>
                  <a:pt x="835436" y="674970"/>
                  <a:pt x="701145" y="670244"/>
                  <a:pt x="560017" y="654811"/>
                </a:cubicBezTo>
                <a:cubicBezTo>
                  <a:pt x="418889" y="639378"/>
                  <a:pt x="241987" y="659038"/>
                  <a:pt x="109137" y="654811"/>
                </a:cubicBezTo>
                <a:cubicBezTo>
                  <a:pt x="52907" y="663819"/>
                  <a:pt x="-2446" y="611971"/>
                  <a:pt x="0" y="545674"/>
                </a:cubicBezTo>
                <a:cubicBezTo>
                  <a:pt x="16144" y="364722"/>
                  <a:pt x="17491" y="296923"/>
                  <a:pt x="0" y="109137"/>
                </a:cubicBezTo>
                <a:close/>
              </a:path>
              <a:path w="1120033" h="654811" stroke="0" extrusionOk="0">
                <a:moveTo>
                  <a:pt x="0" y="109137"/>
                </a:moveTo>
                <a:cubicBezTo>
                  <a:pt x="-1878" y="48181"/>
                  <a:pt x="48763" y="-2455"/>
                  <a:pt x="109137" y="0"/>
                </a:cubicBezTo>
                <a:cubicBezTo>
                  <a:pt x="218789" y="-20185"/>
                  <a:pt x="410007" y="-8355"/>
                  <a:pt x="560017" y="0"/>
                </a:cubicBezTo>
                <a:cubicBezTo>
                  <a:pt x="710027" y="8355"/>
                  <a:pt x="801664" y="-4282"/>
                  <a:pt x="1010896" y="0"/>
                </a:cubicBezTo>
                <a:cubicBezTo>
                  <a:pt x="1060304" y="3611"/>
                  <a:pt x="1116005" y="46792"/>
                  <a:pt x="1120033" y="109137"/>
                </a:cubicBezTo>
                <a:cubicBezTo>
                  <a:pt x="1120107" y="289421"/>
                  <a:pt x="1100761" y="396626"/>
                  <a:pt x="1120033" y="545674"/>
                </a:cubicBezTo>
                <a:cubicBezTo>
                  <a:pt x="1124057" y="615845"/>
                  <a:pt x="1071326" y="641965"/>
                  <a:pt x="1010896" y="654811"/>
                </a:cubicBezTo>
                <a:cubicBezTo>
                  <a:pt x="864551" y="652233"/>
                  <a:pt x="719929" y="661664"/>
                  <a:pt x="569034" y="654811"/>
                </a:cubicBezTo>
                <a:cubicBezTo>
                  <a:pt x="418139" y="647958"/>
                  <a:pt x="217291" y="671831"/>
                  <a:pt x="109137" y="654811"/>
                </a:cubicBezTo>
                <a:cubicBezTo>
                  <a:pt x="63542" y="653013"/>
                  <a:pt x="5399" y="602061"/>
                  <a:pt x="0" y="545674"/>
                </a:cubicBezTo>
                <a:cubicBezTo>
                  <a:pt x="1028" y="403556"/>
                  <a:pt x="17557" y="218192"/>
                  <a:pt x="0" y="109137"/>
                </a:cubicBezTo>
                <a:close/>
              </a:path>
            </a:pathLst>
          </a:custGeom>
          <a:solidFill>
            <a:schemeClr val="bg1"/>
          </a:solidFill>
          <a:ln w="3175">
            <a:solidFill>
              <a:schemeClr val="bg1"/>
            </a:solidFill>
            <a:extLst>
              <a:ext uri="{C807C97D-BFC1-408E-A445-0C87EB9F89A2}">
                <ask:lineSketchStyleProps xmlns:ask="http://schemas.microsoft.com/office/drawing/2018/sketchyshapes" xmlns="" sd="198589952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cxnSp>
        <p:nvCxnSpPr>
          <p:cNvPr id="31" name="Straight Connector 30">
            <a:extLst>
              <a:ext uri="{FF2B5EF4-FFF2-40B4-BE49-F238E27FC236}">
                <a16:creationId xmlns:a16="http://schemas.microsoft.com/office/drawing/2014/main" id="{6F698E89-4D24-0F4E-A173-30E08785725D}"/>
              </a:ext>
            </a:extLst>
          </p:cNvPr>
          <p:cNvCxnSpPr>
            <a:cxnSpLocks/>
          </p:cNvCxnSpPr>
          <p:nvPr/>
        </p:nvCxnSpPr>
        <p:spPr>
          <a:xfrm>
            <a:off x="993753" y="3251957"/>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EAF387B9-1611-E54B-9640-4B83C038179A}"/>
              </a:ext>
            </a:extLst>
          </p:cNvPr>
          <p:cNvSpPr/>
          <p:nvPr/>
        </p:nvSpPr>
        <p:spPr>
          <a:xfrm>
            <a:off x="1727343" y="2643349"/>
            <a:ext cx="7562368" cy="490735"/>
          </a:xfrm>
          <a:custGeom>
            <a:avLst/>
            <a:gdLst>
              <a:gd name="connsiteX0" fmla="*/ 0 w 7562368"/>
              <a:gd name="connsiteY0" fmla="*/ 81791 h 490735"/>
              <a:gd name="connsiteX1" fmla="*/ 81791 w 7562368"/>
              <a:gd name="connsiteY1" fmla="*/ 0 h 490735"/>
              <a:gd name="connsiteX2" fmla="*/ 606432 w 7562368"/>
              <a:gd name="connsiteY2" fmla="*/ 0 h 490735"/>
              <a:gd name="connsiteX3" fmla="*/ 1131073 w 7562368"/>
              <a:gd name="connsiteY3" fmla="*/ 0 h 490735"/>
              <a:gd name="connsiteX4" fmla="*/ 1729702 w 7562368"/>
              <a:gd name="connsiteY4" fmla="*/ 0 h 490735"/>
              <a:gd name="connsiteX5" fmla="*/ 2180356 w 7562368"/>
              <a:gd name="connsiteY5" fmla="*/ 0 h 490735"/>
              <a:gd name="connsiteX6" fmla="*/ 2852973 w 7562368"/>
              <a:gd name="connsiteY6" fmla="*/ 0 h 490735"/>
              <a:gd name="connsiteX7" fmla="*/ 3525590 w 7562368"/>
              <a:gd name="connsiteY7" fmla="*/ 0 h 490735"/>
              <a:gd name="connsiteX8" fmla="*/ 4272194 w 7562368"/>
              <a:gd name="connsiteY8" fmla="*/ 0 h 490735"/>
              <a:gd name="connsiteX9" fmla="*/ 4722848 w 7562368"/>
              <a:gd name="connsiteY9" fmla="*/ 0 h 490735"/>
              <a:gd name="connsiteX10" fmla="*/ 5469452 w 7562368"/>
              <a:gd name="connsiteY10" fmla="*/ 0 h 490735"/>
              <a:gd name="connsiteX11" fmla="*/ 6142069 w 7562368"/>
              <a:gd name="connsiteY11" fmla="*/ 0 h 490735"/>
              <a:gd name="connsiteX12" fmla="*/ 6814686 w 7562368"/>
              <a:gd name="connsiteY12" fmla="*/ 0 h 490735"/>
              <a:gd name="connsiteX13" fmla="*/ 7480577 w 7562368"/>
              <a:gd name="connsiteY13" fmla="*/ 0 h 490735"/>
              <a:gd name="connsiteX14" fmla="*/ 7562368 w 7562368"/>
              <a:gd name="connsiteY14" fmla="*/ 81791 h 490735"/>
              <a:gd name="connsiteX15" fmla="*/ 7562368 w 7562368"/>
              <a:gd name="connsiteY15" fmla="*/ 408944 h 490735"/>
              <a:gd name="connsiteX16" fmla="*/ 7480577 w 7562368"/>
              <a:gd name="connsiteY16" fmla="*/ 490735 h 490735"/>
              <a:gd name="connsiteX17" fmla="*/ 6881948 w 7562368"/>
              <a:gd name="connsiteY17" fmla="*/ 490735 h 490735"/>
              <a:gd name="connsiteX18" fmla="*/ 6061355 w 7562368"/>
              <a:gd name="connsiteY18" fmla="*/ 490735 h 490735"/>
              <a:gd name="connsiteX19" fmla="*/ 5314751 w 7562368"/>
              <a:gd name="connsiteY19" fmla="*/ 490735 h 490735"/>
              <a:gd name="connsiteX20" fmla="*/ 4494158 w 7562368"/>
              <a:gd name="connsiteY20" fmla="*/ 490735 h 490735"/>
              <a:gd name="connsiteX21" fmla="*/ 3895529 w 7562368"/>
              <a:gd name="connsiteY21" fmla="*/ 490735 h 490735"/>
              <a:gd name="connsiteX22" fmla="*/ 3222912 w 7562368"/>
              <a:gd name="connsiteY22" fmla="*/ 490735 h 490735"/>
              <a:gd name="connsiteX23" fmla="*/ 2772259 w 7562368"/>
              <a:gd name="connsiteY23" fmla="*/ 490735 h 490735"/>
              <a:gd name="connsiteX24" fmla="*/ 2025654 w 7562368"/>
              <a:gd name="connsiteY24" fmla="*/ 490735 h 490735"/>
              <a:gd name="connsiteX25" fmla="*/ 1279049 w 7562368"/>
              <a:gd name="connsiteY25" fmla="*/ 490735 h 490735"/>
              <a:gd name="connsiteX26" fmla="*/ 81791 w 7562368"/>
              <a:gd name="connsiteY26" fmla="*/ 490735 h 490735"/>
              <a:gd name="connsiteX27" fmla="*/ 0 w 7562368"/>
              <a:gd name="connsiteY27" fmla="*/ 408944 h 490735"/>
              <a:gd name="connsiteX28" fmla="*/ 0 w 7562368"/>
              <a:gd name="connsiteY2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62368" h="490735" fill="none" extrusionOk="0">
                <a:moveTo>
                  <a:pt x="0" y="81791"/>
                </a:moveTo>
                <a:cubicBezTo>
                  <a:pt x="8188" y="36258"/>
                  <a:pt x="45275" y="-3670"/>
                  <a:pt x="81791" y="0"/>
                </a:cubicBezTo>
                <a:cubicBezTo>
                  <a:pt x="302050" y="-25790"/>
                  <a:pt x="475410" y="-15737"/>
                  <a:pt x="606432" y="0"/>
                </a:cubicBezTo>
                <a:cubicBezTo>
                  <a:pt x="737454" y="15737"/>
                  <a:pt x="988076" y="-9467"/>
                  <a:pt x="1131073" y="0"/>
                </a:cubicBezTo>
                <a:cubicBezTo>
                  <a:pt x="1274070" y="9467"/>
                  <a:pt x="1571433" y="6284"/>
                  <a:pt x="1729702" y="0"/>
                </a:cubicBezTo>
                <a:cubicBezTo>
                  <a:pt x="1887971" y="-6284"/>
                  <a:pt x="1980298" y="-7465"/>
                  <a:pt x="2180356" y="0"/>
                </a:cubicBezTo>
                <a:cubicBezTo>
                  <a:pt x="2380414" y="7465"/>
                  <a:pt x="2585771" y="-22974"/>
                  <a:pt x="2852973" y="0"/>
                </a:cubicBezTo>
                <a:cubicBezTo>
                  <a:pt x="3120175" y="22974"/>
                  <a:pt x="3224758" y="-2780"/>
                  <a:pt x="3525590" y="0"/>
                </a:cubicBezTo>
                <a:cubicBezTo>
                  <a:pt x="3826422" y="2780"/>
                  <a:pt x="4109887" y="-24748"/>
                  <a:pt x="4272194" y="0"/>
                </a:cubicBezTo>
                <a:cubicBezTo>
                  <a:pt x="4434501" y="24748"/>
                  <a:pt x="4550154" y="-15717"/>
                  <a:pt x="4722848" y="0"/>
                </a:cubicBezTo>
                <a:cubicBezTo>
                  <a:pt x="4895542" y="15717"/>
                  <a:pt x="5100969" y="-15792"/>
                  <a:pt x="5469452" y="0"/>
                </a:cubicBezTo>
                <a:cubicBezTo>
                  <a:pt x="5837935" y="15792"/>
                  <a:pt x="5867175" y="-16343"/>
                  <a:pt x="6142069" y="0"/>
                </a:cubicBezTo>
                <a:cubicBezTo>
                  <a:pt x="6416963" y="16343"/>
                  <a:pt x="6648967" y="1420"/>
                  <a:pt x="6814686" y="0"/>
                </a:cubicBezTo>
                <a:cubicBezTo>
                  <a:pt x="6980405" y="-1420"/>
                  <a:pt x="7335604" y="29820"/>
                  <a:pt x="7480577" y="0"/>
                </a:cubicBezTo>
                <a:cubicBezTo>
                  <a:pt x="7530291" y="2591"/>
                  <a:pt x="7560864" y="39153"/>
                  <a:pt x="7562368" y="81791"/>
                </a:cubicBezTo>
                <a:cubicBezTo>
                  <a:pt x="7546945" y="189700"/>
                  <a:pt x="7547268" y="255036"/>
                  <a:pt x="7562368" y="408944"/>
                </a:cubicBezTo>
                <a:cubicBezTo>
                  <a:pt x="7560804" y="454928"/>
                  <a:pt x="7529573" y="494980"/>
                  <a:pt x="7480577" y="490735"/>
                </a:cubicBezTo>
                <a:cubicBezTo>
                  <a:pt x="7211608" y="461251"/>
                  <a:pt x="7015873" y="498750"/>
                  <a:pt x="6881948" y="490735"/>
                </a:cubicBezTo>
                <a:cubicBezTo>
                  <a:pt x="6748023" y="482720"/>
                  <a:pt x="6394914" y="518454"/>
                  <a:pt x="6061355" y="490735"/>
                </a:cubicBezTo>
                <a:cubicBezTo>
                  <a:pt x="5727796" y="463016"/>
                  <a:pt x="5672263" y="457977"/>
                  <a:pt x="5314751" y="490735"/>
                </a:cubicBezTo>
                <a:cubicBezTo>
                  <a:pt x="4957239" y="523493"/>
                  <a:pt x="4702064" y="527411"/>
                  <a:pt x="4494158" y="490735"/>
                </a:cubicBezTo>
                <a:cubicBezTo>
                  <a:pt x="4286252" y="454059"/>
                  <a:pt x="4096703" y="510006"/>
                  <a:pt x="3895529" y="490735"/>
                </a:cubicBezTo>
                <a:cubicBezTo>
                  <a:pt x="3694355" y="471464"/>
                  <a:pt x="3459626" y="522221"/>
                  <a:pt x="3222912" y="490735"/>
                </a:cubicBezTo>
                <a:cubicBezTo>
                  <a:pt x="2986198" y="459249"/>
                  <a:pt x="2991292" y="500416"/>
                  <a:pt x="2772259" y="490735"/>
                </a:cubicBezTo>
                <a:cubicBezTo>
                  <a:pt x="2553226" y="481054"/>
                  <a:pt x="2220124" y="522402"/>
                  <a:pt x="2025654" y="490735"/>
                </a:cubicBezTo>
                <a:cubicBezTo>
                  <a:pt x="1831184" y="459068"/>
                  <a:pt x="1612427" y="477651"/>
                  <a:pt x="1279049" y="490735"/>
                </a:cubicBezTo>
                <a:cubicBezTo>
                  <a:pt x="945672" y="503819"/>
                  <a:pt x="668541" y="530361"/>
                  <a:pt x="81791" y="490735"/>
                </a:cubicBezTo>
                <a:cubicBezTo>
                  <a:pt x="42815" y="485422"/>
                  <a:pt x="3977" y="452184"/>
                  <a:pt x="0" y="408944"/>
                </a:cubicBezTo>
                <a:cubicBezTo>
                  <a:pt x="8274" y="245722"/>
                  <a:pt x="-9802" y="205293"/>
                  <a:pt x="0" y="81791"/>
                </a:cubicBezTo>
                <a:close/>
              </a:path>
              <a:path w="7562368" h="490735" stroke="0" extrusionOk="0">
                <a:moveTo>
                  <a:pt x="0" y="81791"/>
                </a:moveTo>
                <a:cubicBezTo>
                  <a:pt x="-1444" y="47730"/>
                  <a:pt x="29975" y="79"/>
                  <a:pt x="81791" y="0"/>
                </a:cubicBezTo>
                <a:cubicBezTo>
                  <a:pt x="389631" y="24424"/>
                  <a:pt x="530513" y="-8330"/>
                  <a:pt x="754408" y="0"/>
                </a:cubicBezTo>
                <a:cubicBezTo>
                  <a:pt x="978303" y="8330"/>
                  <a:pt x="1243152" y="-26793"/>
                  <a:pt x="1427025" y="0"/>
                </a:cubicBezTo>
                <a:cubicBezTo>
                  <a:pt x="1610898" y="26793"/>
                  <a:pt x="1758949" y="-7383"/>
                  <a:pt x="1951666" y="0"/>
                </a:cubicBezTo>
                <a:cubicBezTo>
                  <a:pt x="2144383" y="7383"/>
                  <a:pt x="2269158" y="-24182"/>
                  <a:pt x="2476307" y="0"/>
                </a:cubicBezTo>
                <a:cubicBezTo>
                  <a:pt x="2683456" y="24182"/>
                  <a:pt x="3113375" y="-2275"/>
                  <a:pt x="3296900" y="0"/>
                </a:cubicBezTo>
                <a:cubicBezTo>
                  <a:pt x="3480425" y="2275"/>
                  <a:pt x="3606263" y="-4905"/>
                  <a:pt x="3821541" y="0"/>
                </a:cubicBezTo>
                <a:cubicBezTo>
                  <a:pt x="4036819" y="4905"/>
                  <a:pt x="4196006" y="36462"/>
                  <a:pt x="4568146" y="0"/>
                </a:cubicBezTo>
                <a:cubicBezTo>
                  <a:pt x="4940287" y="-36462"/>
                  <a:pt x="5056178" y="4413"/>
                  <a:pt x="5314751" y="0"/>
                </a:cubicBezTo>
                <a:cubicBezTo>
                  <a:pt x="5573324" y="-4413"/>
                  <a:pt x="5712869" y="21739"/>
                  <a:pt x="5839392" y="0"/>
                </a:cubicBezTo>
                <a:cubicBezTo>
                  <a:pt x="5965915" y="-21739"/>
                  <a:pt x="6184822" y="-19843"/>
                  <a:pt x="6364033" y="0"/>
                </a:cubicBezTo>
                <a:cubicBezTo>
                  <a:pt x="6543244" y="19843"/>
                  <a:pt x="6779634" y="7588"/>
                  <a:pt x="6888674" y="0"/>
                </a:cubicBezTo>
                <a:cubicBezTo>
                  <a:pt x="6997714" y="-7588"/>
                  <a:pt x="7284788" y="-26958"/>
                  <a:pt x="7480577" y="0"/>
                </a:cubicBezTo>
                <a:cubicBezTo>
                  <a:pt x="7533962" y="-6702"/>
                  <a:pt x="7563530" y="36543"/>
                  <a:pt x="7562368" y="81791"/>
                </a:cubicBezTo>
                <a:cubicBezTo>
                  <a:pt x="7570889" y="209870"/>
                  <a:pt x="7552720" y="311091"/>
                  <a:pt x="7562368" y="408944"/>
                </a:cubicBezTo>
                <a:cubicBezTo>
                  <a:pt x="7565089" y="457949"/>
                  <a:pt x="7518372" y="492931"/>
                  <a:pt x="7480577" y="490735"/>
                </a:cubicBezTo>
                <a:cubicBezTo>
                  <a:pt x="7111366" y="466743"/>
                  <a:pt x="6990797" y="493177"/>
                  <a:pt x="6733972" y="490735"/>
                </a:cubicBezTo>
                <a:cubicBezTo>
                  <a:pt x="6477147" y="488293"/>
                  <a:pt x="6377224" y="471538"/>
                  <a:pt x="6283319" y="490735"/>
                </a:cubicBezTo>
                <a:cubicBezTo>
                  <a:pt x="6189414" y="509932"/>
                  <a:pt x="5914487" y="502838"/>
                  <a:pt x="5684690" y="490735"/>
                </a:cubicBezTo>
                <a:cubicBezTo>
                  <a:pt x="5454893" y="478632"/>
                  <a:pt x="5313707" y="480205"/>
                  <a:pt x="5160049" y="490735"/>
                </a:cubicBezTo>
                <a:cubicBezTo>
                  <a:pt x="5006391" y="501265"/>
                  <a:pt x="4667040" y="484656"/>
                  <a:pt x="4487432" y="490735"/>
                </a:cubicBezTo>
                <a:cubicBezTo>
                  <a:pt x="4307824" y="496814"/>
                  <a:pt x="4059724" y="516203"/>
                  <a:pt x="3740827" y="490735"/>
                </a:cubicBezTo>
                <a:cubicBezTo>
                  <a:pt x="3421931" y="465267"/>
                  <a:pt x="3249855" y="460614"/>
                  <a:pt x="2994222" y="490735"/>
                </a:cubicBezTo>
                <a:cubicBezTo>
                  <a:pt x="2738589" y="520856"/>
                  <a:pt x="2700020" y="501557"/>
                  <a:pt x="2543569" y="490735"/>
                </a:cubicBezTo>
                <a:cubicBezTo>
                  <a:pt x="2387118" y="479913"/>
                  <a:pt x="2283692" y="479341"/>
                  <a:pt x="2092916" y="490735"/>
                </a:cubicBezTo>
                <a:cubicBezTo>
                  <a:pt x="1902140" y="502129"/>
                  <a:pt x="1691445" y="473085"/>
                  <a:pt x="1568274" y="490735"/>
                </a:cubicBezTo>
                <a:cubicBezTo>
                  <a:pt x="1445103" y="508385"/>
                  <a:pt x="1021375" y="494303"/>
                  <a:pt x="821670" y="490735"/>
                </a:cubicBezTo>
                <a:cubicBezTo>
                  <a:pt x="621965" y="487167"/>
                  <a:pt x="318465" y="472160"/>
                  <a:pt x="81791" y="490735"/>
                </a:cubicBezTo>
                <a:cubicBezTo>
                  <a:pt x="36419" y="488557"/>
                  <a:pt x="6850" y="453328"/>
                  <a:pt x="0" y="408944"/>
                </a:cubicBezTo>
                <a:cubicBezTo>
                  <a:pt x="-2887" y="296563"/>
                  <a:pt x="15895" y="163970"/>
                  <a:pt x="0" y="81791"/>
                </a:cubicBezTo>
                <a:close/>
              </a:path>
            </a:pathLst>
          </a:custGeom>
          <a:solidFill>
            <a:schemeClr val="accent6">
              <a:lumMod val="60000"/>
              <a:lumOff val="40000"/>
            </a:schemeClr>
          </a:solidFill>
          <a:ln w="3175">
            <a:solidFill>
              <a:schemeClr val="accent6">
                <a:lumMod val="50000"/>
              </a:schemeClr>
            </a:solidFill>
            <a:extLst>
              <a:ext uri="{C807C97D-BFC1-408E-A445-0C87EB9F89A2}">
                <ask:lineSketchStyleProps xmlns:ask="http://schemas.microsoft.com/office/drawing/2018/sketchyshapes" xmlns="" sd="119239952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cxnSp>
        <p:nvCxnSpPr>
          <p:cNvPr id="35" name="Straight Connector 34">
            <a:extLst>
              <a:ext uri="{FF2B5EF4-FFF2-40B4-BE49-F238E27FC236}">
                <a16:creationId xmlns:a16="http://schemas.microsoft.com/office/drawing/2014/main" id="{D9189C12-2A8D-7343-9E81-340BE7DC3E3C}"/>
              </a:ext>
            </a:extLst>
          </p:cNvPr>
          <p:cNvCxnSpPr>
            <a:cxnSpLocks/>
          </p:cNvCxnSpPr>
          <p:nvPr/>
        </p:nvCxnSpPr>
        <p:spPr>
          <a:xfrm>
            <a:off x="993753" y="5060161"/>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4018F650-925E-3042-BB1C-5EFBBD81057E}"/>
              </a:ext>
            </a:extLst>
          </p:cNvPr>
          <p:cNvSpPr/>
          <p:nvPr/>
        </p:nvSpPr>
        <p:spPr>
          <a:xfrm>
            <a:off x="256606" y="3826155"/>
            <a:ext cx="1120033" cy="654811"/>
          </a:xfrm>
          <a:custGeom>
            <a:avLst/>
            <a:gdLst>
              <a:gd name="connsiteX0" fmla="*/ 0 w 1120033"/>
              <a:gd name="connsiteY0" fmla="*/ 109137 h 654811"/>
              <a:gd name="connsiteX1" fmla="*/ 109137 w 1120033"/>
              <a:gd name="connsiteY1" fmla="*/ 0 h 654811"/>
              <a:gd name="connsiteX2" fmla="*/ 532964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50999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3799" y="48074"/>
                  <a:pt x="57198" y="-2994"/>
                  <a:pt x="109137" y="0"/>
                </a:cubicBezTo>
                <a:cubicBezTo>
                  <a:pt x="214284" y="-19843"/>
                  <a:pt x="403203" y="-15041"/>
                  <a:pt x="532964" y="0"/>
                </a:cubicBezTo>
                <a:cubicBezTo>
                  <a:pt x="662725" y="15041"/>
                  <a:pt x="899987" y="19541"/>
                  <a:pt x="1010896" y="0"/>
                </a:cubicBezTo>
                <a:cubicBezTo>
                  <a:pt x="1067353" y="-11697"/>
                  <a:pt x="1120164" y="57790"/>
                  <a:pt x="1120033" y="109137"/>
                </a:cubicBezTo>
                <a:cubicBezTo>
                  <a:pt x="1111298" y="295753"/>
                  <a:pt x="1102334" y="444226"/>
                  <a:pt x="1120033" y="545674"/>
                </a:cubicBezTo>
                <a:cubicBezTo>
                  <a:pt x="1119841" y="595571"/>
                  <a:pt x="1066706" y="666314"/>
                  <a:pt x="1010896" y="654811"/>
                </a:cubicBezTo>
                <a:cubicBezTo>
                  <a:pt x="905057" y="637230"/>
                  <a:pt x="756265" y="650431"/>
                  <a:pt x="550999" y="654811"/>
                </a:cubicBezTo>
                <a:cubicBezTo>
                  <a:pt x="345733" y="659191"/>
                  <a:pt x="211502" y="658298"/>
                  <a:pt x="109137" y="654811"/>
                </a:cubicBezTo>
                <a:cubicBezTo>
                  <a:pt x="49789" y="660748"/>
                  <a:pt x="6751" y="607390"/>
                  <a:pt x="0" y="545674"/>
                </a:cubicBezTo>
                <a:cubicBezTo>
                  <a:pt x="-536" y="391105"/>
                  <a:pt x="-12120" y="201986"/>
                  <a:pt x="0" y="109137"/>
                </a:cubicBezTo>
                <a:close/>
              </a:path>
              <a:path w="1120033" h="654811" stroke="0" extrusionOk="0">
                <a:moveTo>
                  <a:pt x="0" y="109137"/>
                </a:moveTo>
                <a:cubicBezTo>
                  <a:pt x="-1889" y="47270"/>
                  <a:pt x="42657" y="1047"/>
                  <a:pt x="109137" y="0"/>
                </a:cubicBezTo>
                <a:cubicBezTo>
                  <a:pt x="262001" y="-3850"/>
                  <a:pt x="340035" y="18456"/>
                  <a:pt x="541981" y="0"/>
                </a:cubicBezTo>
                <a:cubicBezTo>
                  <a:pt x="743927" y="-18456"/>
                  <a:pt x="799663" y="-8004"/>
                  <a:pt x="1010896" y="0"/>
                </a:cubicBezTo>
                <a:cubicBezTo>
                  <a:pt x="1069870" y="2748"/>
                  <a:pt x="1110788" y="54859"/>
                  <a:pt x="1120033" y="109137"/>
                </a:cubicBezTo>
                <a:cubicBezTo>
                  <a:pt x="1138675" y="256010"/>
                  <a:pt x="1132591" y="341179"/>
                  <a:pt x="1120033" y="545674"/>
                </a:cubicBezTo>
                <a:cubicBezTo>
                  <a:pt x="1121597" y="608092"/>
                  <a:pt x="1063188" y="663550"/>
                  <a:pt x="1010896" y="654811"/>
                </a:cubicBezTo>
                <a:cubicBezTo>
                  <a:pt x="789551" y="631597"/>
                  <a:pt x="656604" y="674726"/>
                  <a:pt x="541981" y="654811"/>
                </a:cubicBezTo>
                <a:cubicBezTo>
                  <a:pt x="427359" y="634896"/>
                  <a:pt x="223520" y="645595"/>
                  <a:pt x="109137" y="654811"/>
                </a:cubicBezTo>
                <a:cubicBezTo>
                  <a:pt x="42838" y="646789"/>
                  <a:pt x="-9368" y="601573"/>
                  <a:pt x="0" y="545674"/>
                </a:cubicBezTo>
                <a:cubicBezTo>
                  <a:pt x="-17143" y="434603"/>
                  <a:pt x="16104" y="305648"/>
                  <a:pt x="0" y="109137"/>
                </a:cubicBezTo>
                <a:close/>
              </a:path>
            </a:pathLst>
          </a:custGeom>
          <a:solidFill>
            <a:schemeClr val="bg1"/>
          </a:solidFill>
          <a:ln w="3175">
            <a:solidFill>
              <a:schemeClr val="bg1"/>
            </a:solidFill>
            <a:extLst>
              <a:ext uri="{C807C97D-BFC1-408E-A445-0C87EB9F89A2}">
                <ask:lineSketchStyleProps xmlns:ask="http://schemas.microsoft.com/office/drawing/2018/sketchyshapes" xmlns="" sd="185898150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Module</a:t>
            </a:r>
          </a:p>
        </p:txBody>
      </p:sp>
      <p:sp>
        <p:nvSpPr>
          <p:cNvPr id="42" name="Rounded Rectangle 41">
            <a:extLst>
              <a:ext uri="{FF2B5EF4-FFF2-40B4-BE49-F238E27FC236}">
                <a16:creationId xmlns:a16="http://schemas.microsoft.com/office/drawing/2014/main" id="{9EEFC1D5-D4E4-6D45-97B9-621FC5325478}"/>
              </a:ext>
            </a:extLst>
          </p:cNvPr>
          <p:cNvSpPr/>
          <p:nvPr/>
        </p:nvSpPr>
        <p:spPr>
          <a:xfrm>
            <a:off x="256606" y="5312820"/>
            <a:ext cx="1120033" cy="654811"/>
          </a:xfrm>
          <a:custGeom>
            <a:avLst/>
            <a:gdLst>
              <a:gd name="connsiteX0" fmla="*/ 0 w 1120033"/>
              <a:gd name="connsiteY0" fmla="*/ 109137 h 654811"/>
              <a:gd name="connsiteX1" fmla="*/ 109137 w 1120033"/>
              <a:gd name="connsiteY1" fmla="*/ 0 h 654811"/>
              <a:gd name="connsiteX2" fmla="*/ 532964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41981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5081" y="50564"/>
                  <a:pt x="50724" y="14290"/>
                  <a:pt x="109137" y="0"/>
                </a:cubicBezTo>
                <a:cubicBezTo>
                  <a:pt x="255040" y="10181"/>
                  <a:pt x="361469" y="3478"/>
                  <a:pt x="532964" y="0"/>
                </a:cubicBezTo>
                <a:cubicBezTo>
                  <a:pt x="704459" y="-3478"/>
                  <a:pt x="814268" y="2331"/>
                  <a:pt x="1010896" y="0"/>
                </a:cubicBezTo>
                <a:cubicBezTo>
                  <a:pt x="1078613" y="623"/>
                  <a:pt x="1120099" y="42567"/>
                  <a:pt x="1120033" y="109137"/>
                </a:cubicBezTo>
                <a:cubicBezTo>
                  <a:pt x="1136488" y="287440"/>
                  <a:pt x="1116985" y="369617"/>
                  <a:pt x="1120033" y="545674"/>
                </a:cubicBezTo>
                <a:cubicBezTo>
                  <a:pt x="1120141" y="609803"/>
                  <a:pt x="1067795" y="657008"/>
                  <a:pt x="1010896" y="654811"/>
                </a:cubicBezTo>
                <a:cubicBezTo>
                  <a:pt x="893019" y="643206"/>
                  <a:pt x="701546" y="665133"/>
                  <a:pt x="541981" y="654811"/>
                </a:cubicBezTo>
                <a:cubicBezTo>
                  <a:pt x="382417" y="644489"/>
                  <a:pt x="235090" y="660342"/>
                  <a:pt x="109137" y="654811"/>
                </a:cubicBezTo>
                <a:cubicBezTo>
                  <a:pt x="38300" y="658640"/>
                  <a:pt x="-1669" y="595100"/>
                  <a:pt x="0" y="545674"/>
                </a:cubicBezTo>
                <a:cubicBezTo>
                  <a:pt x="-13680" y="365720"/>
                  <a:pt x="-14238" y="320446"/>
                  <a:pt x="0" y="109137"/>
                </a:cubicBezTo>
                <a:close/>
              </a:path>
              <a:path w="1120033" h="654811" stroke="0" extrusionOk="0">
                <a:moveTo>
                  <a:pt x="0" y="109137"/>
                </a:moveTo>
                <a:cubicBezTo>
                  <a:pt x="2465" y="42437"/>
                  <a:pt x="51215" y="-14066"/>
                  <a:pt x="109137" y="0"/>
                </a:cubicBezTo>
                <a:cubicBezTo>
                  <a:pt x="286984" y="19588"/>
                  <a:pt x="343160" y="22768"/>
                  <a:pt x="569034" y="0"/>
                </a:cubicBezTo>
                <a:cubicBezTo>
                  <a:pt x="794908" y="-22768"/>
                  <a:pt x="867045" y="2275"/>
                  <a:pt x="1010896" y="0"/>
                </a:cubicBezTo>
                <a:cubicBezTo>
                  <a:pt x="1071521" y="-2819"/>
                  <a:pt x="1118713" y="49860"/>
                  <a:pt x="1120033" y="109137"/>
                </a:cubicBezTo>
                <a:cubicBezTo>
                  <a:pt x="1104176" y="214313"/>
                  <a:pt x="1108555" y="337401"/>
                  <a:pt x="1120033" y="545674"/>
                </a:cubicBezTo>
                <a:cubicBezTo>
                  <a:pt x="1106943" y="610686"/>
                  <a:pt x="1067633" y="657008"/>
                  <a:pt x="1010896" y="654811"/>
                </a:cubicBezTo>
                <a:cubicBezTo>
                  <a:pt x="861955" y="669329"/>
                  <a:pt x="767272" y="646067"/>
                  <a:pt x="569034" y="654811"/>
                </a:cubicBezTo>
                <a:cubicBezTo>
                  <a:pt x="370796" y="663555"/>
                  <a:pt x="318022" y="665020"/>
                  <a:pt x="109137" y="654811"/>
                </a:cubicBezTo>
                <a:cubicBezTo>
                  <a:pt x="47762" y="656258"/>
                  <a:pt x="5342" y="608718"/>
                  <a:pt x="0" y="545674"/>
                </a:cubicBezTo>
                <a:cubicBezTo>
                  <a:pt x="-4971" y="418202"/>
                  <a:pt x="2834" y="224260"/>
                  <a:pt x="0" y="109137"/>
                </a:cubicBezTo>
                <a:close/>
              </a:path>
            </a:pathLst>
          </a:custGeom>
          <a:solidFill>
            <a:schemeClr val="bg1"/>
          </a:solidFill>
          <a:ln w="3175">
            <a:solidFill>
              <a:schemeClr val="bg1"/>
            </a:solidFill>
            <a:extLst>
              <a:ext uri="{C807C97D-BFC1-408E-A445-0C87EB9F89A2}">
                <ask:lineSketchStyleProps xmlns:ask="http://schemas.microsoft.com/office/drawing/2018/sketchyshapes" xmlns="" sd="288862703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Lib</a:t>
            </a:r>
          </a:p>
        </p:txBody>
      </p:sp>
      <p:grpSp>
        <p:nvGrpSpPr>
          <p:cNvPr id="54" name="Group 53">
            <a:extLst>
              <a:ext uri="{FF2B5EF4-FFF2-40B4-BE49-F238E27FC236}">
                <a16:creationId xmlns:a16="http://schemas.microsoft.com/office/drawing/2014/main" id="{DAFACCBD-F6A0-C640-861A-62AF20784292}"/>
              </a:ext>
            </a:extLst>
          </p:cNvPr>
          <p:cNvGrpSpPr/>
          <p:nvPr/>
        </p:nvGrpSpPr>
        <p:grpSpPr>
          <a:xfrm>
            <a:off x="1727344" y="1023629"/>
            <a:ext cx="10147561" cy="1541603"/>
            <a:chOff x="1821128" y="718831"/>
            <a:chExt cx="10147561" cy="1541603"/>
          </a:xfrm>
        </p:grpSpPr>
        <p:grpSp>
          <p:nvGrpSpPr>
            <p:cNvPr id="52" name="Group 51">
              <a:extLst>
                <a:ext uri="{FF2B5EF4-FFF2-40B4-BE49-F238E27FC236}">
                  <a16:creationId xmlns:a16="http://schemas.microsoft.com/office/drawing/2014/main" id="{4CE6C301-CE07-AC4D-8752-2BFED0D9B7AA}"/>
                </a:ext>
              </a:extLst>
            </p:cNvPr>
            <p:cNvGrpSpPr/>
            <p:nvPr/>
          </p:nvGrpSpPr>
          <p:grpSpPr>
            <a:xfrm>
              <a:off x="1821128" y="771224"/>
              <a:ext cx="7223989" cy="490735"/>
              <a:chOff x="1821128" y="771224"/>
              <a:chExt cx="7223989" cy="490735"/>
            </a:xfrm>
          </p:grpSpPr>
          <p:sp>
            <p:nvSpPr>
              <p:cNvPr id="20" name="Rounded Rectangle 19">
                <a:extLst>
                  <a:ext uri="{FF2B5EF4-FFF2-40B4-BE49-F238E27FC236}">
                    <a16:creationId xmlns:a16="http://schemas.microsoft.com/office/drawing/2014/main" id="{1C1E9144-4CB5-6545-9F62-29991D48E520}"/>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69581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794" y="42389"/>
                      <a:pt x="34750" y="-6560"/>
                      <a:pt x="81791" y="0"/>
                    </a:cubicBezTo>
                    <a:cubicBezTo>
                      <a:pt x="193193" y="-23336"/>
                      <a:pt x="398883" y="743"/>
                      <a:pt x="569581" y="0"/>
                    </a:cubicBezTo>
                    <a:cubicBezTo>
                      <a:pt x="740279" y="-743"/>
                      <a:pt x="871327" y="7280"/>
                      <a:pt x="1038242" y="0"/>
                    </a:cubicBezTo>
                    <a:cubicBezTo>
                      <a:pt x="1084423" y="1574"/>
                      <a:pt x="1118047" y="29999"/>
                      <a:pt x="1120033" y="81791"/>
                    </a:cubicBezTo>
                    <a:cubicBezTo>
                      <a:pt x="1116497" y="196638"/>
                      <a:pt x="1107336" y="252304"/>
                      <a:pt x="1120033" y="408944"/>
                    </a:cubicBezTo>
                    <a:cubicBezTo>
                      <a:pt x="1111069" y="450275"/>
                      <a:pt x="1084776" y="499902"/>
                      <a:pt x="1038242" y="490735"/>
                    </a:cubicBezTo>
                    <a:cubicBezTo>
                      <a:pt x="858927" y="488788"/>
                      <a:pt x="673945" y="486135"/>
                      <a:pt x="560017" y="490735"/>
                    </a:cubicBezTo>
                    <a:cubicBezTo>
                      <a:pt x="446090" y="495335"/>
                      <a:pt x="311032" y="499282"/>
                      <a:pt x="81791" y="490735"/>
                    </a:cubicBezTo>
                    <a:cubicBezTo>
                      <a:pt x="33738" y="488127"/>
                      <a:pt x="-3276" y="447077"/>
                      <a:pt x="0" y="408944"/>
                    </a:cubicBezTo>
                    <a:cubicBezTo>
                      <a:pt x="-14292" y="267860"/>
                      <a:pt x="-10926" y="197170"/>
                      <a:pt x="0" y="81791"/>
                    </a:cubicBezTo>
                    <a:close/>
                  </a:path>
                  <a:path w="1120033" h="490735" stroke="0" extrusionOk="0">
                    <a:moveTo>
                      <a:pt x="0" y="81791"/>
                    </a:moveTo>
                    <a:cubicBezTo>
                      <a:pt x="-4423" y="37368"/>
                      <a:pt x="37585" y="-6211"/>
                      <a:pt x="81791" y="0"/>
                    </a:cubicBezTo>
                    <a:cubicBezTo>
                      <a:pt x="228598" y="13688"/>
                      <a:pt x="364043" y="16579"/>
                      <a:pt x="579146" y="0"/>
                    </a:cubicBezTo>
                    <a:cubicBezTo>
                      <a:pt x="794249" y="-16579"/>
                      <a:pt x="945718" y="22743"/>
                      <a:pt x="1038242" y="0"/>
                    </a:cubicBezTo>
                    <a:cubicBezTo>
                      <a:pt x="1078379" y="-2596"/>
                      <a:pt x="1118356" y="34954"/>
                      <a:pt x="1120033" y="81791"/>
                    </a:cubicBezTo>
                    <a:cubicBezTo>
                      <a:pt x="1112936" y="182714"/>
                      <a:pt x="1111781" y="328730"/>
                      <a:pt x="1120033" y="408944"/>
                    </a:cubicBezTo>
                    <a:cubicBezTo>
                      <a:pt x="1123723" y="452376"/>
                      <a:pt x="1074393" y="491624"/>
                      <a:pt x="1038242" y="490735"/>
                    </a:cubicBezTo>
                    <a:cubicBezTo>
                      <a:pt x="825682" y="487765"/>
                      <a:pt x="690030" y="488908"/>
                      <a:pt x="579146" y="490735"/>
                    </a:cubicBezTo>
                    <a:cubicBezTo>
                      <a:pt x="468262" y="492562"/>
                      <a:pt x="284216" y="476217"/>
                      <a:pt x="81791" y="490735"/>
                    </a:cubicBezTo>
                    <a:cubicBezTo>
                      <a:pt x="34200" y="487058"/>
                      <a:pt x="-8974" y="448083"/>
                      <a:pt x="0" y="408944"/>
                    </a:cubicBezTo>
                    <a:cubicBezTo>
                      <a:pt x="-3962" y="265937"/>
                      <a:pt x="-10893" y="167180"/>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83642069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25" name="Rounded Rectangle 24">
                <a:extLst>
                  <a:ext uri="{FF2B5EF4-FFF2-40B4-BE49-F238E27FC236}">
                    <a16:creationId xmlns:a16="http://schemas.microsoft.com/office/drawing/2014/main" id="{8948BBF2-E1A1-4147-B4B8-0ECAE6D796CD}"/>
                  </a:ext>
                </a:extLst>
              </p:cNvPr>
              <p:cNvSpPr/>
              <p:nvPr/>
            </p:nvSpPr>
            <p:spPr>
              <a:xfrm>
                <a:off x="3041919"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50452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648" y="41128"/>
                      <a:pt x="30992" y="-2553"/>
                      <a:pt x="81791" y="0"/>
                    </a:cubicBezTo>
                    <a:cubicBezTo>
                      <a:pt x="316136" y="21376"/>
                      <a:pt x="446987" y="19218"/>
                      <a:pt x="560017" y="0"/>
                    </a:cubicBezTo>
                    <a:cubicBezTo>
                      <a:pt x="673047" y="-19218"/>
                      <a:pt x="878121" y="16986"/>
                      <a:pt x="1038242" y="0"/>
                    </a:cubicBezTo>
                    <a:cubicBezTo>
                      <a:pt x="1086508" y="1074"/>
                      <a:pt x="1126729" y="36233"/>
                      <a:pt x="1120033" y="81791"/>
                    </a:cubicBezTo>
                    <a:cubicBezTo>
                      <a:pt x="1129049" y="177606"/>
                      <a:pt x="1121499" y="295745"/>
                      <a:pt x="1120033" y="408944"/>
                    </a:cubicBezTo>
                    <a:cubicBezTo>
                      <a:pt x="1119308" y="447232"/>
                      <a:pt x="1094438" y="489917"/>
                      <a:pt x="1038242" y="490735"/>
                    </a:cubicBezTo>
                    <a:cubicBezTo>
                      <a:pt x="864569" y="490688"/>
                      <a:pt x="773489" y="497667"/>
                      <a:pt x="550452" y="490735"/>
                    </a:cubicBezTo>
                    <a:cubicBezTo>
                      <a:pt x="327415" y="483804"/>
                      <a:pt x="258445" y="508023"/>
                      <a:pt x="81791" y="490735"/>
                    </a:cubicBezTo>
                    <a:cubicBezTo>
                      <a:pt x="37993" y="488808"/>
                      <a:pt x="-8958" y="459838"/>
                      <a:pt x="0" y="408944"/>
                    </a:cubicBezTo>
                    <a:cubicBezTo>
                      <a:pt x="-3485" y="307799"/>
                      <a:pt x="4222" y="162834"/>
                      <a:pt x="0" y="81791"/>
                    </a:cubicBezTo>
                    <a:close/>
                  </a:path>
                  <a:path w="1120033" h="490735" stroke="0" extrusionOk="0">
                    <a:moveTo>
                      <a:pt x="0" y="81791"/>
                    </a:moveTo>
                    <a:cubicBezTo>
                      <a:pt x="-4040" y="37485"/>
                      <a:pt x="34729" y="-381"/>
                      <a:pt x="81791" y="0"/>
                    </a:cubicBezTo>
                    <a:cubicBezTo>
                      <a:pt x="234518" y="-20372"/>
                      <a:pt x="457384" y="-13461"/>
                      <a:pt x="560017" y="0"/>
                    </a:cubicBezTo>
                    <a:cubicBezTo>
                      <a:pt x="662650" y="13461"/>
                      <a:pt x="935091" y="6355"/>
                      <a:pt x="1038242" y="0"/>
                    </a:cubicBezTo>
                    <a:cubicBezTo>
                      <a:pt x="1083658" y="1551"/>
                      <a:pt x="1124453" y="34273"/>
                      <a:pt x="1120033" y="81791"/>
                    </a:cubicBezTo>
                    <a:cubicBezTo>
                      <a:pt x="1117011" y="219178"/>
                      <a:pt x="1120844" y="339633"/>
                      <a:pt x="1120033" y="408944"/>
                    </a:cubicBezTo>
                    <a:cubicBezTo>
                      <a:pt x="1130600" y="454386"/>
                      <a:pt x="1081905" y="486584"/>
                      <a:pt x="1038242" y="490735"/>
                    </a:cubicBezTo>
                    <a:cubicBezTo>
                      <a:pt x="859087" y="493478"/>
                      <a:pt x="788720" y="472733"/>
                      <a:pt x="569581" y="490735"/>
                    </a:cubicBezTo>
                    <a:cubicBezTo>
                      <a:pt x="350442" y="508737"/>
                      <a:pt x="313590" y="486488"/>
                      <a:pt x="81791" y="490735"/>
                    </a:cubicBezTo>
                    <a:cubicBezTo>
                      <a:pt x="44637" y="486585"/>
                      <a:pt x="594" y="450377"/>
                      <a:pt x="0" y="408944"/>
                    </a:cubicBezTo>
                    <a:cubicBezTo>
                      <a:pt x="14742" y="277533"/>
                      <a:pt x="2286" y="17518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81599211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26" name="Rounded Rectangle 25">
                <a:extLst>
                  <a:ext uri="{FF2B5EF4-FFF2-40B4-BE49-F238E27FC236}">
                    <a16:creationId xmlns:a16="http://schemas.microsoft.com/office/drawing/2014/main" id="{F2735B61-CE54-8842-94C1-8A15BD393A30}"/>
                  </a:ext>
                </a:extLst>
              </p:cNvPr>
              <p:cNvSpPr/>
              <p:nvPr/>
            </p:nvSpPr>
            <p:spPr>
              <a:xfrm>
                <a:off x="4262710" y="771224"/>
                <a:ext cx="1120033" cy="490735"/>
              </a:xfrm>
              <a:custGeom>
                <a:avLst/>
                <a:gdLst>
                  <a:gd name="connsiteX0" fmla="*/ 0 w 1120033"/>
                  <a:gd name="connsiteY0" fmla="*/ 81791 h 490735"/>
                  <a:gd name="connsiteX1" fmla="*/ 81791 w 1120033"/>
                  <a:gd name="connsiteY1" fmla="*/ 0 h 490735"/>
                  <a:gd name="connsiteX2" fmla="*/ 54088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9581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141" y="35343"/>
                      <a:pt x="34643" y="-653"/>
                      <a:pt x="81791" y="0"/>
                    </a:cubicBezTo>
                    <a:cubicBezTo>
                      <a:pt x="176271" y="12656"/>
                      <a:pt x="402337" y="-17393"/>
                      <a:pt x="540887" y="0"/>
                    </a:cubicBezTo>
                    <a:cubicBezTo>
                      <a:pt x="679437" y="17393"/>
                      <a:pt x="894152" y="-20004"/>
                      <a:pt x="1038242" y="0"/>
                    </a:cubicBezTo>
                    <a:cubicBezTo>
                      <a:pt x="1092679" y="-3853"/>
                      <a:pt x="1118067" y="30317"/>
                      <a:pt x="1120033" y="81791"/>
                    </a:cubicBezTo>
                    <a:cubicBezTo>
                      <a:pt x="1117400" y="154442"/>
                      <a:pt x="1135948" y="277346"/>
                      <a:pt x="1120033" y="408944"/>
                    </a:cubicBezTo>
                    <a:cubicBezTo>
                      <a:pt x="1121859" y="453679"/>
                      <a:pt x="1080068" y="489728"/>
                      <a:pt x="1038242" y="490735"/>
                    </a:cubicBezTo>
                    <a:cubicBezTo>
                      <a:pt x="864233" y="480810"/>
                      <a:pt x="790040" y="469524"/>
                      <a:pt x="569581" y="490735"/>
                    </a:cubicBezTo>
                    <a:cubicBezTo>
                      <a:pt x="349122" y="511946"/>
                      <a:pt x="211516" y="485250"/>
                      <a:pt x="81791" y="490735"/>
                    </a:cubicBezTo>
                    <a:cubicBezTo>
                      <a:pt x="31399" y="492840"/>
                      <a:pt x="-6940" y="461040"/>
                      <a:pt x="0" y="408944"/>
                    </a:cubicBezTo>
                    <a:cubicBezTo>
                      <a:pt x="9046" y="270082"/>
                      <a:pt x="-1649" y="216978"/>
                      <a:pt x="0" y="81791"/>
                    </a:cubicBezTo>
                    <a:close/>
                  </a:path>
                  <a:path w="1120033" h="490735" stroke="0" extrusionOk="0">
                    <a:moveTo>
                      <a:pt x="0" y="81791"/>
                    </a:moveTo>
                    <a:cubicBezTo>
                      <a:pt x="-1783" y="37363"/>
                      <a:pt x="33375" y="1774"/>
                      <a:pt x="81791" y="0"/>
                    </a:cubicBezTo>
                    <a:cubicBezTo>
                      <a:pt x="232170" y="17031"/>
                      <a:pt x="388834" y="16201"/>
                      <a:pt x="579146" y="0"/>
                    </a:cubicBezTo>
                    <a:cubicBezTo>
                      <a:pt x="769459" y="-16201"/>
                      <a:pt x="826038" y="829"/>
                      <a:pt x="1038242" y="0"/>
                    </a:cubicBezTo>
                    <a:cubicBezTo>
                      <a:pt x="1088613" y="-3460"/>
                      <a:pt x="1117039" y="35684"/>
                      <a:pt x="1120033" y="81791"/>
                    </a:cubicBezTo>
                    <a:cubicBezTo>
                      <a:pt x="1127868" y="210767"/>
                      <a:pt x="1111790" y="313034"/>
                      <a:pt x="1120033" y="408944"/>
                    </a:cubicBezTo>
                    <a:cubicBezTo>
                      <a:pt x="1121511" y="447634"/>
                      <a:pt x="1085151" y="491659"/>
                      <a:pt x="1038242" y="490735"/>
                    </a:cubicBezTo>
                    <a:cubicBezTo>
                      <a:pt x="820117" y="495225"/>
                      <a:pt x="683581" y="482396"/>
                      <a:pt x="550452" y="490735"/>
                    </a:cubicBezTo>
                    <a:cubicBezTo>
                      <a:pt x="417323" y="499075"/>
                      <a:pt x="314426" y="494890"/>
                      <a:pt x="81791" y="490735"/>
                    </a:cubicBezTo>
                    <a:cubicBezTo>
                      <a:pt x="30307" y="495358"/>
                      <a:pt x="1474" y="448963"/>
                      <a:pt x="0" y="408944"/>
                    </a:cubicBezTo>
                    <a:cubicBezTo>
                      <a:pt x="10155" y="306252"/>
                      <a:pt x="-7241" y="217249"/>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53254226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27" name="Rounded Rectangle 26">
                <a:extLst>
                  <a:ext uri="{FF2B5EF4-FFF2-40B4-BE49-F238E27FC236}">
                    <a16:creationId xmlns:a16="http://schemas.microsoft.com/office/drawing/2014/main" id="{BAF078F5-122D-1446-A0A9-126F9E2481AF}"/>
                  </a:ext>
                </a:extLst>
              </p:cNvPr>
              <p:cNvSpPr/>
              <p:nvPr/>
            </p:nvSpPr>
            <p:spPr>
              <a:xfrm>
                <a:off x="5483501"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50452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4105" y="39816"/>
                      <a:pt x="25961" y="-2154"/>
                      <a:pt x="81791" y="0"/>
                    </a:cubicBezTo>
                    <a:cubicBezTo>
                      <a:pt x="266265" y="6212"/>
                      <a:pt x="376122" y="15188"/>
                      <a:pt x="550452" y="0"/>
                    </a:cubicBezTo>
                    <a:cubicBezTo>
                      <a:pt x="724782" y="-15188"/>
                      <a:pt x="880692" y="13819"/>
                      <a:pt x="1038242" y="0"/>
                    </a:cubicBezTo>
                    <a:cubicBezTo>
                      <a:pt x="1074684" y="5327"/>
                      <a:pt x="1116438" y="39447"/>
                      <a:pt x="1120033" y="81791"/>
                    </a:cubicBezTo>
                    <a:cubicBezTo>
                      <a:pt x="1125995" y="173136"/>
                      <a:pt x="1119254" y="280047"/>
                      <a:pt x="1120033" y="408944"/>
                    </a:cubicBezTo>
                    <a:cubicBezTo>
                      <a:pt x="1128409" y="447352"/>
                      <a:pt x="1090333" y="494778"/>
                      <a:pt x="1038242" y="490735"/>
                    </a:cubicBezTo>
                    <a:cubicBezTo>
                      <a:pt x="854696" y="480317"/>
                      <a:pt x="735707" y="513575"/>
                      <a:pt x="550452" y="490735"/>
                    </a:cubicBezTo>
                    <a:cubicBezTo>
                      <a:pt x="365197" y="467896"/>
                      <a:pt x="202202" y="510308"/>
                      <a:pt x="81791" y="490735"/>
                    </a:cubicBezTo>
                    <a:cubicBezTo>
                      <a:pt x="43355" y="493391"/>
                      <a:pt x="-5561" y="447468"/>
                      <a:pt x="0" y="408944"/>
                    </a:cubicBezTo>
                    <a:cubicBezTo>
                      <a:pt x="15445" y="283268"/>
                      <a:pt x="283" y="164001"/>
                      <a:pt x="0" y="81791"/>
                    </a:cubicBezTo>
                    <a:close/>
                  </a:path>
                  <a:path w="1120033" h="490735" stroke="0" extrusionOk="0">
                    <a:moveTo>
                      <a:pt x="0" y="81791"/>
                    </a:moveTo>
                    <a:cubicBezTo>
                      <a:pt x="-10840" y="38760"/>
                      <a:pt x="37684" y="1815"/>
                      <a:pt x="81791" y="0"/>
                    </a:cubicBezTo>
                    <a:cubicBezTo>
                      <a:pt x="303687" y="-18100"/>
                      <a:pt x="420340" y="9814"/>
                      <a:pt x="560017" y="0"/>
                    </a:cubicBezTo>
                    <a:cubicBezTo>
                      <a:pt x="699694" y="-9814"/>
                      <a:pt x="935920" y="-19099"/>
                      <a:pt x="1038242" y="0"/>
                    </a:cubicBezTo>
                    <a:cubicBezTo>
                      <a:pt x="1089257" y="8549"/>
                      <a:pt x="1119277" y="35544"/>
                      <a:pt x="1120033" y="81791"/>
                    </a:cubicBezTo>
                    <a:cubicBezTo>
                      <a:pt x="1107437" y="213637"/>
                      <a:pt x="1108438" y="303455"/>
                      <a:pt x="1120033" y="408944"/>
                    </a:cubicBezTo>
                    <a:cubicBezTo>
                      <a:pt x="1120633" y="458945"/>
                      <a:pt x="1087997" y="489912"/>
                      <a:pt x="1038242" y="490735"/>
                    </a:cubicBezTo>
                    <a:cubicBezTo>
                      <a:pt x="820394" y="479503"/>
                      <a:pt x="697794" y="477450"/>
                      <a:pt x="550452" y="490735"/>
                    </a:cubicBezTo>
                    <a:cubicBezTo>
                      <a:pt x="403110" y="504021"/>
                      <a:pt x="247938" y="484581"/>
                      <a:pt x="81791" y="490735"/>
                    </a:cubicBezTo>
                    <a:cubicBezTo>
                      <a:pt x="46245" y="485158"/>
                      <a:pt x="3371" y="464748"/>
                      <a:pt x="0" y="408944"/>
                    </a:cubicBezTo>
                    <a:cubicBezTo>
                      <a:pt x="-2312" y="315620"/>
                      <a:pt x="-11103" y="245040"/>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397410059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28" name="Rounded Rectangle 27">
                <a:extLst>
                  <a:ext uri="{FF2B5EF4-FFF2-40B4-BE49-F238E27FC236}">
                    <a16:creationId xmlns:a16="http://schemas.microsoft.com/office/drawing/2014/main" id="{F5C6A9AA-E2FD-E248-BFA0-2BB927F4D2E5}"/>
                  </a:ext>
                </a:extLst>
              </p:cNvPr>
              <p:cNvSpPr/>
              <p:nvPr/>
            </p:nvSpPr>
            <p:spPr>
              <a:xfrm>
                <a:off x="6704292"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5252" y="46584"/>
                      <a:pt x="42357" y="-3570"/>
                      <a:pt x="81791" y="0"/>
                    </a:cubicBezTo>
                    <a:cubicBezTo>
                      <a:pt x="256795" y="7521"/>
                      <a:pt x="346594" y="-13546"/>
                      <a:pt x="560017" y="0"/>
                    </a:cubicBezTo>
                    <a:cubicBezTo>
                      <a:pt x="773440" y="13546"/>
                      <a:pt x="861436" y="-5139"/>
                      <a:pt x="1038242" y="0"/>
                    </a:cubicBezTo>
                    <a:cubicBezTo>
                      <a:pt x="1088165" y="8925"/>
                      <a:pt x="1122494" y="31747"/>
                      <a:pt x="1120033" y="81791"/>
                    </a:cubicBezTo>
                    <a:cubicBezTo>
                      <a:pt x="1129307" y="211479"/>
                      <a:pt x="1132978" y="265154"/>
                      <a:pt x="1120033" y="408944"/>
                    </a:cubicBezTo>
                    <a:cubicBezTo>
                      <a:pt x="1111701" y="458301"/>
                      <a:pt x="1081835" y="487615"/>
                      <a:pt x="1038242" y="490735"/>
                    </a:cubicBezTo>
                    <a:cubicBezTo>
                      <a:pt x="863566" y="495561"/>
                      <a:pt x="769502" y="481052"/>
                      <a:pt x="588710" y="490735"/>
                    </a:cubicBezTo>
                    <a:cubicBezTo>
                      <a:pt x="407918" y="500418"/>
                      <a:pt x="286935" y="485940"/>
                      <a:pt x="81791" y="490735"/>
                    </a:cubicBezTo>
                    <a:cubicBezTo>
                      <a:pt x="39607" y="484107"/>
                      <a:pt x="-6639" y="447350"/>
                      <a:pt x="0" y="408944"/>
                    </a:cubicBezTo>
                    <a:cubicBezTo>
                      <a:pt x="10281" y="326354"/>
                      <a:pt x="11454" y="232070"/>
                      <a:pt x="0" y="81791"/>
                    </a:cubicBezTo>
                    <a:close/>
                  </a:path>
                  <a:path w="1120033" h="490735" stroke="0" extrusionOk="0">
                    <a:moveTo>
                      <a:pt x="0" y="81791"/>
                    </a:moveTo>
                    <a:cubicBezTo>
                      <a:pt x="7366" y="41299"/>
                      <a:pt x="36502" y="6822"/>
                      <a:pt x="81791" y="0"/>
                    </a:cubicBezTo>
                    <a:cubicBezTo>
                      <a:pt x="230065" y="21630"/>
                      <a:pt x="413758" y="20559"/>
                      <a:pt x="550452" y="0"/>
                    </a:cubicBezTo>
                    <a:cubicBezTo>
                      <a:pt x="687146" y="-20559"/>
                      <a:pt x="805788" y="-5761"/>
                      <a:pt x="1038242" y="0"/>
                    </a:cubicBezTo>
                    <a:cubicBezTo>
                      <a:pt x="1072616" y="-630"/>
                      <a:pt x="1120938" y="42540"/>
                      <a:pt x="1120033" y="81791"/>
                    </a:cubicBezTo>
                    <a:cubicBezTo>
                      <a:pt x="1134397" y="234857"/>
                      <a:pt x="1130566" y="325489"/>
                      <a:pt x="1120033" y="408944"/>
                    </a:cubicBezTo>
                    <a:cubicBezTo>
                      <a:pt x="1119286" y="460195"/>
                      <a:pt x="1084678" y="497443"/>
                      <a:pt x="1038242" y="490735"/>
                    </a:cubicBezTo>
                    <a:cubicBezTo>
                      <a:pt x="938051" y="473933"/>
                      <a:pt x="770937" y="501579"/>
                      <a:pt x="579146" y="490735"/>
                    </a:cubicBezTo>
                    <a:cubicBezTo>
                      <a:pt x="387355" y="479891"/>
                      <a:pt x="326546" y="491293"/>
                      <a:pt x="81791" y="490735"/>
                    </a:cubicBezTo>
                    <a:cubicBezTo>
                      <a:pt x="29893" y="485954"/>
                      <a:pt x="-4899" y="453656"/>
                      <a:pt x="0" y="408944"/>
                    </a:cubicBezTo>
                    <a:cubicBezTo>
                      <a:pt x="-13663" y="275336"/>
                      <a:pt x="-14817" y="211018"/>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332432803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App.speed</a:t>
                </a:r>
                <a:endParaRPr lang="en-US" sz="1600" dirty="0">
                  <a:solidFill>
                    <a:schemeClr val="accent2">
                      <a:lumMod val="75000"/>
                    </a:schemeClr>
                  </a:solidFill>
                </a:endParaRPr>
              </a:p>
            </p:txBody>
          </p:sp>
          <p:sp>
            <p:nvSpPr>
              <p:cNvPr id="29" name="Rounded Rectangle 28">
                <a:extLst>
                  <a:ext uri="{FF2B5EF4-FFF2-40B4-BE49-F238E27FC236}">
                    <a16:creationId xmlns:a16="http://schemas.microsoft.com/office/drawing/2014/main" id="{7E005E3E-3348-6941-BC6B-2F1DE448429A}"/>
                  </a:ext>
                </a:extLst>
              </p:cNvPr>
              <p:cNvSpPr/>
              <p:nvPr/>
            </p:nvSpPr>
            <p:spPr>
              <a:xfrm>
                <a:off x="7925084"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771" y="47718"/>
                      <a:pt x="35706" y="-2839"/>
                      <a:pt x="81791" y="0"/>
                    </a:cubicBezTo>
                    <a:cubicBezTo>
                      <a:pt x="268649" y="2550"/>
                      <a:pt x="443069" y="-11456"/>
                      <a:pt x="550452" y="0"/>
                    </a:cubicBezTo>
                    <a:cubicBezTo>
                      <a:pt x="657835" y="11456"/>
                      <a:pt x="797769" y="17333"/>
                      <a:pt x="1038242" y="0"/>
                    </a:cubicBezTo>
                    <a:cubicBezTo>
                      <a:pt x="1089745" y="5745"/>
                      <a:pt x="1121013" y="30990"/>
                      <a:pt x="1120033" y="81791"/>
                    </a:cubicBezTo>
                    <a:cubicBezTo>
                      <a:pt x="1116369" y="220656"/>
                      <a:pt x="1131362" y="319290"/>
                      <a:pt x="1120033" y="408944"/>
                    </a:cubicBezTo>
                    <a:cubicBezTo>
                      <a:pt x="1119865" y="445086"/>
                      <a:pt x="1088696" y="489097"/>
                      <a:pt x="1038242" y="490735"/>
                    </a:cubicBezTo>
                    <a:cubicBezTo>
                      <a:pt x="911463" y="497466"/>
                      <a:pt x="733684" y="469813"/>
                      <a:pt x="588710" y="490735"/>
                    </a:cubicBezTo>
                    <a:cubicBezTo>
                      <a:pt x="443736" y="511657"/>
                      <a:pt x="195165" y="466791"/>
                      <a:pt x="81791" y="490735"/>
                    </a:cubicBezTo>
                    <a:cubicBezTo>
                      <a:pt x="34642" y="487637"/>
                      <a:pt x="2487" y="448630"/>
                      <a:pt x="0" y="408944"/>
                    </a:cubicBezTo>
                    <a:cubicBezTo>
                      <a:pt x="1831" y="332694"/>
                      <a:pt x="-15888" y="191691"/>
                      <a:pt x="0" y="81791"/>
                    </a:cubicBezTo>
                    <a:close/>
                  </a:path>
                  <a:path w="1120033" h="490735" stroke="0" extrusionOk="0">
                    <a:moveTo>
                      <a:pt x="0" y="81791"/>
                    </a:moveTo>
                    <a:cubicBezTo>
                      <a:pt x="1900" y="36663"/>
                      <a:pt x="38943" y="-1490"/>
                      <a:pt x="81791" y="0"/>
                    </a:cubicBezTo>
                    <a:cubicBezTo>
                      <a:pt x="237266" y="24252"/>
                      <a:pt x="393024" y="14398"/>
                      <a:pt x="579146" y="0"/>
                    </a:cubicBezTo>
                    <a:cubicBezTo>
                      <a:pt x="765268" y="-14398"/>
                      <a:pt x="822052" y="7658"/>
                      <a:pt x="1038242" y="0"/>
                    </a:cubicBezTo>
                    <a:cubicBezTo>
                      <a:pt x="1088519" y="-1594"/>
                      <a:pt x="1121614" y="35806"/>
                      <a:pt x="1120033" y="81791"/>
                    </a:cubicBezTo>
                    <a:cubicBezTo>
                      <a:pt x="1128279" y="206258"/>
                      <a:pt x="1109042" y="255752"/>
                      <a:pt x="1120033" y="408944"/>
                    </a:cubicBezTo>
                    <a:cubicBezTo>
                      <a:pt x="1123730" y="452445"/>
                      <a:pt x="1084568" y="494546"/>
                      <a:pt x="1038242" y="490735"/>
                    </a:cubicBezTo>
                    <a:cubicBezTo>
                      <a:pt x="886107" y="489421"/>
                      <a:pt x="756772" y="495392"/>
                      <a:pt x="569581" y="490735"/>
                    </a:cubicBezTo>
                    <a:cubicBezTo>
                      <a:pt x="382390" y="486078"/>
                      <a:pt x="311111" y="491227"/>
                      <a:pt x="81791" y="490735"/>
                    </a:cubicBezTo>
                    <a:cubicBezTo>
                      <a:pt x="43262" y="487359"/>
                      <a:pt x="-8691" y="454202"/>
                      <a:pt x="0" y="408944"/>
                    </a:cubicBezTo>
                    <a:cubicBezTo>
                      <a:pt x="12111" y="261540"/>
                      <a:pt x="7751" y="20493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xmlns="" sd="48227356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sp>
          <p:nvSpPr>
            <p:cNvPr id="48" name="Curved Up Arrow 47">
              <a:extLst>
                <a:ext uri="{FF2B5EF4-FFF2-40B4-BE49-F238E27FC236}">
                  <a16:creationId xmlns:a16="http://schemas.microsoft.com/office/drawing/2014/main" id="{6CF6C89B-C55E-2449-AB64-F17B7232A342}"/>
                </a:ext>
              </a:extLst>
            </p:cNvPr>
            <p:cNvSpPr/>
            <p:nvPr/>
          </p:nvSpPr>
          <p:spPr>
            <a:xfrm rot="16001565">
              <a:off x="9186275" y="1127549"/>
              <a:ext cx="1541603" cy="724167"/>
            </a:xfrm>
            <a:custGeom>
              <a:avLst/>
              <a:gdLst>
                <a:gd name="connsiteX0" fmla="*/ 1360561 w 1541603"/>
                <a:gd name="connsiteY0" fmla="*/ 0 h 724167"/>
                <a:gd name="connsiteX1" fmla="*/ 1496134 w 1541603"/>
                <a:gd name="connsiteY1" fmla="*/ 266667 h 724167"/>
                <a:gd name="connsiteX2" fmla="*/ 1381528 w 1541603"/>
                <a:gd name="connsiteY2" fmla="*/ 266667 h 724167"/>
                <a:gd name="connsiteX3" fmla="*/ 713499 w 1541603"/>
                <a:gd name="connsiteY3" fmla="*/ 720340 h 724167"/>
                <a:gd name="connsiteX4" fmla="*/ 1248658 w 1541603"/>
                <a:gd name="connsiteY4" fmla="*/ 266667 h 724167"/>
                <a:gd name="connsiteX5" fmla="*/ 1134051 w 1541603"/>
                <a:gd name="connsiteY5" fmla="*/ 266667 h 724167"/>
                <a:gd name="connsiteX6" fmla="*/ 1360561 w 1541603"/>
                <a:gd name="connsiteY6" fmla="*/ 0 h 724167"/>
                <a:gd name="connsiteX0" fmla="*/ 647063 w 1541603"/>
                <a:gd name="connsiteY0" fmla="*/ 724167 h 724167"/>
                <a:gd name="connsiteX1" fmla="*/ 0 w 1541603"/>
                <a:gd name="connsiteY1" fmla="*/ 0 h 724167"/>
                <a:gd name="connsiteX2" fmla="*/ 132870 w 1541603"/>
                <a:gd name="connsiteY2" fmla="*/ 0 h 724167"/>
                <a:gd name="connsiteX3" fmla="*/ 779933 w 1541603"/>
                <a:gd name="connsiteY3" fmla="*/ 724167 h 724167"/>
                <a:gd name="connsiteX4" fmla="*/ 647063 w 1541603"/>
                <a:gd name="connsiteY4" fmla="*/ 724167 h 724167"/>
                <a:gd name="connsiteX0" fmla="*/ 713498 w 1541603"/>
                <a:gd name="connsiteY0" fmla="*/ 720340 h 724167"/>
                <a:gd name="connsiteX1" fmla="*/ 1248657 w 1541603"/>
                <a:gd name="connsiteY1" fmla="*/ 266667 h 724167"/>
                <a:gd name="connsiteX2" fmla="*/ 1134051 w 1541603"/>
                <a:gd name="connsiteY2" fmla="*/ 266667 h 724167"/>
                <a:gd name="connsiteX3" fmla="*/ 1360561 w 1541603"/>
                <a:gd name="connsiteY3" fmla="*/ 0 h 724167"/>
                <a:gd name="connsiteX4" fmla="*/ 1496134 w 1541603"/>
                <a:gd name="connsiteY4" fmla="*/ 266667 h 724167"/>
                <a:gd name="connsiteX5" fmla="*/ 1381528 w 1541603"/>
                <a:gd name="connsiteY5" fmla="*/ 266667 h 724167"/>
                <a:gd name="connsiteX6" fmla="*/ 779934 w 1541603"/>
                <a:gd name="connsiteY6" fmla="*/ 724167 h 724167"/>
                <a:gd name="connsiteX7" fmla="*/ 647063 w 1541603"/>
                <a:gd name="connsiteY7" fmla="*/ 724167 h 724167"/>
                <a:gd name="connsiteX8" fmla="*/ 0 w 1541603"/>
                <a:gd name="connsiteY8" fmla="*/ 0 h 724167"/>
                <a:gd name="connsiteX9" fmla="*/ 132870 w 1541603"/>
                <a:gd name="connsiteY9" fmla="*/ 0 h 724167"/>
                <a:gd name="connsiteX10" fmla="*/ 779933 w 1541603"/>
                <a:gd name="connsiteY10" fmla="*/ 724167 h 72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1603" h="724167" stroke="0" extrusionOk="0">
                  <a:moveTo>
                    <a:pt x="1360561" y="0"/>
                  </a:moveTo>
                  <a:cubicBezTo>
                    <a:pt x="1392530" y="58839"/>
                    <a:pt x="1461436" y="196844"/>
                    <a:pt x="1496134" y="266667"/>
                  </a:cubicBezTo>
                  <a:cubicBezTo>
                    <a:pt x="1439587" y="268899"/>
                    <a:pt x="1418457" y="261464"/>
                    <a:pt x="1381528" y="266667"/>
                  </a:cubicBezTo>
                  <a:cubicBezTo>
                    <a:pt x="1258130" y="609591"/>
                    <a:pt x="960960" y="714859"/>
                    <a:pt x="713499" y="720340"/>
                  </a:cubicBezTo>
                  <a:cubicBezTo>
                    <a:pt x="947545" y="675126"/>
                    <a:pt x="1158927" y="489453"/>
                    <a:pt x="1248658" y="266667"/>
                  </a:cubicBezTo>
                  <a:cubicBezTo>
                    <a:pt x="1204230" y="272246"/>
                    <a:pt x="1167617" y="265600"/>
                    <a:pt x="1134051" y="266667"/>
                  </a:cubicBezTo>
                  <a:cubicBezTo>
                    <a:pt x="1212737" y="194940"/>
                    <a:pt x="1270062" y="89086"/>
                    <a:pt x="1360561" y="0"/>
                  </a:cubicBezTo>
                  <a:close/>
                </a:path>
                <a:path w="1541603" h="724167" fill="darkenLess" stroke="0" extrusionOk="0">
                  <a:moveTo>
                    <a:pt x="647063" y="724167"/>
                  </a:moveTo>
                  <a:cubicBezTo>
                    <a:pt x="272082" y="683441"/>
                    <a:pt x="6710" y="366230"/>
                    <a:pt x="0" y="0"/>
                  </a:cubicBezTo>
                  <a:cubicBezTo>
                    <a:pt x="62803" y="5765"/>
                    <a:pt x="72384" y="1455"/>
                    <a:pt x="132870" y="0"/>
                  </a:cubicBezTo>
                  <a:cubicBezTo>
                    <a:pt x="87054" y="401071"/>
                    <a:pt x="415629" y="776917"/>
                    <a:pt x="779933" y="724167"/>
                  </a:cubicBezTo>
                  <a:cubicBezTo>
                    <a:pt x="752485" y="729500"/>
                    <a:pt x="702104" y="719508"/>
                    <a:pt x="647063" y="724167"/>
                  </a:cubicBezTo>
                  <a:close/>
                </a:path>
                <a:path w="1541603" h="724167" fill="none" extrusionOk="0">
                  <a:moveTo>
                    <a:pt x="713498" y="720340"/>
                  </a:moveTo>
                  <a:cubicBezTo>
                    <a:pt x="986812" y="683071"/>
                    <a:pt x="1164553" y="498200"/>
                    <a:pt x="1248657" y="266667"/>
                  </a:cubicBezTo>
                  <a:cubicBezTo>
                    <a:pt x="1209538" y="260987"/>
                    <a:pt x="1163804" y="271008"/>
                    <a:pt x="1134051" y="266667"/>
                  </a:cubicBezTo>
                  <a:cubicBezTo>
                    <a:pt x="1201566" y="167296"/>
                    <a:pt x="1275915" y="119816"/>
                    <a:pt x="1360561" y="0"/>
                  </a:cubicBezTo>
                  <a:cubicBezTo>
                    <a:pt x="1429039" y="118577"/>
                    <a:pt x="1459220" y="193410"/>
                    <a:pt x="1496134" y="266667"/>
                  </a:cubicBezTo>
                  <a:cubicBezTo>
                    <a:pt x="1447399" y="263465"/>
                    <a:pt x="1419451" y="261688"/>
                    <a:pt x="1381528" y="266667"/>
                  </a:cubicBezTo>
                  <a:cubicBezTo>
                    <a:pt x="1280695" y="553899"/>
                    <a:pt x="1046485" y="714197"/>
                    <a:pt x="779934" y="724167"/>
                  </a:cubicBezTo>
                  <a:cubicBezTo>
                    <a:pt x="718968" y="728315"/>
                    <a:pt x="701828" y="725108"/>
                    <a:pt x="647063" y="724167"/>
                  </a:cubicBezTo>
                  <a:cubicBezTo>
                    <a:pt x="354769" y="787975"/>
                    <a:pt x="-17044" y="377461"/>
                    <a:pt x="0" y="0"/>
                  </a:cubicBezTo>
                  <a:cubicBezTo>
                    <a:pt x="38658" y="-4219"/>
                    <a:pt x="81708" y="-4177"/>
                    <a:pt x="132870" y="0"/>
                  </a:cubicBezTo>
                  <a:cubicBezTo>
                    <a:pt x="142645" y="455339"/>
                    <a:pt x="400072" y="710838"/>
                    <a:pt x="779933" y="724167"/>
                  </a:cubicBezTo>
                </a:path>
                <a:path w="1541603" h="724167" fill="none" stroke="0" extrusionOk="0">
                  <a:moveTo>
                    <a:pt x="713498" y="720340"/>
                  </a:moveTo>
                  <a:cubicBezTo>
                    <a:pt x="1000462" y="646162"/>
                    <a:pt x="1114604" y="546269"/>
                    <a:pt x="1248657" y="266667"/>
                  </a:cubicBezTo>
                  <a:cubicBezTo>
                    <a:pt x="1216500" y="268030"/>
                    <a:pt x="1173542" y="265924"/>
                    <a:pt x="1134051" y="266667"/>
                  </a:cubicBezTo>
                  <a:cubicBezTo>
                    <a:pt x="1225657" y="169687"/>
                    <a:pt x="1261437" y="116298"/>
                    <a:pt x="1360561" y="0"/>
                  </a:cubicBezTo>
                  <a:cubicBezTo>
                    <a:pt x="1392566" y="88117"/>
                    <a:pt x="1473683" y="190699"/>
                    <a:pt x="1496134" y="266667"/>
                  </a:cubicBezTo>
                  <a:cubicBezTo>
                    <a:pt x="1455723" y="267393"/>
                    <a:pt x="1410265" y="270941"/>
                    <a:pt x="1381528" y="266667"/>
                  </a:cubicBezTo>
                  <a:cubicBezTo>
                    <a:pt x="1307976" y="546198"/>
                    <a:pt x="1087811" y="729180"/>
                    <a:pt x="779934" y="724167"/>
                  </a:cubicBezTo>
                  <a:cubicBezTo>
                    <a:pt x="751141" y="725009"/>
                    <a:pt x="674788" y="728138"/>
                    <a:pt x="647063" y="724167"/>
                  </a:cubicBezTo>
                  <a:cubicBezTo>
                    <a:pt x="316127" y="674388"/>
                    <a:pt x="-309" y="428775"/>
                    <a:pt x="0" y="0"/>
                  </a:cubicBezTo>
                  <a:cubicBezTo>
                    <a:pt x="41528" y="787"/>
                    <a:pt x="86264" y="-1160"/>
                    <a:pt x="132870" y="0"/>
                  </a:cubicBezTo>
                  <a:cubicBezTo>
                    <a:pt x="135895" y="359297"/>
                    <a:pt x="465538" y="694438"/>
                    <a:pt x="779933" y="724167"/>
                  </a:cubicBezTo>
                </a:path>
              </a:pathLst>
            </a:custGeom>
            <a:solidFill>
              <a:schemeClr val="accent6">
                <a:lumMod val="60000"/>
                <a:lumOff val="40000"/>
              </a:schemeClr>
            </a:solidFill>
            <a:ln>
              <a:solidFill>
                <a:schemeClr val="accent6">
                  <a:lumMod val="60000"/>
                  <a:lumOff val="40000"/>
                </a:schemeClr>
              </a:solidFill>
              <a:extLst>
                <a:ext uri="{C807C97D-BFC1-408E-A445-0C87EB9F89A2}">
                  <ask:lineSketchStyleProps xmlns:ask="http://schemas.microsoft.com/office/drawing/2018/sketchyshapes" xmlns="" sd="1441023167">
                    <a:prstGeom prst="curvedUpArrow">
                      <a:avLst>
                        <a:gd name="adj1" fmla="val 18348"/>
                        <a:gd name="adj2" fmla="val 50000"/>
                        <a:gd name="adj3" fmla="val 36824"/>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solidFill>
                  <a:schemeClr val="tx1"/>
                </a:solidFill>
              </a:endParaRPr>
            </a:p>
          </p:txBody>
        </p:sp>
        <p:sp>
          <p:nvSpPr>
            <p:cNvPr id="53" name="Rounded Rectangle 52">
              <a:extLst>
                <a:ext uri="{FF2B5EF4-FFF2-40B4-BE49-F238E27FC236}">
                  <a16:creationId xmlns:a16="http://schemas.microsoft.com/office/drawing/2014/main" id="{C6AA2C10-E4D2-8D44-AD1E-D0617188FE10}"/>
                </a:ext>
              </a:extLst>
            </p:cNvPr>
            <p:cNvSpPr/>
            <p:nvPr/>
          </p:nvSpPr>
          <p:spPr>
            <a:xfrm>
              <a:off x="10240237" y="1052883"/>
              <a:ext cx="1728452" cy="654811"/>
            </a:xfrm>
            <a:custGeom>
              <a:avLst/>
              <a:gdLst>
                <a:gd name="connsiteX0" fmla="*/ 0 w 1728452"/>
                <a:gd name="connsiteY0" fmla="*/ 109137 h 654811"/>
                <a:gd name="connsiteX1" fmla="*/ 109137 w 1728452"/>
                <a:gd name="connsiteY1" fmla="*/ 0 h 654811"/>
                <a:gd name="connsiteX2" fmla="*/ 612530 w 1728452"/>
                <a:gd name="connsiteY2" fmla="*/ 0 h 654811"/>
                <a:gd name="connsiteX3" fmla="*/ 1131024 w 1728452"/>
                <a:gd name="connsiteY3" fmla="*/ 0 h 654811"/>
                <a:gd name="connsiteX4" fmla="*/ 1619315 w 1728452"/>
                <a:gd name="connsiteY4" fmla="*/ 0 h 654811"/>
                <a:gd name="connsiteX5" fmla="*/ 1728452 w 1728452"/>
                <a:gd name="connsiteY5" fmla="*/ 109137 h 654811"/>
                <a:gd name="connsiteX6" fmla="*/ 1728452 w 1728452"/>
                <a:gd name="connsiteY6" fmla="*/ 545674 h 654811"/>
                <a:gd name="connsiteX7" fmla="*/ 1619315 w 1728452"/>
                <a:gd name="connsiteY7" fmla="*/ 654811 h 654811"/>
                <a:gd name="connsiteX8" fmla="*/ 1161228 w 1728452"/>
                <a:gd name="connsiteY8" fmla="*/ 654811 h 654811"/>
                <a:gd name="connsiteX9" fmla="*/ 642733 w 1728452"/>
                <a:gd name="connsiteY9" fmla="*/ 654811 h 654811"/>
                <a:gd name="connsiteX10" fmla="*/ 109137 w 1728452"/>
                <a:gd name="connsiteY10" fmla="*/ 654811 h 654811"/>
                <a:gd name="connsiteX11" fmla="*/ 0 w 1728452"/>
                <a:gd name="connsiteY11" fmla="*/ 545674 h 654811"/>
                <a:gd name="connsiteX12" fmla="*/ 0 w 1728452"/>
                <a:gd name="connsiteY12"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8452" h="654811" extrusionOk="0">
                  <a:moveTo>
                    <a:pt x="0" y="109137"/>
                  </a:moveTo>
                  <a:cubicBezTo>
                    <a:pt x="-5328" y="39869"/>
                    <a:pt x="34096" y="-2342"/>
                    <a:pt x="109137" y="0"/>
                  </a:cubicBezTo>
                  <a:cubicBezTo>
                    <a:pt x="319474" y="13085"/>
                    <a:pt x="432668" y="-10281"/>
                    <a:pt x="612530" y="0"/>
                  </a:cubicBezTo>
                  <a:cubicBezTo>
                    <a:pt x="792392" y="10281"/>
                    <a:pt x="915934" y="-17423"/>
                    <a:pt x="1131024" y="0"/>
                  </a:cubicBezTo>
                  <a:cubicBezTo>
                    <a:pt x="1346114" y="17423"/>
                    <a:pt x="1518711" y="-3051"/>
                    <a:pt x="1619315" y="0"/>
                  </a:cubicBezTo>
                  <a:cubicBezTo>
                    <a:pt x="1678760" y="-13821"/>
                    <a:pt x="1725311" y="59531"/>
                    <a:pt x="1728452" y="109137"/>
                  </a:cubicBezTo>
                  <a:cubicBezTo>
                    <a:pt x="1737376" y="202014"/>
                    <a:pt x="1724946" y="330642"/>
                    <a:pt x="1728452" y="545674"/>
                  </a:cubicBezTo>
                  <a:cubicBezTo>
                    <a:pt x="1725860" y="611459"/>
                    <a:pt x="1667342" y="650253"/>
                    <a:pt x="1619315" y="654811"/>
                  </a:cubicBezTo>
                  <a:cubicBezTo>
                    <a:pt x="1483711" y="677480"/>
                    <a:pt x="1347628" y="635565"/>
                    <a:pt x="1161228" y="654811"/>
                  </a:cubicBezTo>
                  <a:cubicBezTo>
                    <a:pt x="974828" y="674057"/>
                    <a:pt x="795685" y="671125"/>
                    <a:pt x="642733" y="654811"/>
                  </a:cubicBezTo>
                  <a:cubicBezTo>
                    <a:pt x="489781" y="638497"/>
                    <a:pt x="326536" y="633029"/>
                    <a:pt x="109137" y="654811"/>
                  </a:cubicBezTo>
                  <a:cubicBezTo>
                    <a:pt x="51112" y="666979"/>
                    <a:pt x="55" y="613744"/>
                    <a:pt x="0" y="545674"/>
                  </a:cubicBezTo>
                  <a:cubicBezTo>
                    <a:pt x="14321" y="414900"/>
                    <a:pt x="-20307" y="303358"/>
                    <a:pt x="0" y="109137"/>
                  </a:cubicBezTo>
                  <a:close/>
                </a:path>
              </a:pathLst>
            </a:custGeom>
            <a:noFill/>
            <a:ln w="3175">
              <a:noFill/>
              <a:extLst>
                <a:ext uri="{C807C97D-BFC1-408E-A445-0C87EB9F89A2}">
                  <ask:lineSketchStyleProps xmlns:ask="http://schemas.microsoft.com/office/drawing/2018/sketchyshapes" xmlns="" sd="332450298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U</a:t>
              </a:r>
              <a:r>
                <a:rPr lang="en-CN" altLang="zh-CN" sz="1600" dirty="0">
                  <a:solidFill>
                    <a:schemeClr val="accent5">
                      <a:lumMod val="50000"/>
                    </a:schemeClr>
                  </a:solidFill>
                </a:rPr>
                <a:t>se module build apk</a:t>
              </a:r>
              <a:endParaRPr lang="en-US" sz="1600" dirty="0">
                <a:solidFill>
                  <a:schemeClr val="accent5">
                    <a:lumMod val="50000"/>
                  </a:schemeClr>
                </a:solidFill>
              </a:endParaRPr>
            </a:p>
          </p:txBody>
        </p:sp>
      </p:grpSp>
      <p:grpSp>
        <p:nvGrpSpPr>
          <p:cNvPr id="72" name="Group 71">
            <a:extLst>
              <a:ext uri="{FF2B5EF4-FFF2-40B4-BE49-F238E27FC236}">
                <a16:creationId xmlns:a16="http://schemas.microsoft.com/office/drawing/2014/main" id="{5E12D8A8-0E6E-F44F-8080-11187B4824BF}"/>
              </a:ext>
            </a:extLst>
          </p:cNvPr>
          <p:cNvGrpSpPr/>
          <p:nvPr/>
        </p:nvGrpSpPr>
        <p:grpSpPr>
          <a:xfrm>
            <a:off x="1727344" y="2817419"/>
            <a:ext cx="10147561" cy="2008501"/>
            <a:chOff x="1821128" y="2512621"/>
            <a:chExt cx="10147561" cy="2008501"/>
          </a:xfrm>
        </p:grpSpPr>
        <p:sp>
          <p:nvSpPr>
            <p:cNvPr id="37" name="Rounded Rectangle 36">
              <a:extLst>
                <a:ext uri="{FF2B5EF4-FFF2-40B4-BE49-F238E27FC236}">
                  <a16:creationId xmlns:a16="http://schemas.microsoft.com/office/drawing/2014/main" id="{EC8D5F6B-D0E1-4646-AFB5-34DDE466617A}"/>
                </a:ext>
              </a:extLst>
            </p:cNvPr>
            <p:cNvSpPr/>
            <p:nvPr/>
          </p:nvSpPr>
          <p:spPr>
            <a:xfrm>
              <a:off x="1821128" y="4030387"/>
              <a:ext cx="7656503" cy="490735"/>
            </a:xfrm>
            <a:custGeom>
              <a:avLst/>
              <a:gdLst>
                <a:gd name="connsiteX0" fmla="*/ 0 w 7656503"/>
                <a:gd name="connsiteY0" fmla="*/ 81791 h 490735"/>
                <a:gd name="connsiteX1" fmla="*/ 81791 w 7656503"/>
                <a:gd name="connsiteY1" fmla="*/ 0 h 490735"/>
                <a:gd name="connsiteX2" fmla="*/ 912824 w 7656503"/>
                <a:gd name="connsiteY2" fmla="*/ 0 h 490735"/>
                <a:gd name="connsiteX3" fmla="*/ 1369211 w 7656503"/>
                <a:gd name="connsiteY3" fmla="*/ 0 h 490735"/>
                <a:gd name="connsiteX4" fmla="*/ 2200244 w 7656503"/>
                <a:gd name="connsiteY4" fmla="*/ 0 h 490735"/>
                <a:gd name="connsiteX5" fmla="*/ 2806490 w 7656503"/>
                <a:gd name="connsiteY5" fmla="*/ 0 h 490735"/>
                <a:gd name="connsiteX6" fmla="*/ 3637523 w 7656503"/>
                <a:gd name="connsiteY6" fmla="*/ 0 h 490735"/>
                <a:gd name="connsiteX7" fmla="*/ 4093910 w 7656503"/>
                <a:gd name="connsiteY7" fmla="*/ 0 h 490735"/>
                <a:gd name="connsiteX8" fmla="*/ 4775084 w 7656503"/>
                <a:gd name="connsiteY8" fmla="*/ 0 h 490735"/>
                <a:gd name="connsiteX9" fmla="*/ 5606117 w 7656503"/>
                <a:gd name="connsiteY9" fmla="*/ 0 h 490735"/>
                <a:gd name="connsiteX10" fmla="*/ 6287292 w 7656503"/>
                <a:gd name="connsiteY10" fmla="*/ 0 h 490735"/>
                <a:gd name="connsiteX11" fmla="*/ 6893537 w 7656503"/>
                <a:gd name="connsiteY11" fmla="*/ 0 h 490735"/>
                <a:gd name="connsiteX12" fmla="*/ 7574712 w 7656503"/>
                <a:gd name="connsiteY12" fmla="*/ 0 h 490735"/>
                <a:gd name="connsiteX13" fmla="*/ 7656503 w 7656503"/>
                <a:gd name="connsiteY13" fmla="*/ 81791 h 490735"/>
                <a:gd name="connsiteX14" fmla="*/ 7656503 w 7656503"/>
                <a:gd name="connsiteY14" fmla="*/ 408944 h 490735"/>
                <a:gd name="connsiteX15" fmla="*/ 7574712 w 7656503"/>
                <a:gd name="connsiteY15" fmla="*/ 490735 h 490735"/>
                <a:gd name="connsiteX16" fmla="*/ 7118325 w 7656503"/>
                <a:gd name="connsiteY16" fmla="*/ 490735 h 490735"/>
                <a:gd name="connsiteX17" fmla="*/ 6512080 w 7656503"/>
                <a:gd name="connsiteY17" fmla="*/ 490735 h 490735"/>
                <a:gd name="connsiteX18" fmla="*/ 5830905 w 7656503"/>
                <a:gd name="connsiteY18" fmla="*/ 490735 h 490735"/>
                <a:gd name="connsiteX19" fmla="*/ 5149730 w 7656503"/>
                <a:gd name="connsiteY19" fmla="*/ 490735 h 490735"/>
                <a:gd name="connsiteX20" fmla="*/ 4468556 w 7656503"/>
                <a:gd name="connsiteY20" fmla="*/ 490735 h 490735"/>
                <a:gd name="connsiteX21" fmla="*/ 3787381 w 7656503"/>
                <a:gd name="connsiteY21" fmla="*/ 490735 h 490735"/>
                <a:gd name="connsiteX22" fmla="*/ 3181136 w 7656503"/>
                <a:gd name="connsiteY22" fmla="*/ 490735 h 490735"/>
                <a:gd name="connsiteX23" fmla="*/ 2350103 w 7656503"/>
                <a:gd name="connsiteY23" fmla="*/ 490735 h 490735"/>
                <a:gd name="connsiteX24" fmla="*/ 1668928 w 7656503"/>
                <a:gd name="connsiteY24" fmla="*/ 490735 h 490735"/>
                <a:gd name="connsiteX25" fmla="*/ 837895 w 7656503"/>
                <a:gd name="connsiteY25" fmla="*/ 490735 h 490735"/>
                <a:gd name="connsiteX26" fmla="*/ 81791 w 7656503"/>
                <a:gd name="connsiteY26" fmla="*/ 490735 h 490735"/>
                <a:gd name="connsiteX27" fmla="*/ 0 w 7656503"/>
                <a:gd name="connsiteY27" fmla="*/ 408944 h 490735"/>
                <a:gd name="connsiteX28" fmla="*/ 0 w 7656503"/>
                <a:gd name="connsiteY2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56503" h="490735" fill="none" extrusionOk="0">
                  <a:moveTo>
                    <a:pt x="0" y="81791"/>
                  </a:moveTo>
                  <a:cubicBezTo>
                    <a:pt x="-8549" y="40666"/>
                    <a:pt x="33860" y="6341"/>
                    <a:pt x="81791" y="0"/>
                  </a:cubicBezTo>
                  <a:cubicBezTo>
                    <a:pt x="378144" y="22582"/>
                    <a:pt x="591199" y="-38724"/>
                    <a:pt x="912824" y="0"/>
                  </a:cubicBezTo>
                  <a:cubicBezTo>
                    <a:pt x="1234449" y="38724"/>
                    <a:pt x="1267791" y="12166"/>
                    <a:pt x="1369211" y="0"/>
                  </a:cubicBezTo>
                  <a:cubicBezTo>
                    <a:pt x="1470631" y="-12166"/>
                    <a:pt x="1835112" y="-25831"/>
                    <a:pt x="2200244" y="0"/>
                  </a:cubicBezTo>
                  <a:cubicBezTo>
                    <a:pt x="2565376" y="25831"/>
                    <a:pt x="2610629" y="28543"/>
                    <a:pt x="2806490" y="0"/>
                  </a:cubicBezTo>
                  <a:cubicBezTo>
                    <a:pt x="3002351" y="-28543"/>
                    <a:pt x="3257411" y="-15783"/>
                    <a:pt x="3637523" y="0"/>
                  </a:cubicBezTo>
                  <a:cubicBezTo>
                    <a:pt x="4017635" y="15783"/>
                    <a:pt x="3990318" y="-14476"/>
                    <a:pt x="4093910" y="0"/>
                  </a:cubicBezTo>
                  <a:cubicBezTo>
                    <a:pt x="4197502" y="14476"/>
                    <a:pt x="4452416" y="-23763"/>
                    <a:pt x="4775084" y="0"/>
                  </a:cubicBezTo>
                  <a:cubicBezTo>
                    <a:pt x="5097752" y="23763"/>
                    <a:pt x="5430755" y="25835"/>
                    <a:pt x="5606117" y="0"/>
                  </a:cubicBezTo>
                  <a:cubicBezTo>
                    <a:pt x="5781479" y="-25835"/>
                    <a:pt x="5996001" y="25150"/>
                    <a:pt x="6287292" y="0"/>
                  </a:cubicBezTo>
                  <a:cubicBezTo>
                    <a:pt x="6578584" y="-25150"/>
                    <a:pt x="6715197" y="-22664"/>
                    <a:pt x="6893537" y="0"/>
                  </a:cubicBezTo>
                  <a:cubicBezTo>
                    <a:pt x="7071878" y="22664"/>
                    <a:pt x="7299545" y="-24942"/>
                    <a:pt x="7574712" y="0"/>
                  </a:cubicBezTo>
                  <a:cubicBezTo>
                    <a:pt x="7612129" y="931"/>
                    <a:pt x="7660489" y="45100"/>
                    <a:pt x="7656503" y="81791"/>
                  </a:cubicBezTo>
                  <a:cubicBezTo>
                    <a:pt x="7670693" y="240113"/>
                    <a:pt x="7650090" y="332609"/>
                    <a:pt x="7656503" y="408944"/>
                  </a:cubicBezTo>
                  <a:cubicBezTo>
                    <a:pt x="7653602" y="456027"/>
                    <a:pt x="7615105" y="495233"/>
                    <a:pt x="7574712" y="490735"/>
                  </a:cubicBezTo>
                  <a:cubicBezTo>
                    <a:pt x="7441886" y="489694"/>
                    <a:pt x="7300075" y="511090"/>
                    <a:pt x="7118325" y="490735"/>
                  </a:cubicBezTo>
                  <a:cubicBezTo>
                    <a:pt x="6936575" y="470380"/>
                    <a:pt x="6761158" y="468031"/>
                    <a:pt x="6512080" y="490735"/>
                  </a:cubicBezTo>
                  <a:cubicBezTo>
                    <a:pt x="6263002" y="513439"/>
                    <a:pt x="6150634" y="474216"/>
                    <a:pt x="5830905" y="490735"/>
                  </a:cubicBezTo>
                  <a:cubicBezTo>
                    <a:pt x="5511176" y="507254"/>
                    <a:pt x="5302252" y="481354"/>
                    <a:pt x="5149730" y="490735"/>
                  </a:cubicBezTo>
                  <a:cubicBezTo>
                    <a:pt x="4997209" y="500116"/>
                    <a:pt x="4757843" y="499015"/>
                    <a:pt x="4468556" y="490735"/>
                  </a:cubicBezTo>
                  <a:cubicBezTo>
                    <a:pt x="4179269" y="482455"/>
                    <a:pt x="3985167" y="461996"/>
                    <a:pt x="3787381" y="490735"/>
                  </a:cubicBezTo>
                  <a:cubicBezTo>
                    <a:pt x="3589596" y="519474"/>
                    <a:pt x="3425126" y="496800"/>
                    <a:pt x="3181136" y="490735"/>
                  </a:cubicBezTo>
                  <a:cubicBezTo>
                    <a:pt x="2937146" y="484670"/>
                    <a:pt x="2627317" y="495469"/>
                    <a:pt x="2350103" y="490735"/>
                  </a:cubicBezTo>
                  <a:cubicBezTo>
                    <a:pt x="2072889" y="486001"/>
                    <a:pt x="1938592" y="457746"/>
                    <a:pt x="1668928" y="490735"/>
                  </a:cubicBezTo>
                  <a:cubicBezTo>
                    <a:pt x="1399264" y="523724"/>
                    <a:pt x="1127611" y="450958"/>
                    <a:pt x="837895" y="490735"/>
                  </a:cubicBezTo>
                  <a:cubicBezTo>
                    <a:pt x="548179" y="530512"/>
                    <a:pt x="443011" y="463231"/>
                    <a:pt x="81791" y="490735"/>
                  </a:cubicBezTo>
                  <a:cubicBezTo>
                    <a:pt x="35034" y="491085"/>
                    <a:pt x="2215" y="459378"/>
                    <a:pt x="0" y="408944"/>
                  </a:cubicBezTo>
                  <a:cubicBezTo>
                    <a:pt x="12262" y="250552"/>
                    <a:pt x="-8926" y="221835"/>
                    <a:pt x="0" y="81791"/>
                  </a:cubicBezTo>
                  <a:close/>
                </a:path>
                <a:path w="7656503" h="490735" stroke="0" extrusionOk="0">
                  <a:moveTo>
                    <a:pt x="0" y="81791"/>
                  </a:moveTo>
                  <a:cubicBezTo>
                    <a:pt x="5853" y="36001"/>
                    <a:pt x="40184" y="-7970"/>
                    <a:pt x="81791" y="0"/>
                  </a:cubicBezTo>
                  <a:cubicBezTo>
                    <a:pt x="346214" y="-13412"/>
                    <a:pt x="545465" y="-31900"/>
                    <a:pt x="837895" y="0"/>
                  </a:cubicBezTo>
                  <a:cubicBezTo>
                    <a:pt x="1130325" y="31900"/>
                    <a:pt x="1240544" y="-11313"/>
                    <a:pt x="1369211" y="0"/>
                  </a:cubicBezTo>
                  <a:cubicBezTo>
                    <a:pt x="1497878" y="11313"/>
                    <a:pt x="1782166" y="30043"/>
                    <a:pt x="1975456" y="0"/>
                  </a:cubicBezTo>
                  <a:cubicBezTo>
                    <a:pt x="2168747" y="-30043"/>
                    <a:pt x="2265649" y="3798"/>
                    <a:pt x="2431843" y="0"/>
                  </a:cubicBezTo>
                  <a:cubicBezTo>
                    <a:pt x="2598037" y="-3798"/>
                    <a:pt x="2807008" y="-27667"/>
                    <a:pt x="3038089" y="0"/>
                  </a:cubicBezTo>
                  <a:cubicBezTo>
                    <a:pt x="3269170" y="27667"/>
                    <a:pt x="3447651" y="7185"/>
                    <a:pt x="3569405" y="0"/>
                  </a:cubicBezTo>
                  <a:cubicBezTo>
                    <a:pt x="3691159" y="-7185"/>
                    <a:pt x="3869884" y="5433"/>
                    <a:pt x="4025792" y="0"/>
                  </a:cubicBezTo>
                  <a:cubicBezTo>
                    <a:pt x="4181700" y="-5433"/>
                    <a:pt x="4580182" y="-16675"/>
                    <a:pt x="4781896" y="0"/>
                  </a:cubicBezTo>
                  <a:cubicBezTo>
                    <a:pt x="4983610" y="16675"/>
                    <a:pt x="5278099" y="39468"/>
                    <a:pt x="5612929" y="0"/>
                  </a:cubicBezTo>
                  <a:cubicBezTo>
                    <a:pt x="5947759" y="-39468"/>
                    <a:pt x="5982841" y="30747"/>
                    <a:pt x="6294104" y="0"/>
                  </a:cubicBezTo>
                  <a:cubicBezTo>
                    <a:pt x="6605367" y="-30747"/>
                    <a:pt x="7270197" y="-12689"/>
                    <a:pt x="7574712" y="0"/>
                  </a:cubicBezTo>
                  <a:cubicBezTo>
                    <a:pt x="7624692" y="1718"/>
                    <a:pt x="7658874" y="33578"/>
                    <a:pt x="7656503" y="81791"/>
                  </a:cubicBezTo>
                  <a:cubicBezTo>
                    <a:pt x="7658553" y="157317"/>
                    <a:pt x="7643184" y="285321"/>
                    <a:pt x="7656503" y="408944"/>
                  </a:cubicBezTo>
                  <a:cubicBezTo>
                    <a:pt x="7654840" y="456675"/>
                    <a:pt x="7614831" y="481042"/>
                    <a:pt x="7574712" y="490735"/>
                  </a:cubicBezTo>
                  <a:cubicBezTo>
                    <a:pt x="7400260" y="496950"/>
                    <a:pt x="7328630" y="498734"/>
                    <a:pt x="7118325" y="490735"/>
                  </a:cubicBezTo>
                  <a:cubicBezTo>
                    <a:pt x="6908020" y="482736"/>
                    <a:pt x="6622692" y="528346"/>
                    <a:pt x="6362221" y="490735"/>
                  </a:cubicBezTo>
                  <a:cubicBezTo>
                    <a:pt x="6101750" y="453124"/>
                    <a:pt x="6050698" y="484011"/>
                    <a:pt x="5905834" y="490735"/>
                  </a:cubicBezTo>
                  <a:cubicBezTo>
                    <a:pt x="5760970" y="497459"/>
                    <a:pt x="5592090" y="471641"/>
                    <a:pt x="5374518" y="490735"/>
                  </a:cubicBezTo>
                  <a:cubicBezTo>
                    <a:pt x="5156946" y="509829"/>
                    <a:pt x="5043947" y="511803"/>
                    <a:pt x="4843202" y="490735"/>
                  </a:cubicBezTo>
                  <a:cubicBezTo>
                    <a:pt x="4642457" y="469667"/>
                    <a:pt x="4301848" y="474884"/>
                    <a:pt x="4087098" y="490735"/>
                  </a:cubicBezTo>
                  <a:cubicBezTo>
                    <a:pt x="3872348" y="506586"/>
                    <a:pt x="3709385" y="462664"/>
                    <a:pt x="3405923" y="490735"/>
                  </a:cubicBezTo>
                  <a:cubicBezTo>
                    <a:pt x="3102461" y="518806"/>
                    <a:pt x="2863471" y="509978"/>
                    <a:pt x="2724749" y="490735"/>
                  </a:cubicBezTo>
                  <a:cubicBezTo>
                    <a:pt x="2586027" y="471492"/>
                    <a:pt x="2391186" y="503067"/>
                    <a:pt x="2118503" y="490735"/>
                  </a:cubicBezTo>
                  <a:cubicBezTo>
                    <a:pt x="1845820" y="478403"/>
                    <a:pt x="1670807" y="496685"/>
                    <a:pt x="1362399" y="490735"/>
                  </a:cubicBezTo>
                  <a:cubicBezTo>
                    <a:pt x="1053991" y="484785"/>
                    <a:pt x="672176" y="526359"/>
                    <a:pt x="81791" y="490735"/>
                  </a:cubicBezTo>
                  <a:cubicBezTo>
                    <a:pt x="38048" y="490408"/>
                    <a:pt x="-927" y="453292"/>
                    <a:pt x="0" y="408944"/>
                  </a:cubicBezTo>
                  <a:cubicBezTo>
                    <a:pt x="-15301" y="304773"/>
                    <a:pt x="525" y="178551"/>
                    <a:pt x="0" y="81791"/>
                  </a:cubicBezTo>
                  <a:close/>
                </a:path>
              </a:pathLst>
            </a:custGeom>
            <a:solidFill>
              <a:schemeClr val="accent1">
                <a:lumMod val="60000"/>
                <a:lumOff val="40000"/>
              </a:schemeClr>
            </a:solidFill>
            <a:ln w="3175">
              <a:solidFill>
                <a:schemeClr val="accent1">
                  <a:lumMod val="50000"/>
                </a:schemeClr>
              </a:solidFill>
              <a:extLst>
                <a:ext uri="{C807C97D-BFC1-408E-A445-0C87EB9F89A2}">
                  <ask:lineSketchStyleProps xmlns:ask="http://schemas.microsoft.com/office/drawing/2018/sketchyshapes" xmlns="" sd="255192596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Module_base_common</a:t>
              </a:r>
              <a:endParaRPr lang="en-US" sz="1600" dirty="0">
                <a:solidFill>
                  <a:schemeClr val="accent5">
                    <a:lumMod val="50000"/>
                  </a:schemeClr>
                </a:solidFill>
              </a:endParaRPr>
            </a:p>
          </p:txBody>
        </p:sp>
        <p:sp>
          <p:nvSpPr>
            <p:cNvPr id="56" name="Curved Left Arrow 55">
              <a:extLst>
                <a:ext uri="{FF2B5EF4-FFF2-40B4-BE49-F238E27FC236}">
                  <a16:creationId xmlns:a16="http://schemas.microsoft.com/office/drawing/2014/main" id="{1AC63AEE-E072-874A-A0B1-ACA8C9579FF1}"/>
                </a:ext>
              </a:extLst>
            </p:cNvPr>
            <p:cNvSpPr/>
            <p:nvPr/>
          </p:nvSpPr>
          <p:spPr>
            <a:xfrm>
              <a:off x="9640064" y="2512621"/>
              <a:ext cx="782936" cy="1836618"/>
            </a:xfrm>
            <a:custGeom>
              <a:avLst/>
              <a:gdLst>
                <a:gd name="connsiteX0" fmla="*/ 0 w 782936"/>
                <a:gd name="connsiteY0" fmla="*/ 1676774 h 1836618"/>
                <a:gd name="connsiteX1" fmla="*/ 216067 w 782936"/>
                <a:gd name="connsiteY1" fmla="*/ 1485265 h 1836618"/>
                <a:gd name="connsiteX2" fmla="*/ 216067 w 782936"/>
                <a:gd name="connsiteY2" fmla="*/ 1599089 h 1836618"/>
                <a:gd name="connsiteX3" fmla="*/ 781688 w 782936"/>
                <a:gd name="connsiteY3" fmla="*/ 861398 h 1836618"/>
                <a:gd name="connsiteX4" fmla="*/ 216067 w 782936"/>
                <a:gd name="connsiteY4" fmla="*/ 1691131 h 1836618"/>
                <a:gd name="connsiteX5" fmla="*/ 216067 w 782936"/>
                <a:gd name="connsiteY5" fmla="*/ 1804954 h 1836618"/>
                <a:gd name="connsiteX6" fmla="*/ 0 w 782936"/>
                <a:gd name="connsiteY6" fmla="*/ 1676774 h 1836618"/>
                <a:gd name="connsiteX0" fmla="*/ 782936 w 782936"/>
                <a:gd name="connsiteY0" fmla="*/ 907418 h 1836618"/>
                <a:gd name="connsiteX1" fmla="*/ 0 w 782936"/>
                <a:gd name="connsiteY1" fmla="*/ 92042 h 1836618"/>
                <a:gd name="connsiteX2" fmla="*/ 0 w 782936"/>
                <a:gd name="connsiteY2" fmla="*/ 0 h 1836618"/>
                <a:gd name="connsiteX3" fmla="*/ 782936 w 782936"/>
                <a:gd name="connsiteY3" fmla="*/ 815376 h 1836618"/>
                <a:gd name="connsiteX4" fmla="*/ 782936 w 782936"/>
                <a:gd name="connsiteY4" fmla="*/ 907418 h 1836618"/>
                <a:gd name="connsiteX0" fmla="*/ 782936 w 782936"/>
                <a:gd name="connsiteY0" fmla="*/ 907418 h 1836618"/>
                <a:gd name="connsiteX1" fmla="*/ 0 w 782936"/>
                <a:gd name="connsiteY1" fmla="*/ 92042 h 1836618"/>
                <a:gd name="connsiteX2" fmla="*/ 0 w 782936"/>
                <a:gd name="connsiteY2" fmla="*/ 0 h 1836618"/>
                <a:gd name="connsiteX3" fmla="*/ 782936 w 782936"/>
                <a:gd name="connsiteY3" fmla="*/ 815376 h 1836618"/>
                <a:gd name="connsiteX4" fmla="*/ 782936 w 782936"/>
                <a:gd name="connsiteY4" fmla="*/ 907418 h 1836618"/>
                <a:gd name="connsiteX5" fmla="*/ 216067 w 782936"/>
                <a:gd name="connsiteY5" fmla="*/ 1691130 h 1836618"/>
                <a:gd name="connsiteX6" fmla="*/ 216067 w 782936"/>
                <a:gd name="connsiteY6" fmla="*/ 1804954 h 1836618"/>
                <a:gd name="connsiteX7" fmla="*/ 0 w 782936"/>
                <a:gd name="connsiteY7" fmla="*/ 1676774 h 1836618"/>
                <a:gd name="connsiteX8" fmla="*/ 216067 w 782936"/>
                <a:gd name="connsiteY8" fmla="*/ 1485265 h 1836618"/>
                <a:gd name="connsiteX9" fmla="*/ 216067 w 782936"/>
                <a:gd name="connsiteY9" fmla="*/ 1599089 h 1836618"/>
                <a:gd name="connsiteX10" fmla="*/ 781688 w 782936"/>
                <a:gd name="connsiteY10" fmla="*/ 861398 h 183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936" h="1836618" stroke="0" extrusionOk="0">
                  <a:moveTo>
                    <a:pt x="0" y="1676774"/>
                  </a:moveTo>
                  <a:cubicBezTo>
                    <a:pt x="91612" y="1579614"/>
                    <a:pt x="167122" y="1547732"/>
                    <a:pt x="216067" y="1485265"/>
                  </a:cubicBezTo>
                  <a:cubicBezTo>
                    <a:pt x="215116" y="1540102"/>
                    <a:pt x="216018" y="1573439"/>
                    <a:pt x="216067" y="1599089"/>
                  </a:cubicBezTo>
                  <a:cubicBezTo>
                    <a:pt x="526482" y="1499159"/>
                    <a:pt x="693467" y="1250753"/>
                    <a:pt x="781688" y="861398"/>
                  </a:cubicBezTo>
                  <a:cubicBezTo>
                    <a:pt x="809338" y="1227358"/>
                    <a:pt x="554293" y="1604419"/>
                    <a:pt x="216067" y="1691131"/>
                  </a:cubicBezTo>
                  <a:cubicBezTo>
                    <a:pt x="221282" y="1737311"/>
                    <a:pt x="215989" y="1765390"/>
                    <a:pt x="216067" y="1804954"/>
                  </a:cubicBezTo>
                  <a:cubicBezTo>
                    <a:pt x="152970" y="1765905"/>
                    <a:pt x="80395" y="1735471"/>
                    <a:pt x="0" y="1676774"/>
                  </a:cubicBezTo>
                  <a:close/>
                </a:path>
                <a:path w="782936" h="1836618" fill="darkenLess" stroke="0" extrusionOk="0">
                  <a:moveTo>
                    <a:pt x="782936" y="907418"/>
                  </a:moveTo>
                  <a:cubicBezTo>
                    <a:pt x="760990" y="477115"/>
                    <a:pt x="349037" y="95068"/>
                    <a:pt x="0" y="92042"/>
                  </a:cubicBezTo>
                  <a:cubicBezTo>
                    <a:pt x="-205" y="70326"/>
                    <a:pt x="-4101" y="38120"/>
                    <a:pt x="0" y="0"/>
                  </a:cubicBezTo>
                  <a:cubicBezTo>
                    <a:pt x="441299" y="-68346"/>
                    <a:pt x="802027" y="468304"/>
                    <a:pt x="782936" y="815376"/>
                  </a:cubicBezTo>
                  <a:cubicBezTo>
                    <a:pt x="778648" y="835258"/>
                    <a:pt x="785846" y="881408"/>
                    <a:pt x="782936" y="907418"/>
                  </a:cubicBezTo>
                  <a:close/>
                </a:path>
                <a:path w="782936" h="1836618" fill="none" extrusionOk="0">
                  <a:moveTo>
                    <a:pt x="782936" y="907418"/>
                  </a:moveTo>
                  <a:cubicBezTo>
                    <a:pt x="675299" y="465872"/>
                    <a:pt x="455867" y="104523"/>
                    <a:pt x="0" y="92042"/>
                  </a:cubicBezTo>
                  <a:cubicBezTo>
                    <a:pt x="-4080" y="61998"/>
                    <a:pt x="4440" y="32658"/>
                    <a:pt x="0" y="0"/>
                  </a:cubicBezTo>
                  <a:cubicBezTo>
                    <a:pt x="361372" y="39499"/>
                    <a:pt x="721500" y="303271"/>
                    <a:pt x="782936" y="815376"/>
                  </a:cubicBezTo>
                  <a:cubicBezTo>
                    <a:pt x="781237" y="834552"/>
                    <a:pt x="781487" y="871884"/>
                    <a:pt x="782936" y="907418"/>
                  </a:cubicBezTo>
                  <a:cubicBezTo>
                    <a:pt x="727045" y="1300980"/>
                    <a:pt x="500014" y="1591979"/>
                    <a:pt x="216067" y="1691130"/>
                  </a:cubicBezTo>
                  <a:cubicBezTo>
                    <a:pt x="215728" y="1745624"/>
                    <a:pt x="216591" y="1760961"/>
                    <a:pt x="216067" y="1804954"/>
                  </a:cubicBezTo>
                  <a:cubicBezTo>
                    <a:pt x="161799" y="1787013"/>
                    <a:pt x="79155" y="1710690"/>
                    <a:pt x="0" y="1676774"/>
                  </a:cubicBezTo>
                  <a:cubicBezTo>
                    <a:pt x="77202" y="1590289"/>
                    <a:pt x="148899" y="1562696"/>
                    <a:pt x="216067" y="1485265"/>
                  </a:cubicBezTo>
                  <a:cubicBezTo>
                    <a:pt x="217862" y="1518727"/>
                    <a:pt x="219826" y="1564213"/>
                    <a:pt x="216067" y="1599089"/>
                  </a:cubicBezTo>
                  <a:cubicBezTo>
                    <a:pt x="572196" y="1509296"/>
                    <a:pt x="832166" y="1221494"/>
                    <a:pt x="781688" y="861398"/>
                  </a:cubicBezTo>
                </a:path>
                <a:path w="782936" h="1836618" fill="none" stroke="0" extrusionOk="0">
                  <a:moveTo>
                    <a:pt x="782936" y="907418"/>
                  </a:moveTo>
                  <a:cubicBezTo>
                    <a:pt x="792730" y="519547"/>
                    <a:pt x="466053" y="123954"/>
                    <a:pt x="0" y="92042"/>
                  </a:cubicBezTo>
                  <a:cubicBezTo>
                    <a:pt x="2163" y="62390"/>
                    <a:pt x="1033" y="37556"/>
                    <a:pt x="0" y="0"/>
                  </a:cubicBezTo>
                  <a:cubicBezTo>
                    <a:pt x="406564" y="-64192"/>
                    <a:pt x="765752" y="388895"/>
                    <a:pt x="782936" y="815376"/>
                  </a:cubicBezTo>
                  <a:cubicBezTo>
                    <a:pt x="786428" y="859295"/>
                    <a:pt x="780256" y="887607"/>
                    <a:pt x="782936" y="907418"/>
                  </a:cubicBezTo>
                  <a:cubicBezTo>
                    <a:pt x="777005" y="1249487"/>
                    <a:pt x="542900" y="1551914"/>
                    <a:pt x="216067" y="1691130"/>
                  </a:cubicBezTo>
                  <a:cubicBezTo>
                    <a:pt x="217252" y="1727899"/>
                    <a:pt x="221253" y="1750776"/>
                    <a:pt x="216067" y="1804954"/>
                  </a:cubicBezTo>
                  <a:cubicBezTo>
                    <a:pt x="126041" y="1750594"/>
                    <a:pt x="68593" y="1705964"/>
                    <a:pt x="0" y="1676774"/>
                  </a:cubicBezTo>
                  <a:cubicBezTo>
                    <a:pt x="52356" y="1615684"/>
                    <a:pt x="154720" y="1548890"/>
                    <a:pt x="216067" y="1485265"/>
                  </a:cubicBezTo>
                  <a:cubicBezTo>
                    <a:pt x="220360" y="1510854"/>
                    <a:pt x="214203" y="1549949"/>
                    <a:pt x="216067" y="1599089"/>
                  </a:cubicBezTo>
                  <a:cubicBezTo>
                    <a:pt x="559278" y="1538438"/>
                    <a:pt x="703155" y="1150514"/>
                    <a:pt x="781688" y="861398"/>
                  </a:cubicBezTo>
                </a:path>
              </a:pathLst>
            </a:custGeom>
            <a:solidFill>
              <a:schemeClr val="accent2">
                <a:lumMod val="60000"/>
                <a:lumOff val="40000"/>
              </a:schemeClr>
            </a:solidFill>
            <a:ln>
              <a:solidFill>
                <a:schemeClr val="accent2">
                  <a:lumMod val="60000"/>
                  <a:lumOff val="40000"/>
                </a:schemeClr>
              </a:solidFill>
              <a:extLst>
                <a:ext uri="{C807C97D-BFC1-408E-A445-0C87EB9F89A2}">
                  <ask:lineSketchStyleProps xmlns:ask="http://schemas.microsoft.com/office/drawing/2018/sketchyshapes" xmlns="" sd="3324502980">
                    <a:prstGeom prst="curvedLeftArrow">
                      <a:avLst>
                        <a:gd name="adj1" fmla="val 11756"/>
                        <a:gd name="adj2" fmla="val 40832"/>
                        <a:gd name="adj3" fmla="val 27597"/>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tx1"/>
                </a:solidFill>
              </a:endParaRPr>
            </a:p>
          </p:txBody>
        </p:sp>
        <p:sp>
          <p:nvSpPr>
            <p:cNvPr id="57" name="Rounded Rectangle 56">
              <a:extLst>
                <a:ext uri="{FF2B5EF4-FFF2-40B4-BE49-F238E27FC236}">
                  <a16:creationId xmlns:a16="http://schemas.microsoft.com/office/drawing/2014/main" id="{E5F832E8-6766-C44B-B419-D018F0F6C048}"/>
                </a:ext>
              </a:extLst>
            </p:cNvPr>
            <p:cNvSpPr/>
            <p:nvPr/>
          </p:nvSpPr>
          <p:spPr>
            <a:xfrm>
              <a:off x="10240236" y="2963342"/>
              <a:ext cx="1728453" cy="654811"/>
            </a:xfrm>
            <a:custGeom>
              <a:avLst/>
              <a:gdLst>
                <a:gd name="connsiteX0" fmla="*/ 0 w 1728453"/>
                <a:gd name="connsiteY0" fmla="*/ 109137 h 654811"/>
                <a:gd name="connsiteX1" fmla="*/ 109137 w 1728453"/>
                <a:gd name="connsiteY1" fmla="*/ 0 h 654811"/>
                <a:gd name="connsiteX2" fmla="*/ 567225 w 1728453"/>
                <a:gd name="connsiteY2" fmla="*/ 0 h 654811"/>
                <a:gd name="connsiteX3" fmla="*/ 1040414 w 1728453"/>
                <a:gd name="connsiteY3" fmla="*/ 0 h 654811"/>
                <a:gd name="connsiteX4" fmla="*/ 1619316 w 1728453"/>
                <a:gd name="connsiteY4" fmla="*/ 0 h 654811"/>
                <a:gd name="connsiteX5" fmla="*/ 1728453 w 1728453"/>
                <a:gd name="connsiteY5" fmla="*/ 109137 h 654811"/>
                <a:gd name="connsiteX6" fmla="*/ 1728453 w 1728453"/>
                <a:gd name="connsiteY6" fmla="*/ 545674 h 654811"/>
                <a:gd name="connsiteX7" fmla="*/ 1619316 w 1728453"/>
                <a:gd name="connsiteY7" fmla="*/ 654811 h 654811"/>
                <a:gd name="connsiteX8" fmla="*/ 1131025 w 1728453"/>
                <a:gd name="connsiteY8" fmla="*/ 654811 h 654811"/>
                <a:gd name="connsiteX9" fmla="*/ 612530 w 1728453"/>
                <a:gd name="connsiteY9" fmla="*/ 654811 h 654811"/>
                <a:gd name="connsiteX10" fmla="*/ 109137 w 1728453"/>
                <a:gd name="connsiteY10" fmla="*/ 654811 h 654811"/>
                <a:gd name="connsiteX11" fmla="*/ 0 w 1728453"/>
                <a:gd name="connsiteY11" fmla="*/ 545674 h 654811"/>
                <a:gd name="connsiteX12" fmla="*/ 0 w 1728453"/>
                <a:gd name="connsiteY12"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8453" h="654811" extrusionOk="0">
                  <a:moveTo>
                    <a:pt x="0" y="109137"/>
                  </a:moveTo>
                  <a:cubicBezTo>
                    <a:pt x="6073" y="38789"/>
                    <a:pt x="43276" y="1415"/>
                    <a:pt x="109137" y="0"/>
                  </a:cubicBezTo>
                  <a:cubicBezTo>
                    <a:pt x="302249" y="3226"/>
                    <a:pt x="364509" y="18260"/>
                    <a:pt x="567225" y="0"/>
                  </a:cubicBezTo>
                  <a:cubicBezTo>
                    <a:pt x="769941" y="-18260"/>
                    <a:pt x="921373" y="20384"/>
                    <a:pt x="1040414" y="0"/>
                  </a:cubicBezTo>
                  <a:cubicBezTo>
                    <a:pt x="1159455" y="-20384"/>
                    <a:pt x="1415734" y="-3811"/>
                    <a:pt x="1619316" y="0"/>
                  </a:cubicBezTo>
                  <a:cubicBezTo>
                    <a:pt x="1672961" y="-2451"/>
                    <a:pt x="1730168" y="55608"/>
                    <a:pt x="1728453" y="109137"/>
                  </a:cubicBezTo>
                  <a:cubicBezTo>
                    <a:pt x="1723839" y="242281"/>
                    <a:pt x="1714491" y="378068"/>
                    <a:pt x="1728453" y="545674"/>
                  </a:cubicBezTo>
                  <a:cubicBezTo>
                    <a:pt x="1723744" y="603077"/>
                    <a:pt x="1689361" y="657531"/>
                    <a:pt x="1619316" y="654811"/>
                  </a:cubicBezTo>
                  <a:cubicBezTo>
                    <a:pt x="1406750" y="678978"/>
                    <a:pt x="1269586" y="652555"/>
                    <a:pt x="1131025" y="654811"/>
                  </a:cubicBezTo>
                  <a:cubicBezTo>
                    <a:pt x="992464" y="657067"/>
                    <a:pt x="839662" y="652313"/>
                    <a:pt x="612530" y="654811"/>
                  </a:cubicBezTo>
                  <a:cubicBezTo>
                    <a:pt x="385399" y="657309"/>
                    <a:pt x="320506" y="666826"/>
                    <a:pt x="109137" y="654811"/>
                  </a:cubicBezTo>
                  <a:cubicBezTo>
                    <a:pt x="50401" y="651030"/>
                    <a:pt x="-2348" y="604375"/>
                    <a:pt x="0" y="545674"/>
                  </a:cubicBezTo>
                  <a:cubicBezTo>
                    <a:pt x="7904" y="427169"/>
                    <a:pt x="-19424" y="266655"/>
                    <a:pt x="0" y="109137"/>
                  </a:cubicBezTo>
                  <a:close/>
                </a:path>
              </a:pathLst>
            </a:custGeom>
            <a:noFill/>
            <a:ln w="3175">
              <a:noFill/>
              <a:extLst>
                <a:ext uri="{C807C97D-BFC1-408E-A445-0C87EB9F89A2}">
                  <ask:lineSketchStyleProps xmlns:ask="http://schemas.microsoft.com/office/drawing/2018/sketchyshapes" xmlns="" sd="305836581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common component</a:t>
              </a:r>
              <a:endParaRPr lang="en-US" sz="1600" dirty="0">
                <a:solidFill>
                  <a:schemeClr val="accent5">
                    <a:lumMod val="50000"/>
                  </a:schemeClr>
                </a:solidFill>
              </a:endParaRPr>
            </a:p>
          </p:txBody>
        </p:sp>
      </p:grpSp>
      <p:grpSp>
        <p:nvGrpSpPr>
          <p:cNvPr id="73" name="Group 72">
            <a:extLst>
              <a:ext uri="{FF2B5EF4-FFF2-40B4-BE49-F238E27FC236}">
                <a16:creationId xmlns:a16="http://schemas.microsoft.com/office/drawing/2014/main" id="{C9EA3260-3D57-0A48-95D9-1F821A68C5C1}"/>
              </a:ext>
            </a:extLst>
          </p:cNvPr>
          <p:cNvGrpSpPr/>
          <p:nvPr/>
        </p:nvGrpSpPr>
        <p:grpSpPr>
          <a:xfrm>
            <a:off x="1727343" y="4665476"/>
            <a:ext cx="10089289" cy="1174111"/>
            <a:chOff x="1821127" y="4360678"/>
            <a:chExt cx="10089289" cy="1174111"/>
          </a:xfrm>
        </p:grpSpPr>
        <p:sp>
          <p:nvSpPr>
            <p:cNvPr id="38" name="Rounded Rectangle 37">
              <a:extLst>
                <a:ext uri="{FF2B5EF4-FFF2-40B4-BE49-F238E27FC236}">
                  <a16:creationId xmlns:a16="http://schemas.microsoft.com/office/drawing/2014/main" id="{53E89881-1D6D-E546-ABC2-BFEB3B527F98}"/>
                </a:ext>
              </a:extLst>
            </p:cNvPr>
            <p:cNvSpPr/>
            <p:nvPr/>
          </p:nvSpPr>
          <p:spPr>
            <a:xfrm>
              <a:off x="1821127" y="5044054"/>
              <a:ext cx="7656503" cy="490735"/>
            </a:xfrm>
            <a:custGeom>
              <a:avLst/>
              <a:gdLst>
                <a:gd name="connsiteX0" fmla="*/ 0 w 7656503"/>
                <a:gd name="connsiteY0" fmla="*/ 81791 h 490735"/>
                <a:gd name="connsiteX1" fmla="*/ 81791 w 7656503"/>
                <a:gd name="connsiteY1" fmla="*/ 0 h 490735"/>
                <a:gd name="connsiteX2" fmla="*/ 837895 w 7656503"/>
                <a:gd name="connsiteY2" fmla="*/ 0 h 490735"/>
                <a:gd name="connsiteX3" fmla="*/ 1444140 w 7656503"/>
                <a:gd name="connsiteY3" fmla="*/ 0 h 490735"/>
                <a:gd name="connsiteX4" fmla="*/ 2050386 w 7656503"/>
                <a:gd name="connsiteY4" fmla="*/ 0 h 490735"/>
                <a:gd name="connsiteX5" fmla="*/ 2881419 w 7656503"/>
                <a:gd name="connsiteY5" fmla="*/ 0 h 490735"/>
                <a:gd name="connsiteX6" fmla="*/ 3487664 w 7656503"/>
                <a:gd name="connsiteY6" fmla="*/ 0 h 490735"/>
                <a:gd name="connsiteX7" fmla="*/ 4018980 w 7656503"/>
                <a:gd name="connsiteY7" fmla="*/ 0 h 490735"/>
                <a:gd name="connsiteX8" fmla="*/ 4625226 w 7656503"/>
                <a:gd name="connsiteY8" fmla="*/ 0 h 490735"/>
                <a:gd name="connsiteX9" fmla="*/ 5306400 w 7656503"/>
                <a:gd name="connsiteY9" fmla="*/ 0 h 490735"/>
                <a:gd name="connsiteX10" fmla="*/ 5912646 w 7656503"/>
                <a:gd name="connsiteY10" fmla="*/ 0 h 490735"/>
                <a:gd name="connsiteX11" fmla="*/ 6593821 w 7656503"/>
                <a:gd name="connsiteY11" fmla="*/ 0 h 490735"/>
                <a:gd name="connsiteX12" fmla="*/ 7574712 w 7656503"/>
                <a:gd name="connsiteY12" fmla="*/ 0 h 490735"/>
                <a:gd name="connsiteX13" fmla="*/ 7656503 w 7656503"/>
                <a:gd name="connsiteY13" fmla="*/ 81791 h 490735"/>
                <a:gd name="connsiteX14" fmla="*/ 7656503 w 7656503"/>
                <a:gd name="connsiteY14" fmla="*/ 408944 h 490735"/>
                <a:gd name="connsiteX15" fmla="*/ 7574712 w 7656503"/>
                <a:gd name="connsiteY15" fmla="*/ 490735 h 490735"/>
                <a:gd name="connsiteX16" fmla="*/ 6968467 w 7656503"/>
                <a:gd name="connsiteY16" fmla="*/ 490735 h 490735"/>
                <a:gd name="connsiteX17" fmla="*/ 6137434 w 7656503"/>
                <a:gd name="connsiteY17" fmla="*/ 490735 h 490735"/>
                <a:gd name="connsiteX18" fmla="*/ 5531188 w 7656503"/>
                <a:gd name="connsiteY18" fmla="*/ 490735 h 490735"/>
                <a:gd name="connsiteX19" fmla="*/ 4999872 w 7656503"/>
                <a:gd name="connsiteY19" fmla="*/ 490735 h 490735"/>
                <a:gd name="connsiteX20" fmla="*/ 4318697 w 7656503"/>
                <a:gd name="connsiteY20" fmla="*/ 490735 h 490735"/>
                <a:gd name="connsiteX21" fmla="*/ 3787381 w 7656503"/>
                <a:gd name="connsiteY21" fmla="*/ 490735 h 490735"/>
                <a:gd name="connsiteX22" fmla="*/ 2956348 w 7656503"/>
                <a:gd name="connsiteY22" fmla="*/ 490735 h 490735"/>
                <a:gd name="connsiteX23" fmla="*/ 2425032 w 7656503"/>
                <a:gd name="connsiteY23" fmla="*/ 490735 h 490735"/>
                <a:gd name="connsiteX24" fmla="*/ 1818786 w 7656503"/>
                <a:gd name="connsiteY24" fmla="*/ 490735 h 490735"/>
                <a:gd name="connsiteX25" fmla="*/ 1212541 w 7656503"/>
                <a:gd name="connsiteY25" fmla="*/ 490735 h 490735"/>
                <a:gd name="connsiteX26" fmla="*/ 81791 w 7656503"/>
                <a:gd name="connsiteY26" fmla="*/ 490735 h 490735"/>
                <a:gd name="connsiteX27" fmla="*/ 0 w 7656503"/>
                <a:gd name="connsiteY27" fmla="*/ 408944 h 490735"/>
                <a:gd name="connsiteX28" fmla="*/ 0 w 7656503"/>
                <a:gd name="connsiteY2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56503" h="490735" fill="none" extrusionOk="0">
                  <a:moveTo>
                    <a:pt x="0" y="81791"/>
                  </a:moveTo>
                  <a:cubicBezTo>
                    <a:pt x="2488" y="41137"/>
                    <a:pt x="33692" y="-1424"/>
                    <a:pt x="81791" y="0"/>
                  </a:cubicBezTo>
                  <a:cubicBezTo>
                    <a:pt x="355595" y="-15224"/>
                    <a:pt x="592142" y="-28280"/>
                    <a:pt x="837895" y="0"/>
                  </a:cubicBezTo>
                  <a:cubicBezTo>
                    <a:pt x="1083648" y="28280"/>
                    <a:pt x="1220220" y="-4374"/>
                    <a:pt x="1444140" y="0"/>
                  </a:cubicBezTo>
                  <a:cubicBezTo>
                    <a:pt x="1668060" y="4374"/>
                    <a:pt x="1809379" y="-10106"/>
                    <a:pt x="2050386" y="0"/>
                  </a:cubicBezTo>
                  <a:cubicBezTo>
                    <a:pt x="2291393" y="10106"/>
                    <a:pt x="2476632" y="-20230"/>
                    <a:pt x="2881419" y="0"/>
                  </a:cubicBezTo>
                  <a:cubicBezTo>
                    <a:pt x="3286206" y="20230"/>
                    <a:pt x="3286085" y="-24189"/>
                    <a:pt x="3487664" y="0"/>
                  </a:cubicBezTo>
                  <a:cubicBezTo>
                    <a:pt x="3689244" y="24189"/>
                    <a:pt x="3900897" y="11419"/>
                    <a:pt x="4018980" y="0"/>
                  </a:cubicBezTo>
                  <a:cubicBezTo>
                    <a:pt x="4137063" y="-11419"/>
                    <a:pt x="4406682" y="17883"/>
                    <a:pt x="4625226" y="0"/>
                  </a:cubicBezTo>
                  <a:cubicBezTo>
                    <a:pt x="4843770" y="-17883"/>
                    <a:pt x="5120466" y="22007"/>
                    <a:pt x="5306400" y="0"/>
                  </a:cubicBezTo>
                  <a:cubicBezTo>
                    <a:pt x="5492334" y="-22007"/>
                    <a:pt x="5614506" y="-22295"/>
                    <a:pt x="5912646" y="0"/>
                  </a:cubicBezTo>
                  <a:cubicBezTo>
                    <a:pt x="6210786" y="22295"/>
                    <a:pt x="6413280" y="-3866"/>
                    <a:pt x="6593821" y="0"/>
                  </a:cubicBezTo>
                  <a:cubicBezTo>
                    <a:pt x="6774363" y="3866"/>
                    <a:pt x="7114155" y="43966"/>
                    <a:pt x="7574712" y="0"/>
                  </a:cubicBezTo>
                  <a:cubicBezTo>
                    <a:pt x="7622047" y="1307"/>
                    <a:pt x="7661108" y="27981"/>
                    <a:pt x="7656503" y="81791"/>
                  </a:cubicBezTo>
                  <a:cubicBezTo>
                    <a:pt x="7664828" y="160846"/>
                    <a:pt x="7663631" y="273305"/>
                    <a:pt x="7656503" y="408944"/>
                  </a:cubicBezTo>
                  <a:cubicBezTo>
                    <a:pt x="7664659" y="459694"/>
                    <a:pt x="7612297" y="491596"/>
                    <a:pt x="7574712" y="490735"/>
                  </a:cubicBezTo>
                  <a:cubicBezTo>
                    <a:pt x="7382739" y="483062"/>
                    <a:pt x="7253333" y="468522"/>
                    <a:pt x="6968467" y="490735"/>
                  </a:cubicBezTo>
                  <a:cubicBezTo>
                    <a:pt x="6683602" y="512948"/>
                    <a:pt x="6444198" y="524057"/>
                    <a:pt x="6137434" y="490735"/>
                  </a:cubicBezTo>
                  <a:cubicBezTo>
                    <a:pt x="5830670" y="457413"/>
                    <a:pt x="5700513" y="512546"/>
                    <a:pt x="5531188" y="490735"/>
                  </a:cubicBezTo>
                  <a:cubicBezTo>
                    <a:pt x="5361863" y="468924"/>
                    <a:pt x="5264899" y="480247"/>
                    <a:pt x="4999872" y="490735"/>
                  </a:cubicBezTo>
                  <a:cubicBezTo>
                    <a:pt x="4734845" y="501223"/>
                    <a:pt x="4528880" y="501989"/>
                    <a:pt x="4318697" y="490735"/>
                  </a:cubicBezTo>
                  <a:cubicBezTo>
                    <a:pt x="4108514" y="479481"/>
                    <a:pt x="4028296" y="507606"/>
                    <a:pt x="3787381" y="490735"/>
                  </a:cubicBezTo>
                  <a:cubicBezTo>
                    <a:pt x="3546466" y="473864"/>
                    <a:pt x="3357865" y="479100"/>
                    <a:pt x="2956348" y="490735"/>
                  </a:cubicBezTo>
                  <a:cubicBezTo>
                    <a:pt x="2554831" y="502370"/>
                    <a:pt x="2554997" y="468798"/>
                    <a:pt x="2425032" y="490735"/>
                  </a:cubicBezTo>
                  <a:cubicBezTo>
                    <a:pt x="2295067" y="512672"/>
                    <a:pt x="2021970" y="476550"/>
                    <a:pt x="1818786" y="490735"/>
                  </a:cubicBezTo>
                  <a:cubicBezTo>
                    <a:pt x="1615602" y="504920"/>
                    <a:pt x="1459307" y="461256"/>
                    <a:pt x="1212541" y="490735"/>
                  </a:cubicBezTo>
                  <a:cubicBezTo>
                    <a:pt x="965775" y="520214"/>
                    <a:pt x="376820" y="513785"/>
                    <a:pt x="81791" y="490735"/>
                  </a:cubicBezTo>
                  <a:cubicBezTo>
                    <a:pt x="28274" y="491651"/>
                    <a:pt x="-6693" y="445281"/>
                    <a:pt x="0" y="408944"/>
                  </a:cubicBezTo>
                  <a:cubicBezTo>
                    <a:pt x="11675" y="269898"/>
                    <a:pt x="9060" y="172010"/>
                    <a:pt x="0" y="81791"/>
                  </a:cubicBezTo>
                  <a:close/>
                </a:path>
                <a:path w="7656503" h="490735" stroke="0" extrusionOk="0">
                  <a:moveTo>
                    <a:pt x="0" y="81791"/>
                  </a:moveTo>
                  <a:cubicBezTo>
                    <a:pt x="5514" y="39392"/>
                    <a:pt x="38947" y="554"/>
                    <a:pt x="81791" y="0"/>
                  </a:cubicBezTo>
                  <a:cubicBezTo>
                    <a:pt x="279856" y="-17743"/>
                    <a:pt x="464171" y="-22830"/>
                    <a:pt x="688036" y="0"/>
                  </a:cubicBezTo>
                  <a:cubicBezTo>
                    <a:pt x="911901" y="22830"/>
                    <a:pt x="1339262" y="37824"/>
                    <a:pt x="1519069" y="0"/>
                  </a:cubicBezTo>
                  <a:cubicBezTo>
                    <a:pt x="1698876" y="-37824"/>
                    <a:pt x="1987696" y="-2881"/>
                    <a:pt x="2200244" y="0"/>
                  </a:cubicBezTo>
                  <a:cubicBezTo>
                    <a:pt x="2412792" y="2881"/>
                    <a:pt x="2799167" y="-22829"/>
                    <a:pt x="2956348" y="0"/>
                  </a:cubicBezTo>
                  <a:cubicBezTo>
                    <a:pt x="3113529" y="22829"/>
                    <a:pt x="3403991" y="21636"/>
                    <a:pt x="3637523" y="0"/>
                  </a:cubicBezTo>
                  <a:cubicBezTo>
                    <a:pt x="3871055" y="-21636"/>
                    <a:pt x="4258904" y="-7698"/>
                    <a:pt x="4468556" y="0"/>
                  </a:cubicBezTo>
                  <a:cubicBezTo>
                    <a:pt x="4678208" y="7698"/>
                    <a:pt x="5028142" y="-27347"/>
                    <a:pt x="5224660" y="0"/>
                  </a:cubicBezTo>
                  <a:cubicBezTo>
                    <a:pt x="5421178" y="27347"/>
                    <a:pt x="5730754" y="-23508"/>
                    <a:pt x="5980763" y="0"/>
                  </a:cubicBezTo>
                  <a:cubicBezTo>
                    <a:pt x="6230772" y="23508"/>
                    <a:pt x="6532495" y="-31100"/>
                    <a:pt x="6736867" y="0"/>
                  </a:cubicBezTo>
                  <a:cubicBezTo>
                    <a:pt x="6941239" y="31100"/>
                    <a:pt x="7244741" y="32077"/>
                    <a:pt x="7574712" y="0"/>
                  </a:cubicBezTo>
                  <a:cubicBezTo>
                    <a:pt x="7623714" y="-812"/>
                    <a:pt x="7654997" y="36225"/>
                    <a:pt x="7656503" y="81791"/>
                  </a:cubicBezTo>
                  <a:cubicBezTo>
                    <a:pt x="7671952" y="230973"/>
                    <a:pt x="7656190" y="260897"/>
                    <a:pt x="7656503" y="408944"/>
                  </a:cubicBezTo>
                  <a:cubicBezTo>
                    <a:pt x="7652795" y="454451"/>
                    <a:pt x="7623937" y="498720"/>
                    <a:pt x="7574712" y="490735"/>
                  </a:cubicBezTo>
                  <a:cubicBezTo>
                    <a:pt x="7389652" y="484487"/>
                    <a:pt x="7160904" y="489662"/>
                    <a:pt x="6818608" y="490735"/>
                  </a:cubicBezTo>
                  <a:cubicBezTo>
                    <a:pt x="6476312" y="491808"/>
                    <a:pt x="6395321" y="454128"/>
                    <a:pt x="6062504" y="490735"/>
                  </a:cubicBezTo>
                  <a:cubicBezTo>
                    <a:pt x="5729687" y="527342"/>
                    <a:pt x="5724077" y="494636"/>
                    <a:pt x="5606117" y="490735"/>
                  </a:cubicBezTo>
                  <a:cubicBezTo>
                    <a:pt x="5488157" y="486834"/>
                    <a:pt x="5186237" y="480553"/>
                    <a:pt x="4850013" y="490735"/>
                  </a:cubicBezTo>
                  <a:cubicBezTo>
                    <a:pt x="4513789" y="500917"/>
                    <a:pt x="4415063" y="510882"/>
                    <a:pt x="4243768" y="490735"/>
                  </a:cubicBezTo>
                  <a:cubicBezTo>
                    <a:pt x="4072473" y="470588"/>
                    <a:pt x="3813922" y="519562"/>
                    <a:pt x="3487664" y="490735"/>
                  </a:cubicBezTo>
                  <a:cubicBezTo>
                    <a:pt x="3161406" y="461908"/>
                    <a:pt x="3112305" y="487931"/>
                    <a:pt x="2881419" y="490735"/>
                  </a:cubicBezTo>
                  <a:cubicBezTo>
                    <a:pt x="2650534" y="493539"/>
                    <a:pt x="2615422" y="469285"/>
                    <a:pt x="2425032" y="490735"/>
                  </a:cubicBezTo>
                  <a:cubicBezTo>
                    <a:pt x="2234642" y="512185"/>
                    <a:pt x="2091736" y="476573"/>
                    <a:pt x="1818786" y="490735"/>
                  </a:cubicBezTo>
                  <a:cubicBezTo>
                    <a:pt x="1545836" y="504897"/>
                    <a:pt x="1220712" y="505275"/>
                    <a:pt x="987753" y="490735"/>
                  </a:cubicBezTo>
                  <a:cubicBezTo>
                    <a:pt x="754794" y="476195"/>
                    <a:pt x="513847" y="472954"/>
                    <a:pt x="81791" y="490735"/>
                  </a:cubicBezTo>
                  <a:cubicBezTo>
                    <a:pt x="40684" y="485061"/>
                    <a:pt x="-2565" y="452814"/>
                    <a:pt x="0" y="408944"/>
                  </a:cubicBezTo>
                  <a:cubicBezTo>
                    <a:pt x="8395" y="260598"/>
                    <a:pt x="-8736" y="175674"/>
                    <a:pt x="0" y="81791"/>
                  </a:cubicBezTo>
                  <a:close/>
                </a:path>
              </a:pathLst>
            </a:custGeom>
            <a:solidFill>
              <a:schemeClr val="accent2">
                <a:lumMod val="60000"/>
                <a:lumOff val="40000"/>
              </a:schemeClr>
            </a:solidFill>
            <a:ln w="3175">
              <a:solidFill>
                <a:schemeClr val="accent2">
                  <a:lumMod val="50000"/>
                </a:schemeClr>
              </a:solidFill>
              <a:extLst>
                <a:ext uri="{C807C97D-BFC1-408E-A445-0C87EB9F89A2}">
                  <ask:lineSketchStyleProps xmlns:ask="http://schemas.microsoft.com/office/drawing/2018/sketchyshapes" xmlns="" sd="31704539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lib_common</a:t>
              </a:r>
              <a:endParaRPr lang="en-US" sz="1600" dirty="0">
                <a:solidFill>
                  <a:schemeClr val="accent2">
                    <a:lumMod val="50000"/>
                  </a:schemeClr>
                </a:solidFill>
              </a:endParaRPr>
            </a:p>
          </p:txBody>
        </p:sp>
        <p:sp>
          <p:nvSpPr>
            <p:cNvPr id="58" name="Curved Left Arrow 57">
              <a:extLst>
                <a:ext uri="{FF2B5EF4-FFF2-40B4-BE49-F238E27FC236}">
                  <a16:creationId xmlns:a16="http://schemas.microsoft.com/office/drawing/2014/main" id="{736B2FD8-EE6C-4B45-A3D7-5AEB839AB5B6}"/>
                </a:ext>
              </a:extLst>
            </p:cNvPr>
            <p:cNvSpPr/>
            <p:nvPr/>
          </p:nvSpPr>
          <p:spPr>
            <a:xfrm>
              <a:off x="9640064" y="4360678"/>
              <a:ext cx="382886" cy="1061803"/>
            </a:xfrm>
            <a:custGeom>
              <a:avLst/>
              <a:gdLst>
                <a:gd name="connsiteX0" fmla="*/ 0 w 382886"/>
                <a:gd name="connsiteY0" fmla="*/ 966082 h 1061803"/>
                <a:gd name="connsiteX1" fmla="*/ 95722 w 382886"/>
                <a:gd name="connsiteY1" fmla="*/ 855781 h 1061803"/>
                <a:gd name="connsiteX2" fmla="*/ 95722 w 382886"/>
                <a:gd name="connsiteY2" fmla="*/ 903642 h 1061803"/>
                <a:gd name="connsiteX3" fmla="*/ 380800 w 382886"/>
                <a:gd name="connsiteY3" fmla="*/ 506971 h 1061803"/>
                <a:gd name="connsiteX4" fmla="*/ 95722 w 382886"/>
                <a:gd name="connsiteY4" fmla="*/ 999363 h 1061803"/>
                <a:gd name="connsiteX5" fmla="*/ 95722 w 382886"/>
                <a:gd name="connsiteY5" fmla="*/ 1047224 h 1061803"/>
                <a:gd name="connsiteX6" fmla="*/ 0 w 382886"/>
                <a:gd name="connsiteY6" fmla="*/ 966082 h 1061803"/>
                <a:gd name="connsiteX0" fmla="*/ 382886 w 382886"/>
                <a:gd name="connsiteY0" fmla="*/ 554832 h 1061803"/>
                <a:gd name="connsiteX1" fmla="*/ 0 w 382886"/>
                <a:gd name="connsiteY1" fmla="*/ 95722 h 1061803"/>
                <a:gd name="connsiteX2" fmla="*/ 0 w 382886"/>
                <a:gd name="connsiteY2" fmla="*/ 0 h 1061803"/>
                <a:gd name="connsiteX3" fmla="*/ 382886 w 382886"/>
                <a:gd name="connsiteY3" fmla="*/ 459110 h 1061803"/>
                <a:gd name="connsiteX4" fmla="*/ 382886 w 382886"/>
                <a:gd name="connsiteY4" fmla="*/ 554832 h 1061803"/>
                <a:gd name="connsiteX0" fmla="*/ 382886 w 382886"/>
                <a:gd name="connsiteY0" fmla="*/ 554832 h 1061803"/>
                <a:gd name="connsiteX1" fmla="*/ 0 w 382886"/>
                <a:gd name="connsiteY1" fmla="*/ 95722 h 1061803"/>
                <a:gd name="connsiteX2" fmla="*/ 0 w 382886"/>
                <a:gd name="connsiteY2" fmla="*/ 0 h 1061803"/>
                <a:gd name="connsiteX3" fmla="*/ 382886 w 382886"/>
                <a:gd name="connsiteY3" fmla="*/ 459110 h 1061803"/>
                <a:gd name="connsiteX4" fmla="*/ 382886 w 382886"/>
                <a:gd name="connsiteY4" fmla="*/ 554832 h 1061803"/>
                <a:gd name="connsiteX5" fmla="*/ 95721 w 382886"/>
                <a:gd name="connsiteY5" fmla="*/ 999363 h 1061803"/>
                <a:gd name="connsiteX6" fmla="*/ 95722 w 382886"/>
                <a:gd name="connsiteY6" fmla="*/ 1047224 h 1061803"/>
                <a:gd name="connsiteX7" fmla="*/ 0 w 382886"/>
                <a:gd name="connsiteY7" fmla="*/ 966082 h 1061803"/>
                <a:gd name="connsiteX8" fmla="*/ 95722 w 382886"/>
                <a:gd name="connsiteY8" fmla="*/ 855781 h 1061803"/>
                <a:gd name="connsiteX9" fmla="*/ 95722 w 382886"/>
                <a:gd name="connsiteY9" fmla="*/ 903642 h 1061803"/>
                <a:gd name="connsiteX10" fmla="*/ 380800 w 382886"/>
                <a:gd name="connsiteY10" fmla="*/ 506971 h 1061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886" h="1061803" stroke="0" extrusionOk="0">
                  <a:moveTo>
                    <a:pt x="0" y="966082"/>
                  </a:moveTo>
                  <a:cubicBezTo>
                    <a:pt x="50302" y="915511"/>
                    <a:pt x="43741" y="905402"/>
                    <a:pt x="95722" y="855781"/>
                  </a:cubicBezTo>
                  <a:cubicBezTo>
                    <a:pt x="93996" y="865707"/>
                    <a:pt x="95827" y="888196"/>
                    <a:pt x="95722" y="903642"/>
                  </a:cubicBezTo>
                  <a:cubicBezTo>
                    <a:pt x="247427" y="824304"/>
                    <a:pt x="371824" y="694717"/>
                    <a:pt x="380800" y="506971"/>
                  </a:cubicBezTo>
                  <a:cubicBezTo>
                    <a:pt x="384501" y="764548"/>
                    <a:pt x="245820" y="970879"/>
                    <a:pt x="95722" y="999363"/>
                  </a:cubicBezTo>
                  <a:cubicBezTo>
                    <a:pt x="94326" y="1015794"/>
                    <a:pt x="94543" y="1029754"/>
                    <a:pt x="95722" y="1047224"/>
                  </a:cubicBezTo>
                  <a:cubicBezTo>
                    <a:pt x="75241" y="1025723"/>
                    <a:pt x="38812" y="991147"/>
                    <a:pt x="0" y="966082"/>
                  </a:cubicBezTo>
                  <a:close/>
                </a:path>
                <a:path w="382886" h="1061803" fill="darkenLess" stroke="0" extrusionOk="0">
                  <a:moveTo>
                    <a:pt x="382886" y="554832"/>
                  </a:moveTo>
                  <a:cubicBezTo>
                    <a:pt x="383381" y="283818"/>
                    <a:pt x="243502" y="110756"/>
                    <a:pt x="0" y="95722"/>
                  </a:cubicBezTo>
                  <a:cubicBezTo>
                    <a:pt x="-4020" y="56801"/>
                    <a:pt x="-1917" y="45589"/>
                    <a:pt x="0" y="0"/>
                  </a:cubicBezTo>
                  <a:cubicBezTo>
                    <a:pt x="241031" y="55903"/>
                    <a:pt x="405397" y="199794"/>
                    <a:pt x="382886" y="459110"/>
                  </a:cubicBezTo>
                  <a:cubicBezTo>
                    <a:pt x="382520" y="480306"/>
                    <a:pt x="387535" y="518539"/>
                    <a:pt x="382886" y="554832"/>
                  </a:cubicBezTo>
                  <a:close/>
                </a:path>
                <a:path w="382886" h="1061803" fill="none" extrusionOk="0">
                  <a:moveTo>
                    <a:pt x="382886" y="554832"/>
                  </a:moveTo>
                  <a:cubicBezTo>
                    <a:pt x="388035" y="309708"/>
                    <a:pt x="176672" y="57250"/>
                    <a:pt x="0" y="95722"/>
                  </a:cubicBezTo>
                  <a:cubicBezTo>
                    <a:pt x="-671" y="67743"/>
                    <a:pt x="3840" y="33639"/>
                    <a:pt x="0" y="0"/>
                  </a:cubicBezTo>
                  <a:cubicBezTo>
                    <a:pt x="231499" y="-6819"/>
                    <a:pt x="329547" y="217929"/>
                    <a:pt x="382886" y="459110"/>
                  </a:cubicBezTo>
                  <a:cubicBezTo>
                    <a:pt x="378530" y="492220"/>
                    <a:pt x="386192" y="526672"/>
                    <a:pt x="382886" y="554832"/>
                  </a:cubicBezTo>
                  <a:cubicBezTo>
                    <a:pt x="375916" y="736148"/>
                    <a:pt x="240582" y="951376"/>
                    <a:pt x="95721" y="999363"/>
                  </a:cubicBezTo>
                  <a:cubicBezTo>
                    <a:pt x="95579" y="1015664"/>
                    <a:pt x="98038" y="1031061"/>
                    <a:pt x="95722" y="1047224"/>
                  </a:cubicBezTo>
                  <a:cubicBezTo>
                    <a:pt x="63210" y="1021851"/>
                    <a:pt x="28673" y="984812"/>
                    <a:pt x="0" y="966082"/>
                  </a:cubicBezTo>
                  <a:cubicBezTo>
                    <a:pt x="24586" y="931094"/>
                    <a:pt x="70527" y="877062"/>
                    <a:pt x="95722" y="855781"/>
                  </a:cubicBezTo>
                  <a:cubicBezTo>
                    <a:pt x="96827" y="874211"/>
                    <a:pt x="95072" y="892370"/>
                    <a:pt x="95722" y="903642"/>
                  </a:cubicBezTo>
                  <a:cubicBezTo>
                    <a:pt x="235083" y="847789"/>
                    <a:pt x="387622" y="705587"/>
                    <a:pt x="380800" y="506971"/>
                  </a:cubicBezTo>
                </a:path>
                <a:path w="382886" h="1061803" fill="none" stroke="0" extrusionOk="0">
                  <a:moveTo>
                    <a:pt x="382886" y="554832"/>
                  </a:moveTo>
                  <a:cubicBezTo>
                    <a:pt x="373857" y="285575"/>
                    <a:pt x="225203" y="130512"/>
                    <a:pt x="0" y="95722"/>
                  </a:cubicBezTo>
                  <a:cubicBezTo>
                    <a:pt x="-4771" y="49393"/>
                    <a:pt x="-475" y="43471"/>
                    <a:pt x="0" y="0"/>
                  </a:cubicBezTo>
                  <a:cubicBezTo>
                    <a:pt x="257093" y="-3465"/>
                    <a:pt x="381525" y="255584"/>
                    <a:pt x="382886" y="459110"/>
                  </a:cubicBezTo>
                  <a:cubicBezTo>
                    <a:pt x="382487" y="481178"/>
                    <a:pt x="385791" y="509736"/>
                    <a:pt x="382886" y="554832"/>
                  </a:cubicBezTo>
                  <a:cubicBezTo>
                    <a:pt x="379724" y="770691"/>
                    <a:pt x="258646" y="938376"/>
                    <a:pt x="95721" y="999363"/>
                  </a:cubicBezTo>
                  <a:cubicBezTo>
                    <a:pt x="98628" y="1015362"/>
                    <a:pt x="98681" y="1033174"/>
                    <a:pt x="95722" y="1047224"/>
                  </a:cubicBezTo>
                  <a:cubicBezTo>
                    <a:pt x="54050" y="1015252"/>
                    <a:pt x="46448" y="1002410"/>
                    <a:pt x="0" y="966082"/>
                  </a:cubicBezTo>
                  <a:cubicBezTo>
                    <a:pt x="32042" y="939950"/>
                    <a:pt x="54762" y="909370"/>
                    <a:pt x="95722" y="855781"/>
                  </a:cubicBezTo>
                  <a:cubicBezTo>
                    <a:pt x="95510" y="869029"/>
                    <a:pt x="95063" y="893106"/>
                    <a:pt x="95722" y="903642"/>
                  </a:cubicBezTo>
                  <a:cubicBezTo>
                    <a:pt x="256239" y="861155"/>
                    <a:pt x="358430" y="701487"/>
                    <a:pt x="380800" y="506971"/>
                  </a:cubicBezTo>
                </a:path>
              </a:pathLst>
            </a:custGeom>
            <a:solidFill>
              <a:schemeClr val="accent2">
                <a:lumMod val="40000"/>
                <a:lumOff val="60000"/>
              </a:schemeClr>
            </a:solidFill>
            <a:ln>
              <a:solidFill>
                <a:schemeClr val="accent2">
                  <a:lumMod val="60000"/>
                  <a:lumOff val="40000"/>
                </a:schemeClr>
              </a:solidFill>
              <a:extLst>
                <a:ext uri="{C807C97D-BFC1-408E-A445-0C87EB9F89A2}">
                  <ask:lineSketchStyleProps xmlns:ask="http://schemas.microsoft.com/office/drawing/2018/sketchyshapes" xmlns="" sd="3075763329">
                    <a:prstGeom prst="curvedLeft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tx1"/>
                </a:solidFill>
              </a:endParaRPr>
            </a:p>
          </p:txBody>
        </p:sp>
        <p:sp>
          <p:nvSpPr>
            <p:cNvPr id="59" name="Rounded Rectangle 58">
              <a:extLst>
                <a:ext uri="{FF2B5EF4-FFF2-40B4-BE49-F238E27FC236}">
                  <a16:creationId xmlns:a16="http://schemas.microsoft.com/office/drawing/2014/main" id="{2190A4BC-D47D-CF4F-B8E3-D2C559F4540B}"/>
                </a:ext>
              </a:extLst>
            </p:cNvPr>
            <p:cNvSpPr/>
            <p:nvPr/>
          </p:nvSpPr>
          <p:spPr>
            <a:xfrm>
              <a:off x="10042881" y="4493690"/>
              <a:ext cx="1867535" cy="654811"/>
            </a:xfrm>
            <a:custGeom>
              <a:avLst/>
              <a:gdLst>
                <a:gd name="connsiteX0" fmla="*/ 0 w 1867535"/>
                <a:gd name="connsiteY0" fmla="*/ 109137 h 654811"/>
                <a:gd name="connsiteX1" fmla="*/ 109137 w 1867535"/>
                <a:gd name="connsiteY1" fmla="*/ 0 h 654811"/>
                <a:gd name="connsiteX2" fmla="*/ 609413 w 1867535"/>
                <a:gd name="connsiteY2" fmla="*/ 0 h 654811"/>
                <a:gd name="connsiteX3" fmla="*/ 1126181 w 1867535"/>
                <a:gd name="connsiteY3" fmla="*/ 0 h 654811"/>
                <a:gd name="connsiteX4" fmla="*/ 1758398 w 1867535"/>
                <a:gd name="connsiteY4" fmla="*/ 0 h 654811"/>
                <a:gd name="connsiteX5" fmla="*/ 1867535 w 1867535"/>
                <a:gd name="connsiteY5" fmla="*/ 109137 h 654811"/>
                <a:gd name="connsiteX6" fmla="*/ 1867535 w 1867535"/>
                <a:gd name="connsiteY6" fmla="*/ 545674 h 654811"/>
                <a:gd name="connsiteX7" fmla="*/ 1758398 w 1867535"/>
                <a:gd name="connsiteY7" fmla="*/ 654811 h 654811"/>
                <a:gd name="connsiteX8" fmla="*/ 1175659 w 1867535"/>
                <a:gd name="connsiteY8" fmla="*/ 654811 h 654811"/>
                <a:gd name="connsiteX9" fmla="*/ 658891 w 1867535"/>
                <a:gd name="connsiteY9" fmla="*/ 654811 h 654811"/>
                <a:gd name="connsiteX10" fmla="*/ 109137 w 1867535"/>
                <a:gd name="connsiteY10" fmla="*/ 654811 h 654811"/>
                <a:gd name="connsiteX11" fmla="*/ 0 w 1867535"/>
                <a:gd name="connsiteY11" fmla="*/ 545674 h 654811"/>
                <a:gd name="connsiteX12" fmla="*/ 0 w 1867535"/>
                <a:gd name="connsiteY12"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7535" h="654811" extrusionOk="0">
                  <a:moveTo>
                    <a:pt x="0" y="109137"/>
                  </a:moveTo>
                  <a:cubicBezTo>
                    <a:pt x="-964" y="60990"/>
                    <a:pt x="61285" y="-3030"/>
                    <a:pt x="109137" y="0"/>
                  </a:cubicBezTo>
                  <a:cubicBezTo>
                    <a:pt x="286995" y="-15684"/>
                    <a:pt x="502145" y="-4091"/>
                    <a:pt x="609413" y="0"/>
                  </a:cubicBezTo>
                  <a:cubicBezTo>
                    <a:pt x="716681" y="4091"/>
                    <a:pt x="985696" y="-2748"/>
                    <a:pt x="1126181" y="0"/>
                  </a:cubicBezTo>
                  <a:cubicBezTo>
                    <a:pt x="1266666" y="2748"/>
                    <a:pt x="1593416" y="1597"/>
                    <a:pt x="1758398" y="0"/>
                  </a:cubicBezTo>
                  <a:cubicBezTo>
                    <a:pt x="1819499" y="-3602"/>
                    <a:pt x="1861727" y="54129"/>
                    <a:pt x="1867535" y="109137"/>
                  </a:cubicBezTo>
                  <a:cubicBezTo>
                    <a:pt x="1853527" y="237285"/>
                    <a:pt x="1870236" y="432200"/>
                    <a:pt x="1867535" y="545674"/>
                  </a:cubicBezTo>
                  <a:cubicBezTo>
                    <a:pt x="1861532" y="611970"/>
                    <a:pt x="1813383" y="646382"/>
                    <a:pt x="1758398" y="654811"/>
                  </a:cubicBezTo>
                  <a:cubicBezTo>
                    <a:pt x="1520309" y="678140"/>
                    <a:pt x="1333443" y="663864"/>
                    <a:pt x="1175659" y="654811"/>
                  </a:cubicBezTo>
                  <a:cubicBezTo>
                    <a:pt x="1017875" y="645758"/>
                    <a:pt x="784368" y="667363"/>
                    <a:pt x="658891" y="654811"/>
                  </a:cubicBezTo>
                  <a:cubicBezTo>
                    <a:pt x="533414" y="642259"/>
                    <a:pt x="308126" y="667660"/>
                    <a:pt x="109137" y="654811"/>
                  </a:cubicBezTo>
                  <a:cubicBezTo>
                    <a:pt x="49161" y="652753"/>
                    <a:pt x="-2008" y="602595"/>
                    <a:pt x="0" y="545674"/>
                  </a:cubicBezTo>
                  <a:cubicBezTo>
                    <a:pt x="1846" y="331023"/>
                    <a:pt x="3143" y="304019"/>
                    <a:pt x="0" y="109137"/>
                  </a:cubicBezTo>
                  <a:close/>
                </a:path>
              </a:pathLst>
            </a:custGeom>
            <a:noFill/>
            <a:ln w="3175">
              <a:noFill/>
              <a:extLst>
                <a:ext uri="{C807C97D-BFC1-408E-A445-0C87EB9F89A2}">
                  <ask:lineSketchStyleProps xmlns:ask="http://schemas.microsoft.com/office/drawing/2018/sketchyshapes" xmlns="" sd="236107323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component</a:t>
              </a:r>
              <a:endParaRPr lang="en-US" sz="1600" dirty="0">
                <a:solidFill>
                  <a:schemeClr val="accent5">
                    <a:lumMod val="50000"/>
                  </a:schemeClr>
                </a:solidFill>
              </a:endParaRPr>
            </a:p>
          </p:txBody>
        </p:sp>
      </p:grpSp>
      <p:grpSp>
        <p:nvGrpSpPr>
          <p:cNvPr id="77" name="Group 76">
            <a:extLst>
              <a:ext uri="{FF2B5EF4-FFF2-40B4-BE49-F238E27FC236}">
                <a16:creationId xmlns:a16="http://schemas.microsoft.com/office/drawing/2014/main" id="{03AF74D3-9D21-C944-B309-BBB3A6954A01}"/>
              </a:ext>
            </a:extLst>
          </p:cNvPr>
          <p:cNvGrpSpPr/>
          <p:nvPr/>
        </p:nvGrpSpPr>
        <p:grpSpPr>
          <a:xfrm>
            <a:off x="1727343" y="1812537"/>
            <a:ext cx="6811348" cy="750510"/>
            <a:chOff x="1821127" y="1507739"/>
            <a:chExt cx="6811348" cy="750510"/>
          </a:xfrm>
        </p:grpSpPr>
        <p:grpSp>
          <p:nvGrpSpPr>
            <p:cNvPr id="67" name="Group 66">
              <a:extLst>
                <a:ext uri="{FF2B5EF4-FFF2-40B4-BE49-F238E27FC236}">
                  <a16:creationId xmlns:a16="http://schemas.microsoft.com/office/drawing/2014/main" id="{F2496418-1B9E-DF4D-B5E2-392E0BF4547E}"/>
                </a:ext>
              </a:extLst>
            </p:cNvPr>
            <p:cNvGrpSpPr/>
            <p:nvPr/>
          </p:nvGrpSpPr>
          <p:grpSpPr>
            <a:xfrm>
              <a:off x="1821127" y="1507739"/>
              <a:ext cx="6811348" cy="502458"/>
              <a:chOff x="1821129" y="3279025"/>
              <a:chExt cx="6811348" cy="502458"/>
            </a:xfrm>
          </p:grpSpPr>
          <p:sp>
            <p:nvSpPr>
              <p:cNvPr id="68" name="Rounded Rectangle 67">
                <a:extLst>
                  <a:ext uri="{FF2B5EF4-FFF2-40B4-BE49-F238E27FC236}">
                    <a16:creationId xmlns:a16="http://schemas.microsoft.com/office/drawing/2014/main" id="{75452805-9865-024B-A5E5-C38ECCB102B7}"/>
                  </a:ext>
                </a:extLst>
              </p:cNvPr>
              <p:cNvSpPr/>
              <p:nvPr/>
            </p:nvSpPr>
            <p:spPr>
              <a:xfrm>
                <a:off x="1821129" y="3290748"/>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24939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24939 w 1599848"/>
                  <a:gd name="connsiteY8" fmla="*/ 490735 h 490735"/>
                  <a:gd name="connsiteX9" fmla="*/ 531821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5639" y="41490"/>
                      <a:pt x="45813" y="-3755"/>
                      <a:pt x="81791" y="0"/>
                    </a:cubicBezTo>
                    <a:cubicBezTo>
                      <a:pt x="208711" y="-1614"/>
                      <a:pt x="394668" y="-20608"/>
                      <a:pt x="546184" y="0"/>
                    </a:cubicBezTo>
                    <a:cubicBezTo>
                      <a:pt x="697700" y="20608"/>
                      <a:pt x="926558" y="10956"/>
                      <a:pt x="1024939" y="0"/>
                    </a:cubicBezTo>
                    <a:cubicBezTo>
                      <a:pt x="1123320" y="-10956"/>
                      <a:pt x="1277922" y="15426"/>
                      <a:pt x="1518057" y="0"/>
                    </a:cubicBezTo>
                    <a:cubicBezTo>
                      <a:pt x="1568631" y="-3581"/>
                      <a:pt x="1593840" y="28386"/>
                      <a:pt x="1599848" y="81791"/>
                    </a:cubicBezTo>
                    <a:cubicBezTo>
                      <a:pt x="1609283" y="200132"/>
                      <a:pt x="1587421" y="309390"/>
                      <a:pt x="1599848" y="408944"/>
                    </a:cubicBezTo>
                    <a:cubicBezTo>
                      <a:pt x="1590556" y="453473"/>
                      <a:pt x="1563265" y="483893"/>
                      <a:pt x="1518057" y="490735"/>
                    </a:cubicBezTo>
                    <a:cubicBezTo>
                      <a:pt x="1401432" y="469575"/>
                      <a:pt x="1245160" y="511032"/>
                      <a:pt x="1024939" y="490735"/>
                    </a:cubicBezTo>
                    <a:cubicBezTo>
                      <a:pt x="804718" y="470438"/>
                      <a:pt x="667423" y="476853"/>
                      <a:pt x="531821" y="490735"/>
                    </a:cubicBezTo>
                    <a:cubicBezTo>
                      <a:pt x="396219" y="504617"/>
                      <a:pt x="232662" y="495504"/>
                      <a:pt x="81791" y="490735"/>
                    </a:cubicBezTo>
                    <a:cubicBezTo>
                      <a:pt x="42084" y="486995"/>
                      <a:pt x="7804" y="448659"/>
                      <a:pt x="0" y="408944"/>
                    </a:cubicBezTo>
                    <a:cubicBezTo>
                      <a:pt x="1541" y="258640"/>
                      <a:pt x="954" y="196868"/>
                      <a:pt x="0" y="81791"/>
                    </a:cubicBezTo>
                    <a:close/>
                  </a:path>
                  <a:path w="1599848" h="490735" stroke="0" extrusionOk="0">
                    <a:moveTo>
                      <a:pt x="0" y="81791"/>
                    </a:moveTo>
                    <a:cubicBezTo>
                      <a:pt x="1859" y="30737"/>
                      <a:pt x="40021" y="-5338"/>
                      <a:pt x="81791" y="0"/>
                    </a:cubicBezTo>
                    <a:cubicBezTo>
                      <a:pt x="310166" y="1784"/>
                      <a:pt x="437614" y="11534"/>
                      <a:pt x="546184" y="0"/>
                    </a:cubicBezTo>
                    <a:cubicBezTo>
                      <a:pt x="654754" y="-11534"/>
                      <a:pt x="801707" y="-2352"/>
                      <a:pt x="1053664" y="0"/>
                    </a:cubicBezTo>
                    <a:cubicBezTo>
                      <a:pt x="1305621" y="2352"/>
                      <a:pt x="1390882" y="13058"/>
                      <a:pt x="1518057" y="0"/>
                    </a:cubicBezTo>
                    <a:cubicBezTo>
                      <a:pt x="1570509" y="4158"/>
                      <a:pt x="1603111" y="40926"/>
                      <a:pt x="1599848" y="81791"/>
                    </a:cubicBezTo>
                    <a:cubicBezTo>
                      <a:pt x="1612516" y="236459"/>
                      <a:pt x="1609557" y="258900"/>
                      <a:pt x="1599848" y="408944"/>
                    </a:cubicBezTo>
                    <a:cubicBezTo>
                      <a:pt x="1600528" y="451427"/>
                      <a:pt x="1559438" y="489904"/>
                      <a:pt x="1518057" y="490735"/>
                    </a:cubicBezTo>
                    <a:cubicBezTo>
                      <a:pt x="1324378" y="488723"/>
                      <a:pt x="1257518" y="468650"/>
                      <a:pt x="1068027" y="490735"/>
                    </a:cubicBezTo>
                    <a:cubicBezTo>
                      <a:pt x="878536" y="512821"/>
                      <a:pt x="772297" y="480563"/>
                      <a:pt x="560546" y="490735"/>
                    </a:cubicBezTo>
                    <a:cubicBezTo>
                      <a:pt x="348795" y="500907"/>
                      <a:pt x="239344" y="491353"/>
                      <a:pt x="81791" y="490735"/>
                    </a:cubicBezTo>
                    <a:cubicBezTo>
                      <a:pt x="46206" y="494494"/>
                      <a:pt x="-45" y="451566"/>
                      <a:pt x="0" y="408944"/>
                    </a:cubicBezTo>
                    <a:cubicBezTo>
                      <a:pt x="3435" y="304427"/>
                      <a:pt x="-8892" y="156936"/>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ask="http://schemas.microsoft.com/office/drawing/2018/sketchyshapes" xmlns="" sd="119111719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Biz_A</a:t>
                </a:r>
                <a:endParaRPr lang="en-US" sz="1600" dirty="0">
                  <a:solidFill>
                    <a:schemeClr val="accent6">
                      <a:lumMod val="75000"/>
                    </a:schemeClr>
                  </a:solidFill>
                </a:endParaRPr>
              </a:p>
            </p:txBody>
          </p:sp>
          <p:sp>
            <p:nvSpPr>
              <p:cNvPr id="69" name="Rounded Rectangle 68">
                <a:extLst>
                  <a:ext uri="{FF2B5EF4-FFF2-40B4-BE49-F238E27FC236}">
                    <a16:creationId xmlns:a16="http://schemas.microsoft.com/office/drawing/2014/main" id="{68368A7E-0EC4-4F42-BC8F-B76220312B50}"/>
                  </a:ext>
                </a:extLst>
              </p:cNvPr>
              <p:cNvSpPr/>
              <p:nvPr/>
            </p:nvSpPr>
            <p:spPr>
              <a:xfrm>
                <a:off x="3507827" y="3290748"/>
                <a:ext cx="1599848" cy="490735"/>
              </a:xfrm>
              <a:custGeom>
                <a:avLst/>
                <a:gdLst>
                  <a:gd name="connsiteX0" fmla="*/ 0 w 1599848"/>
                  <a:gd name="connsiteY0" fmla="*/ 81791 h 490735"/>
                  <a:gd name="connsiteX1" fmla="*/ 81791 w 1599848"/>
                  <a:gd name="connsiteY1" fmla="*/ 0 h 490735"/>
                  <a:gd name="connsiteX2" fmla="*/ 531821 w 1599848"/>
                  <a:gd name="connsiteY2" fmla="*/ 0 h 490735"/>
                  <a:gd name="connsiteX3" fmla="*/ 996214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574909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4313" y="28738"/>
                      <a:pt x="41712" y="3788"/>
                      <a:pt x="81791" y="0"/>
                    </a:cubicBezTo>
                    <a:cubicBezTo>
                      <a:pt x="305315" y="-785"/>
                      <a:pt x="382297" y="11692"/>
                      <a:pt x="531821" y="0"/>
                    </a:cubicBezTo>
                    <a:cubicBezTo>
                      <a:pt x="681345" y="-11692"/>
                      <a:pt x="814354" y="-21757"/>
                      <a:pt x="996214" y="0"/>
                    </a:cubicBezTo>
                    <a:cubicBezTo>
                      <a:pt x="1178074" y="21757"/>
                      <a:pt x="1283179" y="16617"/>
                      <a:pt x="1518057" y="0"/>
                    </a:cubicBezTo>
                    <a:cubicBezTo>
                      <a:pt x="1558299" y="3428"/>
                      <a:pt x="1609338" y="34344"/>
                      <a:pt x="1599848" y="81791"/>
                    </a:cubicBezTo>
                    <a:cubicBezTo>
                      <a:pt x="1609956" y="240370"/>
                      <a:pt x="1607431" y="252888"/>
                      <a:pt x="1599848" y="408944"/>
                    </a:cubicBezTo>
                    <a:cubicBezTo>
                      <a:pt x="1601630" y="452617"/>
                      <a:pt x="1569198" y="485126"/>
                      <a:pt x="1518057" y="490735"/>
                    </a:cubicBezTo>
                    <a:cubicBezTo>
                      <a:pt x="1333830" y="505709"/>
                      <a:pt x="1173133" y="473389"/>
                      <a:pt x="1053664" y="490735"/>
                    </a:cubicBezTo>
                    <a:cubicBezTo>
                      <a:pt x="934195" y="508081"/>
                      <a:pt x="702310" y="501607"/>
                      <a:pt x="574909" y="490735"/>
                    </a:cubicBezTo>
                    <a:cubicBezTo>
                      <a:pt x="447509" y="479863"/>
                      <a:pt x="196120" y="468843"/>
                      <a:pt x="81791" y="490735"/>
                    </a:cubicBezTo>
                    <a:cubicBezTo>
                      <a:pt x="42384" y="489230"/>
                      <a:pt x="-7568" y="451465"/>
                      <a:pt x="0" y="408944"/>
                    </a:cubicBezTo>
                    <a:cubicBezTo>
                      <a:pt x="-8356" y="288689"/>
                      <a:pt x="-3314" y="244943"/>
                      <a:pt x="0" y="81791"/>
                    </a:cubicBezTo>
                    <a:close/>
                  </a:path>
                  <a:path w="1599848" h="490735" stroke="0" extrusionOk="0">
                    <a:moveTo>
                      <a:pt x="0" y="81791"/>
                    </a:moveTo>
                    <a:cubicBezTo>
                      <a:pt x="3428" y="26189"/>
                      <a:pt x="31013" y="5297"/>
                      <a:pt x="81791" y="0"/>
                    </a:cubicBezTo>
                    <a:cubicBezTo>
                      <a:pt x="226111" y="17544"/>
                      <a:pt x="366823" y="-13339"/>
                      <a:pt x="531821" y="0"/>
                    </a:cubicBezTo>
                    <a:cubicBezTo>
                      <a:pt x="696819" y="13339"/>
                      <a:pt x="837309" y="-20479"/>
                      <a:pt x="1039302" y="0"/>
                    </a:cubicBezTo>
                    <a:cubicBezTo>
                      <a:pt x="1241295" y="20479"/>
                      <a:pt x="1392405" y="-17756"/>
                      <a:pt x="1518057" y="0"/>
                    </a:cubicBezTo>
                    <a:cubicBezTo>
                      <a:pt x="1553711" y="1540"/>
                      <a:pt x="1597699" y="30997"/>
                      <a:pt x="1599848" y="81791"/>
                    </a:cubicBezTo>
                    <a:cubicBezTo>
                      <a:pt x="1595666" y="158653"/>
                      <a:pt x="1607208" y="340690"/>
                      <a:pt x="1599848" y="408944"/>
                    </a:cubicBezTo>
                    <a:cubicBezTo>
                      <a:pt x="1610922" y="453586"/>
                      <a:pt x="1563958" y="489569"/>
                      <a:pt x="1518057" y="490735"/>
                    </a:cubicBezTo>
                    <a:cubicBezTo>
                      <a:pt x="1290237" y="480350"/>
                      <a:pt x="1265150" y="493680"/>
                      <a:pt x="1039302" y="490735"/>
                    </a:cubicBezTo>
                    <a:cubicBezTo>
                      <a:pt x="813454" y="487790"/>
                      <a:pt x="699770" y="498600"/>
                      <a:pt x="589272" y="490735"/>
                    </a:cubicBezTo>
                    <a:cubicBezTo>
                      <a:pt x="478774" y="482871"/>
                      <a:pt x="227936" y="513402"/>
                      <a:pt x="81791" y="490735"/>
                    </a:cubicBezTo>
                    <a:cubicBezTo>
                      <a:pt x="35638" y="491177"/>
                      <a:pt x="7010" y="454392"/>
                      <a:pt x="0" y="408944"/>
                    </a:cubicBezTo>
                    <a:cubicBezTo>
                      <a:pt x="-13516" y="271749"/>
                      <a:pt x="-1324" y="229032"/>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ask="http://schemas.microsoft.com/office/drawing/2018/sketchyshapes" xmlns="" sd="157889331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Biz_B</a:t>
                </a:r>
                <a:endParaRPr lang="en-US" sz="1600" dirty="0">
                  <a:solidFill>
                    <a:schemeClr val="accent6">
                      <a:lumMod val="75000"/>
                    </a:schemeClr>
                  </a:solidFill>
                </a:endParaRPr>
              </a:p>
            </p:txBody>
          </p:sp>
          <p:sp>
            <p:nvSpPr>
              <p:cNvPr id="70" name="Rounded Rectangle 69">
                <a:extLst>
                  <a:ext uri="{FF2B5EF4-FFF2-40B4-BE49-F238E27FC236}">
                    <a16:creationId xmlns:a16="http://schemas.microsoft.com/office/drawing/2014/main" id="{D3172539-EDB3-1E45-947C-E112AD763787}"/>
                  </a:ext>
                </a:extLst>
              </p:cNvPr>
              <p:cNvSpPr/>
              <p:nvPr/>
            </p:nvSpPr>
            <p:spPr>
              <a:xfrm>
                <a:off x="5270228" y="3279025"/>
                <a:ext cx="1599848" cy="490735"/>
              </a:xfrm>
              <a:custGeom>
                <a:avLst/>
                <a:gdLst>
                  <a:gd name="connsiteX0" fmla="*/ 0 w 1599848"/>
                  <a:gd name="connsiteY0" fmla="*/ 81791 h 490735"/>
                  <a:gd name="connsiteX1" fmla="*/ 81791 w 1599848"/>
                  <a:gd name="connsiteY1" fmla="*/ 0 h 490735"/>
                  <a:gd name="connsiteX2" fmla="*/ 531821 w 1599848"/>
                  <a:gd name="connsiteY2" fmla="*/ 0 h 490735"/>
                  <a:gd name="connsiteX3" fmla="*/ 967488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546184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3940" y="34542"/>
                      <a:pt x="30435" y="-1083"/>
                      <a:pt x="81791" y="0"/>
                    </a:cubicBezTo>
                    <a:cubicBezTo>
                      <a:pt x="232499" y="16186"/>
                      <a:pt x="354598" y="-15663"/>
                      <a:pt x="531821" y="0"/>
                    </a:cubicBezTo>
                    <a:cubicBezTo>
                      <a:pt x="709044" y="15663"/>
                      <a:pt x="791067" y="-7110"/>
                      <a:pt x="967488" y="0"/>
                    </a:cubicBezTo>
                    <a:cubicBezTo>
                      <a:pt x="1143909" y="7110"/>
                      <a:pt x="1369409" y="10166"/>
                      <a:pt x="1518057" y="0"/>
                    </a:cubicBezTo>
                    <a:cubicBezTo>
                      <a:pt x="1560562" y="-9279"/>
                      <a:pt x="1602459" y="30777"/>
                      <a:pt x="1599848" y="81791"/>
                    </a:cubicBezTo>
                    <a:cubicBezTo>
                      <a:pt x="1612940" y="221429"/>
                      <a:pt x="1607306" y="282256"/>
                      <a:pt x="1599848" y="408944"/>
                    </a:cubicBezTo>
                    <a:cubicBezTo>
                      <a:pt x="1595708" y="446888"/>
                      <a:pt x="1561715" y="500420"/>
                      <a:pt x="1518057" y="490735"/>
                    </a:cubicBezTo>
                    <a:cubicBezTo>
                      <a:pt x="1357981" y="498929"/>
                      <a:pt x="1205771" y="506544"/>
                      <a:pt x="1053664" y="490735"/>
                    </a:cubicBezTo>
                    <a:cubicBezTo>
                      <a:pt x="901557" y="474926"/>
                      <a:pt x="683177" y="471674"/>
                      <a:pt x="546184" y="490735"/>
                    </a:cubicBezTo>
                    <a:cubicBezTo>
                      <a:pt x="409191" y="509796"/>
                      <a:pt x="185443" y="498100"/>
                      <a:pt x="81791" y="490735"/>
                    </a:cubicBezTo>
                    <a:cubicBezTo>
                      <a:pt x="27645" y="489165"/>
                      <a:pt x="-1006" y="450347"/>
                      <a:pt x="0" y="408944"/>
                    </a:cubicBezTo>
                    <a:cubicBezTo>
                      <a:pt x="6478" y="323991"/>
                      <a:pt x="-11199" y="170975"/>
                      <a:pt x="0" y="81791"/>
                    </a:cubicBezTo>
                    <a:close/>
                  </a:path>
                  <a:path w="1599848" h="490735" stroke="0" extrusionOk="0">
                    <a:moveTo>
                      <a:pt x="0" y="81791"/>
                    </a:moveTo>
                    <a:cubicBezTo>
                      <a:pt x="5094" y="37244"/>
                      <a:pt x="46157" y="5287"/>
                      <a:pt x="81791" y="0"/>
                    </a:cubicBezTo>
                    <a:cubicBezTo>
                      <a:pt x="204016" y="-12977"/>
                      <a:pt x="428551" y="-23202"/>
                      <a:pt x="574909" y="0"/>
                    </a:cubicBezTo>
                    <a:cubicBezTo>
                      <a:pt x="721267" y="23202"/>
                      <a:pt x="914217" y="6045"/>
                      <a:pt x="1053664" y="0"/>
                    </a:cubicBezTo>
                    <a:cubicBezTo>
                      <a:pt x="1193112" y="-6045"/>
                      <a:pt x="1367320" y="-2496"/>
                      <a:pt x="1518057" y="0"/>
                    </a:cubicBezTo>
                    <a:cubicBezTo>
                      <a:pt x="1562772" y="1502"/>
                      <a:pt x="1598730" y="36758"/>
                      <a:pt x="1599848" y="81791"/>
                    </a:cubicBezTo>
                    <a:cubicBezTo>
                      <a:pt x="1611756" y="219652"/>
                      <a:pt x="1594347" y="245512"/>
                      <a:pt x="1599848" y="408944"/>
                    </a:cubicBezTo>
                    <a:cubicBezTo>
                      <a:pt x="1599788" y="452753"/>
                      <a:pt x="1554273" y="496019"/>
                      <a:pt x="1518057" y="490735"/>
                    </a:cubicBezTo>
                    <a:cubicBezTo>
                      <a:pt x="1326418" y="486384"/>
                      <a:pt x="1211223" y="492328"/>
                      <a:pt x="1068027" y="490735"/>
                    </a:cubicBezTo>
                    <a:cubicBezTo>
                      <a:pt x="924831" y="489143"/>
                      <a:pt x="767481" y="488764"/>
                      <a:pt x="617997" y="490735"/>
                    </a:cubicBezTo>
                    <a:cubicBezTo>
                      <a:pt x="468513" y="492707"/>
                      <a:pt x="192995" y="476396"/>
                      <a:pt x="81791" y="490735"/>
                    </a:cubicBezTo>
                    <a:cubicBezTo>
                      <a:pt x="36380" y="487117"/>
                      <a:pt x="-1077" y="459563"/>
                      <a:pt x="0" y="408944"/>
                    </a:cubicBezTo>
                    <a:cubicBezTo>
                      <a:pt x="5931" y="262093"/>
                      <a:pt x="-15439" y="232529"/>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ask="http://schemas.microsoft.com/office/drawing/2018/sketchyshapes" xmlns="" sd="312860513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Biz_B</a:t>
                </a:r>
                <a:endParaRPr lang="en-US" sz="1600" dirty="0">
                  <a:solidFill>
                    <a:schemeClr val="accent6">
                      <a:lumMod val="75000"/>
                    </a:schemeClr>
                  </a:solidFill>
                </a:endParaRPr>
              </a:p>
            </p:txBody>
          </p:sp>
          <p:sp>
            <p:nvSpPr>
              <p:cNvPr id="71" name="Rounded Rectangle 70">
                <a:extLst>
                  <a:ext uri="{FF2B5EF4-FFF2-40B4-BE49-F238E27FC236}">
                    <a16:creationId xmlns:a16="http://schemas.microsoft.com/office/drawing/2014/main" id="{B1FC46E1-D4C7-854F-9F41-252FBBACEC8D}"/>
                  </a:ext>
                </a:extLst>
              </p:cNvPr>
              <p:cNvSpPr/>
              <p:nvPr/>
            </p:nvSpPr>
            <p:spPr>
              <a:xfrm>
                <a:off x="7032629" y="3290748"/>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996214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24939 w 1599848"/>
                  <a:gd name="connsiteY8" fmla="*/ 490735 h 490735"/>
                  <a:gd name="connsiteX9" fmla="*/ 560546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2495" y="33071"/>
                      <a:pt x="35046" y="1292"/>
                      <a:pt x="81791" y="0"/>
                    </a:cubicBezTo>
                    <a:cubicBezTo>
                      <a:pt x="281859" y="-2525"/>
                      <a:pt x="411476" y="-8149"/>
                      <a:pt x="546184" y="0"/>
                    </a:cubicBezTo>
                    <a:cubicBezTo>
                      <a:pt x="680892" y="8149"/>
                      <a:pt x="865235" y="20748"/>
                      <a:pt x="996214" y="0"/>
                    </a:cubicBezTo>
                    <a:cubicBezTo>
                      <a:pt x="1127193" y="-20748"/>
                      <a:pt x="1266294" y="16848"/>
                      <a:pt x="1518057" y="0"/>
                    </a:cubicBezTo>
                    <a:cubicBezTo>
                      <a:pt x="1559499" y="10542"/>
                      <a:pt x="1601006" y="38816"/>
                      <a:pt x="1599848" y="81791"/>
                    </a:cubicBezTo>
                    <a:cubicBezTo>
                      <a:pt x="1615698" y="149685"/>
                      <a:pt x="1588721" y="333967"/>
                      <a:pt x="1599848" y="408944"/>
                    </a:cubicBezTo>
                    <a:cubicBezTo>
                      <a:pt x="1596876" y="456304"/>
                      <a:pt x="1564673" y="493873"/>
                      <a:pt x="1518057" y="490735"/>
                    </a:cubicBezTo>
                    <a:cubicBezTo>
                      <a:pt x="1359635" y="493795"/>
                      <a:pt x="1225147" y="505143"/>
                      <a:pt x="1024939" y="490735"/>
                    </a:cubicBezTo>
                    <a:cubicBezTo>
                      <a:pt x="824731" y="476327"/>
                      <a:pt x="755773" y="503673"/>
                      <a:pt x="560546" y="490735"/>
                    </a:cubicBezTo>
                    <a:cubicBezTo>
                      <a:pt x="365319" y="477797"/>
                      <a:pt x="209450" y="506161"/>
                      <a:pt x="81791" y="490735"/>
                    </a:cubicBezTo>
                    <a:cubicBezTo>
                      <a:pt x="34300" y="491967"/>
                      <a:pt x="2790" y="451908"/>
                      <a:pt x="0" y="408944"/>
                    </a:cubicBezTo>
                    <a:cubicBezTo>
                      <a:pt x="11986" y="297051"/>
                      <a:pt x="-7575" y="188136"/>
                      <a:pt x="0" y="81791"/>
                    </a:cubicBezTo>
                    <a:close/>
                  </a:path>
                  <a:path w="1599848" h="490735" stroke="0" extrusionOk="0">
                    <a:moveTo>
                      <a:pt x="0" y="81791"/>
                    </a:moveTo>
                    <a:cubicBezTo>
                      <a:pt x="3475" y="28132"/>
                      <a:pt x="34354" y="-6009"/>
                      <a:pt x="81791" y="0"/>
                    </a:cubicBezTo>
                    <a:cubicBezTo>
                      <a:pt x="203662" y="-14188"/>
                      <a:pt x="384226" y="14862"/>
                      <a:pt x="531821" y="0"/>
                    </a:cubicBezTo>
                    <a:cubicBezTo>
                      <a:pt x="679416" y="-14862"/>
                      <a:pt x="857277" y="-4889"/>
                      <a:pt x="996214" y="0"/>
                    </a:cubicBezTo>
                    <a:cubicBezTo>
                      <a:pt x="1135151" y="4889"/>
                      <a:pt x="1280965" y="-11965"/>
                      <a:pt x="1518057" y="0"/>
                    </a:cubicBezTo>
                    <a:cubicBezTo>
                      <a:pt x="1566604" y="3812"/>
                      <a:pt x="1599680" y="47672"/>
                      <a:pt x="1599848" y="81791"/>
                    </a:cubicBezTo>
                    <a:cubicBezTo>
                      <a:pt x="1587700" y="237468"/>
                      <a:pt x="1604001" y="264828"/>
                      <a:pt x="1599848" y="408944"/>
                    </a:cubicBezTo>
                    <a:cubicBezTo>
                      <a:pt x="1592079" y="461257"/>
                      <a:pt x="1564668" y="490349"/>
                      <a:pt x="1518057" y="490735"/>
                    </a:cubicBezTo>
                    <a:cubicBezTo>
                      <a:pt x="1335041" y="477835"/>
                      <a:pt x="1192491" y="512732"/>
                      <a:pt x="1024939" y="490735"/>
                    </a:cubicBezTo>
                    <a:cubicBezTo>
                      <a:pt x="857387" y="468738"/>
                      <a:pt x="707910" y="483978"/>
                      <a:pt x="546184" y="490735"/>
                    </a:cubicBezTo>
                    <a:cubicBezTo>
                      <a:pt x="384458" y="497492"/>
                      <a:pt x="269457" y="490039"/>
                      <a:pt x="81791" y="490735"/>
                    </a:cubicBezTo>
                    <a:cubicBezTo>
                      <a:pt x="33355" y="501400"/>
                      <a:pt x="1019" y="454258"/>
                      <a:pt x="0" y="408944"/>
                    </a:cubicBezTo>
                    <a:cubicBezTo>
                      <a:pt x="-16177" y="326195"/>
                      <a:pt x="-1770" y="226697"/>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ask="http://schemas.microsoft.com/office/drawing/2018/sketchyshapes" xmlns="" sd="316879619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rPr>
                  <a:t>…</a:t>
                </a:r>
              </a:p>
            </p:txBody>
          </p:sp>
        </p:grpSp>
        <p:sp>
          <p:nvSpPr>
            <p:cNvPr id="76" name="Down Arrow 75">
              <a:extLst>
                <a:ext uri="{FF2B5EF4-FFF2-40B4-BE49-F238E27FC236}">
                  <a16:creationId xmlns:a16="http://schemas.microsoft.com/office/drawing/2014/main" id="{FF5976D1-4CDE-5049-AB9D-0D5E9A085BDC}"/>
                </a:ext>
              </a:extLst>
            </p:cNvPr>
            <p:cNvSpPr/>
            <p:nvPr/>
          </p:nvSpPr>
          <p:spPr>
            <a:xfrm rot="10800000">
              <a:off x="5016111" y="2013292"/>
              <a:ext cx="345678" cy="244957"/>
            </a:xfrm>
            <a:custGeom>
              <a:avLst/>
              <a:gdLst>
                <a:gd name="connsiteX0" fmla="*/ 0 w 345678"/>
                <a:gd name="connsiteY0" fmla="*/ 122479 h 244957"/>
                <a:gd name="connsiteX1" fmla="*/ 86420 w 345678"/>
                <a:gd name="connsiteY1" fmla="*/ 122479 h 244957"/>
                <a:gd name="connsiteX2" fmla="*/ 86420 w 345678"/>
                <a:gd name="connsiteY2" fmla="*/ 0 h 244957"/>
                <a:gd name="connsiteX3" fmla="*/ 259259 w 345678"/>
                <a:gd name="connsiteY3" fmla="*/ 0 h 244957"/>
                <a:gd name="connsiteX4" fmla="*/ 259259 w 345678"/>
                <a:gd name="connsiteY4" fmla="*/ 122479 h 244957"/>
                <a:gd name="connsiteX5" fmla="*/ 345678 w 345678"/>
                <a:gd name="connsiteY5" fmla="*/ 122479 h 244957"/>
                <a:gd name="connsiteX6" fmla="*/ 172839 w 345678"/>
                <a:gd name="connsiteY6" fmla="*/ 244957 h 244957"/>
                <a:gd name="connsiteX7" fmla="*/ 0 w 345678"/>
                <a:gd name="connsiteY7" fmla="*/ 122479 h 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78" h="244957" fill="none" extrusionOk="0">
                  <a:moveTo>
                    <a:pt x="0" y="122479"/>
                  </a:moveTo>
                  <a:cubicBezTo>
                    <a:pt x="18098" y="121530"/>
                    <a:pt x="51194" y="122013"/>
                    <a:pt x="86420" y="122479"/>
                  </a:cubicBezTo>
                  <a:cubicBezTo>
                    <a:pt x="89208" y="74327"/>
                    <a:pt x="90447" y="55968"/>
                    <a:pt x="86420" y="0"/>
                  </a:cubicBezTo>
                  <a:cubicBezTo>
                    <a:pt x="149711" y="7215"/>
                    <a:pt x="188051" y="8602"/>
                    <a:pt x="259259" y="0"/>
                  </a:cubicBezTo>
                  <a:cubicBezTo>
                    <a:pt x="261602" y="30330"/>
                    <a:pt x="253649" y="63889"/>
                    <a:pt x="259259" y="122479"/>
                  </a:cubicBezTo>
                  <a:cubicBezTo>
                    <a:pt x="298656" y="122779"/>
                    <a:pt x="326630" y="125378"/>
                    <a:pt x="345678" y="122479"/>
                  </a:cubicBezTo>
                  <a:cubicBezTo>
                    <a:pt x="298724" y="158381"/>
                    <a:pt x="249879" y="200711"/>
                    <a:pt x="172839" y="244957"/>
                  </a:cubicBezTo>
                  <a:cubicBezTo>
                    <a:pt x="126804" y="222979"/>
                    <a:pt x="79163" y="180218"/>
                    <a:pt x="0" y="122479"/>
                  </a:cubicBezTo>
                  <a:close/>
                </a:path>
                <a:path w="345678" h="244957" stroke="0" extrusionOk="0">
                  <a:moveTo>
                    <a:pt x="0" y="122479"/>
                  </a:moveTo>
                  <a:cubicBezTo>
                    <a:pt x="35817" y="120622"/>
                    <a:pt x="61097" y="125312"/>
                    <a:pt x="86420" y="122479"/>
                  </a:cubicBezTo>
                  <a:cubicBezTo>
                    <a:pt x="80782" y="76841"/>
                    <a:pt x="81326" y="58016"/>
                    <a:pt x="86420" y="0"/>
                  </a:cubicBezTo>
                  <a:cubicBezTo>
                    <a:pt x="136241" y="-7823"/>
                    <a:pt x="219716" y="-7340"/>
                    <a:pt x="259259" y="0"/>
                  </a:cubicBezTo>
                  <a:cubicBezTo>
                    <a:pt x="259501" y="35322"/>
                    <a:pt x="257137" y="61809"/>
                    <a:pt x="259259" y="122479"/>
                  </a:cubicBezTo>
                  <a:cubicBezTo>
                    <a:pt x="283549" y="120941"/>
                    <a:pt x="325492" y="123799"/>
                    <a:pt x="345678" y="122479"/>
                  </a:cubicBezTo>
                  <a:cubicBezTo>
                    <a:pt x="278064" y="177849"/>
                    <a:pt x="220155" y="207350"/>
                    <a:pt x="172839" y="244957"/>
                  </a:cubicBezTo>
                  <a:cubicBezTo>
                    <a:pt x="134770" y="209128"/>
                    <a:pt x="67325" y="178285"/>
                    <a:pt x="0" y="122479"/>
                  </a:cubicBezTo>
                  <a:close/>
                </a:path>
              </a:pathLst>
            </a:custGeom>
            <a:solidFill>
              <a:schemeClr val="accent2">
                <a:lumMod val="40000"/>
                <a:lumOff val="60000"/>
              </a:schemeClr>
            </a:solidFill>
            <a:ln>
              <a:solidFill>
                <a:schemeClr val="accent2">
                  <a:lumMod val="40000"/>
                  <a:lumOff val="60000"/>
                </a:schemeClr>
              </a:solidFill>
              <a:extLst>
                <a:ext uri="{C807C97D-BFC1-408E-A445-0C87EB9F89A2}">
                  <ask:lineSketchStyleProps xmlns:ask="http://schemas.microsoft.com/office/drawing/2018/sketchyshapes" xmlns="" sd="1612455190">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grpSp>
        <p:nvGrpSpPr>
          <p:cNvPr id="82" name="Group 81">
            <a:extLst>
              <a:ext uri="{FF2B5EF4-FFF2-40B4-BE49-F238E27FC236}">
                <a16:creationId xmlns:a16="http://schemas.microsoft.com/office/drawing/2014/main" id="{F21F2824-7721-4746-A7EB-A67EE11033A8}"/>
              </a:ext>
            </a:extLst>
          </p:cNvPr>
          <p:cNvGrpSpPr/>
          <p:nvPr/>
        </p:nvGrpSpPr>
        <p:grpSpPr>
          <a:xfrm>
            <a:off x="1659779" y="5907356"/>
            <a:ext cx="10215126" cy="755134"/>
            <a:chOff x="1753563" y="5602558"/>
            <a:chExt cx="10215126" cy="755134"/>
          </a:xfrm>
        </p:grpSpPr>
        <p:grpSp>
          <p:nvGrpSpPr>
            <p:cNvPr id="60" name="Group 59">
              <a:extLst>
                <a:ext uri="{FF2B5EF4-FFF2-40B4-BE49-F238E27FC236}">
                  <a16:creationId xmlns:a16="http://schemas.microsoft.com/office/drawing/2014/main" id="{E354569D-1FFC-204A-A76E-2BBBF2B7F993}"/>
                </a:ext>
              </a:extLst>
            </p:cNvPr>
            <p:cNvGrpSpPr/>
            <p:nvPr/>
          </p:nvGrpSpPr>
          <p:grpSpPr>
            <a:xfrm>
              <a:off x="1753563" y="5841408"/>
              <a:ext cx="7085028" cy="516284"/>
              <a:chOff x="1745426" y="3335963"/>
              <a:chExt cx="7085028" cy="516284"/>
            </a:xfrm>
          </p:grpSpPr>
          <p:sp>
            <p:nvSpPr>
              <p:cNvPr id="61" name="Rounded Rectangle 60">
                <a:extLst>
                  <a:ext uri="{FF2B5EF4-FFF2-40B4-BE49-F238E27FC236}">
                    <a16:creationId xmlns:a16="http://schemas.microsoft.com/office/drawing/2014/main" id="{32843670-069C-ED48-A9E0-47BCD790B7B1}"/>
                  </a:ext>
                </a:extLst>
              </p:cNvPr>
              <p:cNvSpPr/>
              <p:nvPr/>
            </p:nvSpPr>
            <p:spPr>
              <a:xfrm>
                <a:off x="1745426" y="3335963"/>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1057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68027 w 1599848"/>
                  <a:gd name="connsiteY8" fmla="*/ 490735 h 490735"/>
                  <a:gd name="connsiteX9" fmla="*/ 632360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9818" y="36523"/>
                      <a:pt x="38308" y="1862"/>
                      <a:pt x="81791" y="0"/>
                    </a:cubicBezTo>
                    <a:cubicBezTo>
                      <a:pt x="213204" y="-5951"/>
                      <a:pt x="388601" y="6157"/>
                      <a:pt x="546184" y="0"/>
                    </a:cubicBezTo>
                    <a:cubicBezTo>
                      <a:pt x="703767" y="-6157"/>
                      <a:pt x="881288" y="-2290"/>
                      <a:pt x="1010576" y="0"/>
                    </a:cubicBezTo>
                    <a:cubicBezTo>
                      <a:pt x="1139864" y="2290"/>
                      <a:pt x="1404971" y="-10353"/>
                      <a:pt x="1518057" y="0"/>
                    </a:cubicBezTo>
                    <a:cubicBezTo>
                      <a:pt x="1572950" y="457"/>
                      <a:pt x="1590406" y="38663"/>
                      <a:pt x="1599848" y="81791"/>
                    </a:cubicBezTo>
                    <a:cubicBezTo>
                      <a:pt x="1609380" y="188540"/>
                      <a:pt x="1605313" y="275917"/>
                      <a:pt x="1599848" y="408944"/>
                    </a:cubicBezTo>
                    <a:cubicBezTo>
                      <a:pt x="1600110" y="450029"/>
                      <a:pt x="1557376" y="493945"/>
                      <a:pt x="1518057" y="490735"/>
                    </a:cubicBezTo>
                    <a:cubicBezTo>
                      <a:pt x="1338869" y="497820"/>
                      <a:pt x="1228798" y="472202"/>
                      <a:pt x="1068027" y="490735"/>
                    </a:cubicBezTo>
                    <a:cubicBezTo>
                      <a:pt x="907256" y="509269"/>
                      <a:pt x="837047" y="511581"/>
                      <a:pt x="632360" y="490735"/>
                    </a:cubicBezTo>
                    <a:cubicBezTo>
                      <a:pt x="427673" y="469889"/>
                      <a:pt x="246602" y="513733"/>
                      <a:pt x="81791" y="490735"/>
                    </a:cubicBezTo>
                    <a:cubicBezTo>
                      <a:pt x="38092" y="494244"/>
                      <a:pt x="-1766" y="452476"/>
                      <a:pt x="0" y="408944"/>
                    </a:cubicBezTo>
                    <a:cubicBezTo>
                      <a:pt x="-15215" y="254473"/>
                      <a:pt x="13765" y="215633"/>
                      <a:pt x="0" y="81791"/>
                    </a:cubicBezTo>
                    <a:close/>
                  </a:path>
                  <a:path w="1599848" h="490735" stroke="0" extrusionOk="0">
                    <a:moveTo>
                      <a:pt x="0" y="81791"/>
                    </a:moveTo>
                    <a:cubicBezTo>
                      <a:pt x="2639" y="41709"/>
                      <a:pt x="29542" y="618"/>
                      <a:pt x="81791" y="0"/>
                    </a:cubicBezTo>
                    <a:cubicBezTo>
                      <a:pt x="174686" y="11381"/>
                      <a:pt x="364491" y="7492"/>
                      <a:pt x="546184" y="0"/>
                    </a:cubicBezTo>
                    <a:cubicBezTo>
                      <a:pt x="727877" y="-7492"/>
                      <a:pt x="890904" y="-15191"/>
                      <a:pt x="1039302" y="0"/>
                    </a:cubicBezTo>
                    <a:cubicBezTo>
                      <a:pt x="1187700" y="15191"/>
                      <a:pt x="1375546" y="6345"/>
                      <a:pt x="1518057" y="0"/>
                    </a:cubicBezTo>
                    <a:cubicBezTo>
                      <a:pt x="1564827" y="-3595"/>
                      <a:pt x="1602201" y="34084"/>
                      <a:pt x="1599848" y="81791"/>
                    </a:cubicBezTo>
                    <a:cubicBezTo>
                      <a:pt x="1592358" y="225194"/>
                      <a:pt x="1587376" y="278947"/>
                      <a:pt x="1599848" y="408944"/>
                    </a:cubicBezTo>
                    <a:cubicBezTo>
                      <a:pt x="1602769" y="456934"/>
                      <a:pt x="1563186" y="496288"/>
                      <a:pt x="1518057" y="490735"/>
                    </a:cubicBezTo>
                    <a:cubicBezTo>
                      <a:pt x="1376468" y="469163"/>
                      <a:pt x="1267054" y="508167"/>
                      <a:pt x="1024939" y="490735"/>
                    </a:cubicBezTo>
                    <a:cubicBezTo>
                      <a:pt x="782824" y="473303"/>
                      <a:pt x="672610" y="498485"/>
                      <a:pt x="560546" y="490735"/>
                    </a:cubicBezTo>
                    <a:cubicBezTo>
                      <a:pt x="448482" y="482985"/>
                      <a:pt x="296213" y="495512"/>
                      <a:pt x="81791" y="490735"/>
                    </a:cubicBezTo>
                    <a:cubicBezTo>
                      <a:pt x="33418" y="496601"/>
                      <a:pt x="-8308" y="453995"/>
                      <a:pt x="0" y="408944"/>
                    </a:cubicBezTo>
                    <a:cubicBezTo>
                      <a:pt x="-5652" y="258395"/>
                      <a:pt x="-13913" y="224163"/>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ask="http://schemas.microsoft.com/office/drawing/2018/sketchyshapes" xmlns="" sd="184303492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Lib_A</a:t>
                </a:r>
                <a:endParaRPr lang="en-US" sz="1600" dirty="0">
                  <a:solidFill>
                    <a:schemeClr val="accent3">
                      <a:lumMod val="75000"/>
                    </a:schemeClr>
                  </a:solidFill>
                </a:endParaRPr>
              </a:p>
            </p:txBody>
          </p:sp>
          <p:sp>
            <p:nvSpPr>
              <p:cNvPr id="62" name="Rounded Rectangle 61">
                <a:extLst>
                  <a:ext uri="{FF2B5EF4-FFF2-40B4-BE49-F238E27FC236}">
                    <a16:creationId xmlns:a16="http://schemas.microsoft.com/office/drawing/2014/main" id="{F7CA8C47-B0FB-E448-9ED4-260409132F1B}"/>
                  </a:ext>
                </a:extLst>
              </p:cNvPr>
              <p:cNvSpPr/>
              <p:nvPr/>
            </p:nvSpPr>
            <p:spPr>
              <a:xfrm>
                <a:off x="3515952" y="3340956"/>
                <a:ext cx="1599848" cy="490735"/>
              </a:xfrm>
              <a:custGeom>
                <a:avLst/>
                <a:gdLst>
                  <a:gd name="connsiteX0" fmla="*/ 0 w 1599848"/>
                  <a:gd name="connsiteY0" fmla="*/ 81791 h 490735"/>
                  <a:gd name="connsiteX1" fmla="*/ 81791 w 1599848"/>
                  <a:gd name="connsiteY1" fmla="*/ 0 h 490735"/>
                  <a:gd name="connsiteX2" fmla="*/ 574909 w 1599848"/>
                  <a:gd name="connsiteY2" fmla="*/ 0 h 490735"/>
                  <a:gd name="connsiteX3" fmla="*/ 101057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39302 w 1599848"/>
                  <a:gd name="connsiteY8" fmla="*/ 490735 h 490735"/>
                  <a:gd name="connsiteX9" fmla="*/ 603634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11238" y="36360"/>
                      <a:pt x="45545" y="5874"/>
                      <a:pt x="81791" y="0"/>
                    </a:cubicBezTo>
                    <a:cubicBezTo>
                      <a:pt x="264532" y="23613"/>
                      <a:pt x="375430" y="3592"/>
                      <a:pt x="574909" y="0"/>
                    </a:cubicBezTo>
                    <a:cubicBezTo>
                      <a:pt x="774388" y="-3592"/>
                      <a:pt x="793331" y="16250"/>
                      <a:pt x="1010576" y="0"/>
                    </a:cubicBezTo>
                    <a:cubicBezTo>
                      <a:pt x="1227821" y="-16250"/>
                      <a:pt x="1298125" y="-22783"/>
                      <a:pt x="1518057" y="0"/>
                    </a:cubicBezTo>
                    <a:cubicBezTo>
                      <a:pt x="1560415" y="874"/>
                      <a:pt x="1601505" y="35847"/>
                      <a:pt x="1599848" y="81791"/>
                    </a:cubicBezTo>
                    <a:cubicBezTo>
                      <a:pt x="1596803" y="187083"/>
                      <a:pt x="1593343" y="301840"/>
                      <a:pt x="1599848" y="408944"/>
                    </a:cubicBezTo>
                    <a:cubicBezTo>
                      <a:pt x="1598042" y="463769"/>
                      <a:pt x="1562057" y="488560"/>
                      <a:pt x="1518057" y="490735"/>
                    </a:cubicBezTo>
                    <a:cubicBezTo>
                      <a:pt x="1416926" y="514499"/>
                      <a:pt x="1202207" y="488504"/>
                      <a:pt x="1039302" y="490735"/>
                    </a:cubicBezTo>
                    <a:cubicBezTo>
                      <a:pt x="876397" y="492966"/>
                      <a:pt x="729127" y="482624"/>
                      <a:pt x="603634" y="490735"/>
                    </a:cubicBezTo>
                    <a:cubicBezTo>
                      <a:pt x="478141" y="498846"/>
                      <a:pt x="337817" y="514632"/>
                      <a:pt x="81791" y="490735"/>
                    </a:cubicBezTo>
                    <a:cubicBezTo>
                      <a:pt x="32435" y="498594"/>
                      <a:pt x="-6315" y="461732"/>
                      <a:pt x="0" y="408944"/>
                    </a:cubicBezTo>
                    <a:cubicBezTo>
                      <a:pt x="4137" y="307839"/>
                      <a:pt x="-13415" y="230488"/>
                      <a:pt x="0" y="81791"/>
                    </a:cubicBezTo>
                    <a:close/>
                  </a:path>
                  <a:path w="1599848" h="490735" stroke="0" extrusionOk="0">
                    <a:moveTo>
                      <a:pt x="0" y="81791"/>
                    </a:moveTo>
                    <a:cubicBezTo>
                      <a:pt x="8540" y="31585"/>
                      <a:pt x="35065" y="4507"/>
                      <a:pt x="81791" y="0"/>
                    </a:cubicBezTo>
                    <a:cubicBezTo>
                      <a:pt x="283783" y="-19756"/>
                      <a:pt x="407904" y="14880"/>
                      <a:pt x="560546" y="0"/>
                    </a:cubicBezTo>
                    <a:cubicBezTo>
                      <a:pt x="713189" y="-14880"/>
                      <a:pt x="850888" y="-2907"/>
                      <a:pt x="1039302" y="0"/>
                    </a:cubicBezTo>
                    <a:cubicBezTo>
                      <a:pt x="1227716" y="2907"/>
                      <a:pt x="1285481" y="3271"/>
                      <a:pt x="1518057" y="0"/>
                    </a:cubicBezTo>
                    <a:cubicBezTo>
                      <a:pt x="1566083" y="-3861"/>
                      <a:pt x="1600552" y="37619"/>
                      <a:pt x="1599848" y="81791"/>
                    </a:cubicBezTo>
                    <a:cubicBezTo>
                      <a:pt x="1615918" y="226789"/>
                      <a:pt x="1606287" y="251835"/>
                      <a:pt x="1599848" y="408944"/>
                    </a:cubicBezTo>
                    <a:cubicBezTo>
                      <a:pt x="1589610" y="450054"/>
                      <a:pt x="1556321" y="484245"/>
                      <a:pt x="1518057" y="490735"/>
                    </a:cubicBezTo>
                    <a:cubicBezTo>
                      <a:pt x="1352363" y="506321"/>
                      <a:pt x="1220042" y="484308"/>
                      <a:pt x="1039302" y="490735"/>
                    </a:cubicBezTo>
                    <a:cubicBezTo>
                      <a:pt x="858562" y="497162"/>
                      <a:pt x="707964" y="471643"/>
                      <a:pt x="546184" y="490735"/>
                    </a:cubicBezTo>
                    <a:cubicBezTo>
                      <a:pt x="384404" y="509827"/>
                      <a:pt x="287073" y="471812"/>
                      <a:pt x="81791" y="490735"/>
                    </a:cubicBezTo>
                    <a:cubicBezTo>
                      <a:pt x="46893" y="494995"/>
                      <a:pt x="7190" y="458576"/>
                      <a:pt x="0" y="408944"/>
                    </a:cubicBezTo>
                    <a:cubicBezTo>
                      <a:pt x="7767" y="275696"/>
                      <a:pt x="-14317" y="189217"/>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ask="http://schemas.microsoft.com/office/drawing/2018/sketchyshapes" xmlns="" sd="101619440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Lib_B</a:t>
                </a:r>
                <a:endParaRPr lang="en-US" sz="1600" dirty="0">
                  <a:solidFill>
                    <a:schemeClr val="accent3">
                      <a:lumMod val="75000"/>
                    </a:schemeClr>
                  </a:solidFill>
                </a:endParaRPr>
              </a:p>
            </p:txBody>
          </p:sp>
          <p:sp>
            <p:nvSpPr>
              <p:cNvPr id="63" name="Rounded Rectangle 62">
                <a:extLst>
                  <a:ext uri="{FF2B5EF4-FFF2-40B4-BE49-F238E27FC236}">
                    <a16:creationId xmlns:a16="http://schemas.microsoft.com/office/drawing/2014/main" id="{AFB3C1A1-24E2-F949-B43B-73ACEA033454}"/>
                  </a:ext>
                </a:extLst>
              </p:cNvPr>
              <p:cNvSpPr/>
              <p:nvPr/>
            </p:nvSpPr>
            <p:spPr>
              <a:xfrm>
                <a:off x="5374606" y="3340956"/>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1057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82390 w 1599848"/>
                  <a:gd name="connsiteY8" fmla="*/ 490735 h 490735"/>
                  <a:gd name="connsiteX9" fmla="*/ 632360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2214" y="34850"/>
                      <a:pt x="44951" y="-6374"/>
                      <a:pt x="81791" y="0"/>
                    </a:cubicBezTo>
                    <a:cubicBezTo>
                      <a:pt x="250927" y="-16086"/>
                      <a:pt x="406837" y="22257"/>
                      <a:pt x="546184" y="0"/>
                    </a:cubicBezTo>
                    <a:cubicBezTo>
                      <a:pt x="685531" y="-22257"/>
                      <a:pt x="823781" y="8156"/>
                      <a:pt x="1010576" y="0"/>
                    </a:cubicBezTo>
                    <a:cubicBezTo>
                      <a:pt x="1197371" y="-8156"/>
                      <a:pt x="1376911" y="3108"/>
                      <a:pt x="1518057" y="0"/>
                    </a:cubicBezTo>
                    <a:cubicBezTo>
                      <a:pt x="1566169" y="4992"/>
                      <a:pt x="1594365" y="40906"/>
                      <a:pt x="1599848" y="81791"/>
                    </a:cubicBezTo>
                    <a:cubicBezTo>
                      <a:pt x="1584561" y="226750"/>
                      <a:pt x="1588385" y="258357"/>
                      <a:pt x="1599848" y="408944"/>
                    </a:cubicBezTo>
                    <a:cubicBezTo>
                      <a:pt x="1594046" y="459874"/>
                      <a:pt x="1571033" y="492233"/>
                      <a:pt x="1518057" y="490735"/>
                    </a:cubicBezTo>
                    <a:cubicBezTo>
                      <a:pt x="1396864" y="502376"/>
                      <a:pt x="1287084" y="469441"/>
                      <a:pt x="1082390" y="490735"/>
                    </a:cubicBezTo>
                    <a:cubicBezTo>
                      <a:pt x="877696" y="512029"/>
                      <a:pt x="831498" y="487145"/>
                      <a:pt x="632360" y="490735"/>
                    </a:cubicBezTo>
                    <a:cubicBezTo>
                      <a:pt x="433222" y="494326"/>
                      <a:pt x="257265" y="476507"/>
                      <a:pt x="81791" y="490735"/>
                    </a:cubicBezTo>
                    <a:cubicBezTo>
                      <a:pt x="45753" y="495432"/>
                      <a:pt x="-7537" y="452816"/>
                      <a:pt x="0" y="408944"/>
                    </a:cubicBezTo>
                    <a:cubicBezTo>
                      <a:pt x="1084" y="271233"/>
                      <a:pt x="13570" y="182625"/>
                      <a:pt x="0" y="81791"/>
                    </a:cubicBezTo>
                    <a:close/>
                  </a:path>
                  <a:path w="1599848" h="490735" stroke="0" extrusionOk="0">
                    <a:moveTo>
                      <a:pt x="0" y="81791"/>
                    </a:moveTo>
                    <a:cubicBezTo>
                      <a:pt x="5919" y="43943"/>
                      <a:pt x="38127" y="2827"/>
                      <a:pt x="81791" y="0"/>
                    </a:cubicBezTo>
                    <a:cubicBezTo>
                      <a:pt x="258044" y="-5366"/>
                      <a:pt x="365115" y="-17292"/>
                      <a:pt x="560546" y="0"/>
                    </a:cubicBezTo>
                    <a:cubicBezTo>
                      <a:pt x="755977" y="17292"/>
                      <a:pt x="825638" y="-17310"/>
                      <a:pt x="996214" y="0"/>
                    </a:cubicBezTo>
                    <a:cubicBezTo>
                      <a:pt x="1166790" y="17310"/>
                      <a:pt x="1314071" y="-12479"/>
                      <a:pt x="1518057" y="0"/>
                    </a:cubicBezTo>
                    <a:cubicBezTo>
                      <a:pt x="1562053" y="879"/>
                      <a:pt x="1597930" y="45482"/>
                      <a:pt x="1599848" y="81791"/>
                    </a:cubicBezTo>
                    <a:cubicBezTo>
                      <a:pt x="1596520" y="225665"/>
                      <a:pt x="1602600" y="293931"/>
                      <a:pt x="1599848" y="408944"/>
                    </a:cubicBezTo>
                    <a:cubicBezTo>
                      <a:pt x="1599474" y="458712"/>
                      <a:pt x="1558171" y="493243"/>
                      <a:pt x="1518057" y="490735"/>
                    </a:cubicBezTo>
                    <a:cubicBezTo>
                      <a:pt x="1390546" y="499529"/>
                      <a:pt x="1229043" y="511179"/>
                      <a:pt x="1068027" y="490735"/>
                    </a:cubicBezTo>
                    <a:cubicBezTo>
                      <a:pt x="907011" y="470292"/>
                      <a:pt x="714830" y="480422"/>
                      <a:pt x="617997" y="490735"/>
                    </a:cubicBezTo>
                    <a:cubicBezTo>
                      <a:pt x="521164" y="501049"/>
                      <a:pt x="308750" y="466365"/>
                      <a:pt x="81791" y="490735"/>
                    </a:cubicBezTo>
                    <a:cubicBezTo>
                      <a:pt x="35212" y="491791"/>
                      <a:pt x="-2339" y="452831"/>
                      <a:pt x="0" y="408944"/>
                    </a:cubicBezTo>
                    <a:cubicBezTo>
                      <a:pt x="-15666" y="340365"/>
                      <a:pt x="9202" y="162237"/>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ask="http://schemas.microsoft.com/office/drawing/2018/sketchyshapes" xmlns="" sd="215612406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Lib_B</a:t>
                </a:r>
                <a:endParaRPr lang="en-US" sz="1600" dirty="0">
                  <a:solidFill>
                    <a:schemeClr val="accent3">
                      <a:lumMod val="75000"/>
                    </a:schemeClr>
                  </a:solidFill>
                </a:endParaRPr>
              </a:p>
            </p:txBody>
          </p:sp>
          <p:sp>
            <p:nvSpPr>
              <p:cNvPr id="64" name="Rounded Rectangle 63">
                <a:extLst>
                  <a:ext uri="{FF2B5EF4-FFF2-40B4-BE49-F238E27FC236}">
                    <a16:creationId xmlns:a16="http://schemas.microsoft.com/office/drawing/2014/main" id="{C0F657C8-8509-C543-834F-0F53C8BE8F15}"/>
                  </a:ext>
                </a:extLst>
              </p:cNvPr>
              <p:cNvSpPr/>
              <p:nvPr/>
            </p:nvSpPr>
            <p:spPr>
              <a:xfrm>
                <a:off x="7230606" y="3361512"/>
                <a:ext cx="1599848" cy="490735"/>
              </a:xfrm>
              <a:custGeom>
                <a:avLst/>
                <a:gdLst>
                  <a:gd name="connsiteX0" fmla="*/ 0 w 1599848"/>
                  <a:gd name="connsiteY0" fmla="*/ 81791 h 490735"/>
                  <a:gd name="connsiteX1" fmla="*/ 81791 w 1599848"/>
                  <a:gd name="connsiteY1" fmla="*/ 0 h 490735"/>
                  <a:gd name="connsiteX2" fmla="*/ 531821 w 1599848"/>
                  <a:gd name="connsiteY2" fmla="*/ 0 h 490735"/>
                  <a:gd name="connsiteX3" fmla="*/ 996214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82390 w 1599848"/>
                  <a:gd name="connsiteY8" fmla="*/ 490735 h 490735"/>
                  <a:gd name="connsiteX9" fmla="*/ 617997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6220" y="40147"/>
                      <a:pt x="34934" y="1768"/>
                      <a:pt x="81791" y="0"/>
                    </a:cubicBezTo>
                    <a:cubicBezTo>
                      <a:pt x="202225" y="-17485"/>
                      <a:pt x="418288" y="1743"/>
                      <a:pt x="531821" y="0"/>
                    </a:cubicBezTo>
                    <a:cubicBezTo>
                      <a:pt x="645354" y="-1743"/>
                      <a:pt x="877784" y="16314"/>
                      <a:pt x="996214" y="0"/>
                    </a:cubicBezTo>
                    <a:cubicBezTo>
                      <a:pt x="1114644" y="-16314"/>
                      <a:pt x="1355464" y="11152"/>
                      <a:pt x="1518057" y="0"/>
                    </a:cubicBezTo>
                    <a:cubicBezTo>
                      <a:pt x="1563968" y="2289"/>
                      <a:pt x="1602838" y="37179"/>
                      <a:pt x="1599848" y="81791"/>
                    </a:cubicBezTo>
                    <a:cubicBezTo>
                      <a:pt x="1597549" y="207096"/>
                      <a:pt x="1586801" y="248182"/>
                      <a:pt x="1599848" y="408944"/>
                    </a:cubicBezTo>
                    <a:cubicBezTo>
                      <a:pt x="1595831" y="450025"/>
                      <a:pt x="1561460" y="496914"/>
                      <a:pt x="1518057" y="490735"/>
                    </a:cubicBezTo>
                    <a:cubicBezTo>
                      <a:pt x="1357299" y="486882"/>
                      <a:pt x="1275512" y="506254"/>
                      <a:pt x="1082390" y="490735"/>
                    </a:cubicBezTo>
                    <a:cubicBezTo>
                      <a:pt x="889268" y="475216"/>
                      <a:pt x="712183" y="467919"/>
                      <a:pt x="617997" y="490735"/>
                    </a:cubicBezTo>
                    <a:cubicBezTo>
                      <a:pt x="523811" y="513551"/>
                      <a:pt x="195930" y="468205"/>
                      <a:pt x="81791" y="490735"/>
                    </a:cubicBezTo>
                    <a:cubicBezTo>
                      <a:pt x="44711" y="497185"/>
                      <a:pt x="5781" y="445522"/>
                      <a:pt x="0" y="408944"/>
                    </a:cubicBezTo>
                    <a:cubicBezTo>
                      <a:pt x="-2550" y="288519"/>
                      <a:pt x="15248" y="179680"/>
                      <a:pt x="0" y="81791"/>
                    </a:cubicBezTo>
                    <a:close/>
                  </a:path>
                  <a:path w="1599848" h="490735" stroke="0" extrusionOk="0">
                    <a:moveTo>
                      <a:pt x="0" y="81791"/>
                    </a:moveTo>
                    <a:cubicBezTo>
                      <a:pt x="779" y="34665"/>
                      <a:pt x="42469" y="-3242"/>
                      <a:pt x="81791" y="0"/>
                    </a:cubicBezTo>
                    <a:cubicBezTo>
                      <a:pt x="311346" y="22886"/>
                      <a:pt x="334781" y="-11179"/>
                      <a:pt x="560546" y="0"/>
                    </a:cubicBezTo>
                    <a:cubicBezTo>
                      <a:pt x="786311" y="11179"/>
                      <a:pt x="844494" y="-2735"/>
                      <a:pt x="1039302" y="0"/>
                    </a:cubicBezTo>
                    <a:cubicBezTo>
                      <a:pt x="1234110" y="2735"/>
                      <a:pt x="1309551" y="6861"/>
                      <a:pt x="1518057" y="0"/>
                    </a:cubicBezTo>
                    <a:cubicBezTo>
                      <a:pt x="1568092" y="9594"/>
                      <a:pt x="1593484" y="40303"/>
                      <a:pt x="1599848" y="81791"/>
                    </a:cubicBezTo>
                    <a:cubicBezTo>
                      <a:pt x="1586849" y="209514"/>
                      <a:pt x="1598394" y="314865"/>
                      <a:pt x="1599848" y="408944"/>
                    </a:cubicBezTo>
                    <a:cubicBezTo>
                      <a:pt x="1600130" y="457186"/>
                      <a:pt x="1555193" y="492808"/>
                      <a:pt x="1518057" y="490735"/>
                    </a:cubicBezTo>
                    <a:cubicBezTo>
                      <a:pt x="1397384" y="472221"/>
                      <a:pt x="1242195" y="494273"/>
                      <a:pt x="1053664" y="490735"/>
                    </a:cubicBezTo>
                    <a:cubicBezTo>
                      <a:pt x="865133" y="487197"/>
                      <a:pt x="729758" y="513155"/>
                      <a:pt x="546184" y="490735"/>
                    </a:cubicBezTo>
                    <a:cubicBezTo>
                      <a:pt x="362610" y="468315"/>
                      <a:pt x="273136" y="506740"/>
                      <a:pt x="81791" y="490735"/>
                    </a:cubicBezTo>
                    <a:cubicBezTo>
                      <a:pt x="40596" y="485670"/>
                      <a:pt x="2743" y="456232"/>
                      <a:pt x="0" y="408944"/>
                    </a:cubicBezTo>
                    <a:cubicBezTo>
                      <a:pt x="-16323" y="324402"/>
                      <a:pt x="15839" y="215248"/>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ask="http://schemas.microsoft.com/office/drawing/2018/sketchyshapes" xmlns="" sd="113271242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75000"/>
                      </a:schemeClr>
                    </a:solidFill>
                  </a:rPr>
                  <a:t>…</a:t>
                </a:r>
              </a:p>
            </p:txBody>
          </p:sp>
        </p:grpSp>
        <p:sp>
          <p:nvSpPr>
            <p:cNvPr id="74" name="Down Arrow 73">
              <a:extLst>
                <a:ext uri="{FF2B5EF4-FFF2-40B4-BE49-F238E27FC236}">
                  <a16:creationId xmlns:a16="http://schemas.microsoft.com/office/drawing/2014/main" id="{8AE7CD49-08E2-684F-B8F6-56D4B1929397}"/>
                </a:ext>
              </a:extLst>
            </p:cNvPr>
            <p:cNvSpPr/>
            <p:nvPr/>
          </p:nvSpPr>
          <p:spPr>
            <a:xfrm>
              <a:off x="5064177" y="5602558"/>
              <a:ext cx="345678" cy="244957"/>
            </a:xfrm>
            <a:custGeom>
              <a:avLst/>
              <a:gdLst>
                <a:gd name="connsiteX0" fmla="*/ 0 w 345678"/>
                <a:gd name="connsiteY0" fmla="*/ 122479 h 244957"/>
                <a:gd name="connsiteX1" fmla="*/ 86420 w 345678"/>
                <a:gd name="connsiteY1" fmla="*/ 122479 h 244957"/>
                <a:gd name="connsiteX2" fmla="*/ 86420 w 345678"/>
                <a:gd name="connsiteY2" fmla="*/ 0 h 244957"/>
                <a:gd name="connsiteX3" fmla="*/ 259259 w 345678"/>
                <a:gd name="connsiteY3" fmla="*/ 0 h 244957"/>
                <a:gd name="connsiteX4" fmla="*/ 259259 w 345678"/>
                <a:gd name="connsiteY4" fmla="*/ 122479 h 244957"/>
                <a:gd name="connsiteX5" fmla="*/ 345678 w 345678"/>
                <a:gd name="connsiteY5" fmla="*/ 122479 h 244957"/>
                <a:gd name="connsiteX6" fmla="*/ 172839 w 345678"/>
                <a:gd name="connsiteY6" fmla="*/ 244957 h 244957"/>
                <a:gd name="connsiteX7" fmla="*/ 0 w 345678"/>
                <a:gd name="connsiteY7" fmla="*/ 122479 h 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78" h="244957" fill="none" extrusionOk="0">
                  <a:moveTo>
                    <a:pt x="0" y="122479"/>
                  </a:moveTo>
                  <a:cubicBezTo>
                    <a:pt x="30267" y="122968"/>
                    <a:pt x="45509" y="119756"/>
                    <a:pt x="86420" y="122479"/>
                  </a:cubicBezTo>
                  <a:cubicBezTo>
                    <a:pt x="83888" y="87156"/>
                    <a:pt x="91970" y="28957"/>
                    <a:pt x="86420" y="0"/>
                  </a:cubicBezTo>
                  <a:cubicBezTo>
                    <a:pt x="150077" y="-5724"/>
                    <a:pt x="220703" y="4624"/>
                    <a:pt x="259259" y="0"/>
                  </a:cubicBezTo>
                  <a:cubicBezTo>
                    <a:pt x="264909" y="48934"/>
                    <a:pt x="258555" y="90703"/>
                    <a:pt x="259259" y="122479"/>
                  </a:cubicBezTo>
                  <a:cubicBezTo>
                    <a:pt x="278092" y="123136"/>
                    <a:pt x="316324" y="118340"/>
                    <a:pt x="345678" y="122479"/>
                  </a:cubicBezTo>
                  <a:cubicBezTo>
                    <a:pt x="283091" y="162607"/>
                    <a:pt x="211074" y="211865"/>
                    <a:pt x="172839" y="244957"/>
                  </a:cubicBezTo>
                  <a:cubicBezTo>
                    <a:pt x="92952" y="199392"/>
                    <a:pt x="83932" y="175781"/>
                    <a:pt x="0" y="122479"/>
                  </a:cubicBezTo>
                  <a:close/>
                </a:path>
                <a:path w="345678" h="244957" stroke="0" extrusionOk="0">
                  <a:moveTo>
                    <a:pt x="0" y="122479"/>
                  </a:moveTo>
                  <a:cubicBezTo>
                    <a:pt x="37690" y="124838"/>
                    <a:pt x="52764" y="124062"/>
                    <a:pt x="86420" y="122479"/>
                  </a:cubicBezTo>
                  <a:cubicBezTo>
                    <a:pt x="86837" y="97431"/>
                    <a:pt x="80765" y="39414"/>
                    <a:pt x="86420" y="0"/>
                  </a:cubicBezTo>
                  <a:cubicBezTo>
                    <a:pt x="134740" y="4472"/>
                    <a:pt x="185286" y="-6296"/>
                    <a:pt x="259259" y="0"/>
                  </a:cubicBezTo>
                  <a:cubicBezTo>
                    <a:pt x="253210" y="60861"/>
                    <a:pt x="255337" y="78014"/>
                    <a:pt x="259259" y="122479"/>
                  </a:cubicBezTo>
                  <a:cubicBezTo>
                    <a:pt x="288395" y="122432"/>
                    <a:pt x="319257" y="124293"/>
                    <a:pt x="345678" y="122479"/>
                  </a:cubicBezTo>
                  <a:cubicBezTo>
                    <a:pt x="292669" y="156124"/>
                    <a:pt x="217117" y="208583"/>
                    <a:pt x="172839" y="244957"/>
                  </a:cubicBezTo>
                  <a:cubicBezTo>
                    <a:pt x="128979" y="209276"/>
                    <a:pt x="71479" y="160652"/>
                    <a:pt x="0" y="122479"/>
                  </a:cubicBezTo>
                  <a:close/>
                </a:path>
              </a:pathLst>
            </a:custGeom>
            <a:solidFill>
              <a:schemeClr val="accent2">
                <a:lumMod val="40000"/>
                <a:lumOff val="60000"/>
              </a:schemeClr>
            </a:solidFill>
            <a:ln>
              <a:solidFill>
                <a:schemeClr val="accent2">
                  <a:lumMod val="40000"/>
                  <a:lumOff val="60000"/>
                </a:schemeClr>
              </a:solidFill>
              <a:extLst>
                <a:ext uri="{C807C97D-BFC1-408E-A445-0C87EB9F89A2}">
                  <ask:lineSketchStyleProps xmlns:ask="http://schemas.microsoft.com/office/drawing/2018/sketchyshapes" xmlns="" sd="1640886878">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9" name="Rounded Rectangle 78">
              <a:extLst>
                <a:ext uri="{FF2B5EF4-FFF2-40B4-BE49-F238E27FC236}">
                  <a16:creationId xmlns:a16="http://schemas.microsoft.com/office/drawing/2014/main" id="{5FDD487C-E532-9D4B-872F-613BF21D2FAE}"/>
                </a:ext>
              </a:extLst>
            </p:cNvPr>
            <p:cNvSpPr/>
            <p:nvPr/>
          </p:nvSpPr>
          <p:spPr>
            <a:xfrm>
              <a:off x="9957076" y="5725036"/>
              <a:ext cx="2011613" cy="607107"/>
            </a:xfrm>
            <a:custGeom>
              <a:avLst/>
              <a:gdLst>
                <a:gd name="connsiteX0" fmla="*/ 0 w 2011613"/>
                <a:gd name="connsiteY0" fmla="*/ 101187 h 607107"/>
                <a:gd name="connsiteX1" fmla="*/ 101187 w 2011613"/>
                <a:gd name="connsiteY1" fmla="*/ 0 h 607107"/>
                <a:gd name="connsiteX2" fmla="*/ 704267 w 2011613"/>
                <a:gd name="connsiteY2" fmla="*/ 0 h 607107"/>
                <a:gd name="connsiteX3" fmla="*/ 1289254 w 2011613"/>
                <a:gd name="connsiteY3" fmla="*/ 0 h 607107"/>
                <a:gd name="connsiteX4" fmla="*/ 1910426 w 2011613"/>
                <a:gd name="connsiteY4" fmla="*/ 0 h 607107"/>
                <a:gd name="connsiteX5" fmla="*/ 2011613 w 2011613"/>
                <a:gd name="connsiteY5" fmla="*/ 101187 h 607107"/>
                <a:gd name="connsiteX6" fmla="*/ 2011613 w 2011613"/>
                <a:gd name="connsiteY6" fmla="*/ 505920 h 607107"/>
                <a:gd name="connsiteX7" fmla="*/ 1910426 w 2011613"/>
                <a:gd name="connsiteY7" fmla="*/ 607107 h 607107"/>
                <a:gd name="connsiteX8" fmla="*/ 1343531 w 2011613"/>
                <a:gd name="connsiteY8" fmla="*/ 607107 h 607107"/>
                <a:gd name="connsiteX9" fmla="*/ 776636 w 2011613"/>
                <a:gd name="connsiteY9" fmla="*/ 607107 h 607107"/>
                <a:gd name="connsiteX10" fmla="*/ 101187 w 2011613"/>
                <a:gd name="connsiteY10" fmla="*/ 607107 h 607107"/>
                <a:gd name="connsiteX11" fmla="*/ 0 w 2011613"/>
                <a:gd name="connsiteY11" fmla="*/ 505920 h 607107"/>
                <a:gd name="connsiteX12" fmla="*/ 0 w 2011613"/>
                <a:gd name="connsiteY12" fmla="*/ 101187 h 60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1613" h="607107" extrusionOk="0">
                  <a:moveTo>
                    <a:pt x="0" y="101187"/>
                  </a:moveTo>
                  <a:cubicBezTo>
                    <a:pt x="1007" y="54187"/>
                    <a:pt x="37969" y="-2673"/>
                    <a:pt x="101187" y="0"/>
                  </a:cubicBezTo>
                  <a:cubicBezTo>
                    <a:pt x="335430" y="-10944"/>
                    <a:pt x="449602" y="-11704"/>
                    <a:pt x="704267" y="0"/>
                  </a:cubicBezTo>
                  <a:cubicBezTo>
                    <a:pt x="958932" y="11704"/>
                    <a:pt x="1118259" y="19652"/>
                    <a:pt x="1289254" y="0"/>
                  </a:cubicBezTo>
                  <a:cubicBezTo>
                    <a:pt x="1460249" y="-19652"/>
                    <a:pt x="1676851" y="-14949"/>
                    <a:pt x="1910426" y="0"/>
                  </a:cubicBezTo>
                  <a:cubicBezTo>
                    <a:pt x="1969310" y="305"/>
                    <a:pt x="2007849" y="42095"/>
                    <a:pt x="2011613" y="101187"/>
                  </a:cubicBezTo>
                  <a:cubicBezTo>
                    <a:pt x="2022650" y="199701"/>
                    <a:pt x="2016189" y="348150"/>
                    <a:pt x="2011613" y="505920"/>
                  </a:cubicBezTo>
                  <a:cubicBezTo>
                    <a:pt x="2008159" y="548675"/>
                    <a:pt x="1960444" y="594887"/>
                    <a:pt x="1910426" y="607107"/>
                  </a:cubicBezTo>
                  <a:cubicBezTo>
                    <a:pt x="1675908" y="596444"/>
                    <a:pt x="1536465" y="617426"/>
                    <a:pt x="1343531" y="607107"/>
                  </a:cubicBezTo>
                  <a:cubicBezTo>
                    <a:pt x="1150597" y="596788"/>
                    <a:pt x="958753" y="611672"/>
                    <a:pt x="776636" y="607107"/>
                  </a:cubicBezTo>
                  <a:cubicBezTo>
                    <a:pt x="594520" y="602542"/>
                    <a:pt x="323428" y="625906"/>
                    <a:pt x="101187" y="607107"/>
                  </a:cubicBezTo>
                  <a:cubicBezTo>
                    <a:pt x="45607" y="605274"/>
                    <a:pt x="8816" y="561269"/>
                    <a:pt x="0" y="505920"/>
                  </a:cubicBezTo>
                  <a:cubicBezTo>
                    <a:pt x="-14275" y="335493"/>
                    <a:pt x="17052" y="250607"/>
                    <a:pt x="0" y="101187"/>
                  </a:cubicBezTo>
                  <a:close/>
                </a:path>
              </a:pathLst>
            </a:custGeom>
            <a:noFill/>
            <a:ln w="3175">
              <a:noFill/>
              <a:extLst>
                <a:ext uri="{C807C97D-BFC1-408E-A445-0C87EB9F89A2}">
                  <ask:lineSketchStyleProps xmlns:ask="http://schemas.microsoft.com/office/drawing/2018/sketchyshapes" xmlns="" sd="293261031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a:t>
              </a:r>
              <a:r>
                <a:rPr lang="zh-CN" altLang="en-US" sz="1600" dirty="0">
                  <a:solidFill>
                    <a:schemeClr val="accent5">
                      <a:lumMod val="50000"/>
                    </a:schemeClr>
                  </a:solidFill>
                </a:rPr>
                <a:t>  </a:t>
              </a:r>
              <a:r>
                <a:rPr lang="en-US" altLang="zh-CN" sz="1600" dirty="0">
                  <a:solidFill>
                    <a:schemeClr val="accent5">
                      <a:lumMod val="50000"/>
                    </a:schemeClr>
                  </a:solidFill>
                </a:rPr>
                <a:t>independent component</a:t>
              </a:r>
              <a:endParaRPr lang="en-US" sz="1600" dirty="0">
                <a:solidFill>
                  <a:schemeClr val="accent5">
                    <a:lumMod val="50000"/>
                  </a:schemeClr>
                </a:solidFill>
              </a:endParaRPr>
            </a:p>
          </p:txBody>
        </p:sp>
      </p:grpSp>
      <p:grpSp>
        <p:nvGrpSpPr>
          <p:cNvPr id="83" name="Group 82">
            <a:extLst>
              <a:ext uri="{FF2B5EF4-FFF2-40B4-BE49-F238E27FC236}">
                <a16:creationId xmlns:a16="http://schemas.microsoft.com/office/drawing/2014/main" id="{59256718-5CBD-A646-A63D-FED735ADF4B8}"/>
              </a:ext>
            </a:extLst>
          </p:cNvPr>
          <p:cNvGrpSpPr/>
          <p:nvPr/>
        </p:nvGrpSpPr>
        <p:grpSpPr>
          <a:xfrm>
            <a:off x="1727343" y="3454738"/>
            <a:ext cx="7090373" cy="1004875"/>
            <a:chOff x="1821127" y="3149940"/>
            <a:chExt cx="7090373" cy="1004875"/>
          </a:xfrm>
        </p:grpSpPr>
        <p:grpSp>
          <p:nvGrpSpPr>
            <p:cNvPr id="78" name="Group 77">
              <a:extLst>
                <a:ext uri="{FF2B5EF4-FFF2-40B4-BE49-F238E27FC236}">
                  <a16:creationId xmlns:a16="http://schemas.microsoft.com/office/drawing/2014/main" id="{77B70DD9-FB54-3E40-93E6-180EB0CA92AA}"/>
                </a:ext>
              </a:extLst>
            </p:cNvPr>
            <p:cNvGrpSpPr/>
            <p:nvPr/>
          </p:nvGrpSpPr>
          <p:grpSpPr>
            <a:xfrm>
              <a:off x="1821127" y="3149940"/>
              <a:ext cx="6811348" cy="772981"/>
              <a:chOff x="1821127" y="3149940"/>
              <a:chExt cx="6811348" cy="772981"/>
            </a:xfrm>
          </p:grpSpPr>
          <p:grpSp>
            <p:nvGrpSpPr>
              <p:cNvPr id="55" name="Group 54">
                <a:extLst>
                  <a:ext uri="{FF2B5EF4-FFF2-40B4-BE49-F238E27FC236}">
                    <a16:creationId xmlns:a16="http://schemas.microsoft.com/office/drawing/2014/main" id="{F09B5F48-4F5D-5747-B78F-6BDC1C6D8514}"/>
                  </a:ext>
                </a:extLst>
              </p:cNvPr>
              <p:cNvGrpSpPr/>
              <p:nvPr/>
            </p:nvGrpSpPr>
            <p:grpSpPr>
              <a:xfrm>
                <a:off x="1821127" y="3149940"/>
                <a:ext cx="6811348" cy="490735"/>
                <a:chOff x="1821129" y="3290748"/>
                <a:chExt cx="6811348" cy="490735"/>
              </a:xfrm>
            </p:grpSpPr>
            <p:sp>
              <p:nvSpPr>
                <p:cNvPr id="43" name="Rounded Rectangle 42">
                  <a:extLst>
                    <a:ext uri="{FF2B5EF4-FFF2-40B4-BE49-F238E27FC236}">
                      <a16:creationId xmlns:a16="http://schemas.microsoft.com/office/drawing/2014/main" id="{9445E152-E953-5047-A092-1BB1C1DF3109}"/>
                    </a:ext>
                  </a:extLst>
                </p:cNvPr>
                <p:cNvSpPr/>
                <p:nvPr/>
              </p:nvSpPr>
              <p:spPr>
                <a:xfrm>
                  <a:off x="1821129" y="3290748"/>
                  <a:ext cx="1599848" cy="490735"/>
                </a:xfrm>
                <a:custGeom>
                  <a:avLst/>
                  <a:gdLst>
                    <a:gd name="connsiteX0" fmla="*/ 0 w 1599848"/>
                    <a:gd name="connsiteY0" fmla="*/ 81791 h 490735"/>
                    <a:gd name="connsiteX1" fmla="*/ 81791 w 1599848"/>
                    <a:gd name="connsiteY1" fmla="*/ 0 h 490735"/>
                    <a:gd name="connsiteX2" fmla="*/ 517458 w 1599848"/>
                    <a:gd name="connsiteY2" fmla="*/ 0 h 490735"/>
                    <a:gd name="connsiteX3" fmla="*/ 95312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617997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8114" y="37132"/>
                        <a:pt x="35061" y="5006"/>
                        <a:pt x="81791" y="0"/>
                      </a:cubicBezTo>
                      <a:cubicBezTo>
                        <a:pt x="257093" y="21404"/>
                        <a:pt x="422415" y="-4868"/>
                        <a:pt x="517458" y="0"/>
                      </a:cubicBezTo>
                      <a:cubicBezTo>
                        <a:pt x="612501" y="4868"/>
                        <a:pt x="764736" y="18428"/>
                        <a:pt x="953126" y="0"/>
                      </a:cubicBezTo>
                      <a:cubicBezTo>
                        <a:pt x="1141516" y="-18428"/>
                        <a:pt x="1345896" y="27492"/>
                        <a:pt x="1518057" y="0"/>
                      </a:cubicBezTo>
                      <a:cubicBezTo>
                        <a:pt x="1561155" y="-3328"/>
                        <a:pt x="1600934" y="33437"/>
                        <a:pt x="1599848" y="81791"/>
                      </a:cubicBezTo>
                      <a:cubicBezTo>
                        <a:pt x="1597051" y="224041"/>
                        <a:pt x="1603811" y="297984"/>
                        <a:pt x="1599848" y="408944"/>
                      </a:cubicBezTo>
                      <a:cubicBezTo>
                        <a:pt x="1602115" y="458933"/>
                        <a:pt x="1569112" y="495006"/>
                        <a:pt x="1518057" y="490735"/>
                      </a:cubicBezTo>
                      <a:cubicBezTo>
                        <a:pt x="1328550" y="512865"/>
                        <a:pt x="1248646" y="469734"/>
                        <a:pt x="1053664" y="490735"/>
                      </a:cubicBezTo>
                      <a:cubicBezTo>
                        <a:pt x="858682" y="511736"/>
                        <a:pt x="722576" y="508882"/>
                        <a:pt x="617997" y="490735"/>
                      </a:cubicBezTo>
                      <a:cubicBezTo>
                        <a:pt x="513418" y="472588"/>
                        <a:pt x="227088" y="475910"/>
                        <a:pt x="81791" y="490735"/>
                      </a:cubicBezTo>
                      <a:cubicBezTo>
                        <a:pt x="46784" y="492795"/>
                        <a:pt x="-9998" y="450364"/>
                        <a:pt x="0" y="408944"/>
                      </a:cubicBezTo>
                      <a:cubicBezTo>
                        <a:pt x="1374" y="245618"/>
                        <a:pt x="-9143" y="225615"/>
                        <a:pt x="0" y="81791"/>
                      </a:cubicBezTo>
                      <a:close/>
                    </a:path>
                    <a:path w="1599848" h="490735" stroke="0" extrusionOk="0">
                      <a:moveTo>
                        <a:pt x="0" y="81791"/>
                      </a:moveTo>
                      <a:cubicBezTo>
                        <a:pt x="8071" y="35886"/>
                        <a:pt x="32528" y="1314"/>
                        <a:pt x="81791" y="0"/>
                      </a:cubicBezTo>
                      <a:cubicBezTo>
                        <a:pt x="270083" y="1400"/>
                        <a:pt x="454324" y="-657"/>
                        <a:pt x="560546" y="0"/>
                      </a:cubicBezTo>
                      <a:cubicBezTo>
                        <a:pt x="666768" y="657"/>
                        <a:pt x="793848" y="2994"/>
                        <a:pt x="1010576" y="0"/>
                      </a:cubicBezTo>
                      <a:cubicBezTo>
                        <a:pt x="1227304" y="-2994"/>
                        <a:pt x="1289880" y="17180"/>
                        <a:pt x="1518057" y="0"/>
                      </a:cubicBezTo>
                      <a:cubicBezTo>
                        <a:pt x="1566391" y="-5821"/>
                        <a:pt x="1601928" y="35650"/>
                        <a:pt x="1599848" y="81791"/>
                      </a:cubicBezTo>
                      <a:cubicBezTo>
                        <a:pt x="1598848" y="177975"/>
                        <a:pt x="1611703" y="284114"/>
                        <a:pt x="1599848" y="408944"/>
                      </a:cubicBezTo>
                      <a:cubicBezTo>
                        <a:pt x="1599571" y="452785"/>
                        <a:pt x="1567734" y="490278"/>
                        <a:pt x="1518057" y="490735"/>
                      </a:cubicBezTo>
                      <a:cubicBezTo>
                        <a:pt x="1313753" y="482557"/>
                        <a:pt x="1169796" y="508127"/>
                        <a:pt x="1010576" y="490735"/>
                      </a:cubicBezTo>
                      <a:cubicBezTo>
                        <a:pt x="851356" y="473343"/>
                        <a:pt x="663242" y="504356"/>
                        <a:pt x="560546" y="490735"/>
                      </a:cubicBezTo>
                      <a:cubicBezTo>
                        <a:pt x="457850" y="477115"/>
                        <a:pt x="251174" y="507369"/>
                        <a:pt x="81791" y="490735"/>
                      </a:cubicBezTo>
                      <a:cubicBezTo>
                        <a:pt x="40498" y="488621"/>
                        <a:pt x="-4107" y="452583"/>
                        <a:pt x="0" y="408944"/>
                      </a:cubicBezTo>
                      <a:cubicBezTo>
                        <a:pt x="-2265" y="282630"/>
                        <a:pt x="-1673" y="156248"/>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ask="http://schemas.microsoft.com/office/drawing/2018/sketchyshapes" xmlns="" sd="200221379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Module_A</a:t>
                  </a:r>
                  <a:endParaRPr lang="en-US" sz="1600" dirty="0">
                    <a:solidFill>
                      <a:schemeClr val="accent5">
                        <a:lumMod val="75000"/>
                      </a:schemeClr>
                    </a:solidFill>
                  </a:endParaRPr>
                </a:p>
              </p:txBody>
            </p:sp>
            <p:sp>
              <p:nvSpPr>
                <p:cNvPr id="44" name="Rounded Rectangle 43">
                  <a:extLst>
                    <a:ext uri="{FF2B5EF4-FFF2-40B4-BE49-F238E27FC236}">
                      <a16:creationId xmlns:a16="http://schemas.microsoft.com/office/drawing/2014/main" id="{70D56123-3F03-9E4E-87F2-456BF66061FA}"/>
                    </a:ext>
                  </a:extLst>
                </p:cNvPr>
                <p:cNvSpPr/>
                <p:nvPr/>
              </p:nvSpPr>
              <p:spPr>
                <a:xfrm>
                  <a:off x="3507827" y="3290748"/>
                  <a:ext cx="1599848" cy="490735"/>
                </a:xfrm>
                <a:custGeom>
                  <a:avLst/>
                  <a:gdLst>
                    <a:gd name="connsiteX0" fmla="*/ 0 w 1599848"/>
                    <a:gd name="connsiteY0" fmla="*/ 81791 h 490735"/>
                    <a:gd name="connsiteX1" fmla="*/ 81791 w 1599848"/>
                    <a:gd name="connsiteY1" fmla="*/ 0 h 490735"/>
                    <a:gd name="connsiteX2" fmla="*/ 517458 w 1599848"/>
                    <a:gd name="connsiteY2" fmla="*/ 0 h 490735"/>
                    <a:gd name="connsiteX3" fmla="*/ 95312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39302 w 1599848"/>
                    <a:gd name="connsiteY8" fmla="*/ 490735 h 490735"/>
                    <a:gd name="connsiteX9" fmla="*/ 560546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10432" y="32478"/>
                        <a:pt x="44701" y="-4557"/>
                        <a:pt x="81791" y="0"/>
                      </a:cubicBezTo>
                      <a:cubicBezTo>
                        <a:pt x="224707" y="-17460"/>
                        <a:pt x="346969" y="-1021"/>
                        <a:pt x="517458" y="0"/>
                      </a:cubicBezTo>
                      <a:cubicBezTo>
                        <a:pt x="687947" y="1021"/>
                        <a:pt x="760158" y="-16014"/>
                        <a:pt x="953126" y="0"/>
                      </a:cubicBezTo>
                      <a:cubicBezTo>
                        <a:pt x="1146094" y="16014"/>
                        <a:pt x="1315397" y="28209"/>
                        <a:pt x="1518057" y="0"/>
                      </a:cubicBezTo>
                      <a:cubicBezTo>
                        <a:pt x="1558567" y="2713"/>
                        <a:pt x="1599108" y="38552"/>
                        <a:pt x="1599848" y="81791"/>
                      </a:cubicBezTo>
                      <a:cubicBezTo>
                        <a:pt x="1595698" y="224809"/>
                        <a:pt x="1591498" y="261289"/>
                        <a:pt x="1599848" y="408944"/>
                      </a:cubicBezTo>
                      <a:cubicBezTo>
                        <a:pt x="1606565" y="460512"/>
                        <a:pt x="1563476" y="488750"/>
                        <a:pt x="1518057" y="490735"/>
                      </a:cubicBezTo>
                      <a:cubicBezTo>
                        <a:pt x="1389112" y="488845"/>
                        <a:pt x="1252140" y="472798"/>
                        <a:pt x="1039302" y="490735"/>
                      </a:cubicBezTo>
                      <a:cubicBezTo>
                        <a:pt x="826465" y="508672"/>
                        <a:pt x="789119" y="513815"/>
                        <a:pt x="560546" y="490735"/>
                      </a:cubicBezTo>
                      <a:cubicBezTo>
                        <a:pt x="331973" y="467655"/>
                        <a:pt x="210542" y="472257"/>
                        <a:pt x="81791" y="490735"/>
                      </a:cubicBezTo>
                      <a:cubicBezTo>
                        <a:pt x="35014" y="490927"/>
                        <a:pt x="2441" y="447685"/>
                        <a:pt x="0" y="408944"/>
                      </a:cubicBezTo>
                      <a:cubicBezTo>
                        <a:pt x="3216" y="294687"/>
                        <a:pt x="-1366" y="191336"/>
                        <a:pt x="0" y="81791"/>
                      </a:cubicBezTo>
                      <a:close/>
                    </a:path>
                    <a:path w="1599848" h="490735" stroke="0" extrusionOk="0">
                      <a:moveTo>
                        <a:pt x="0" y="81791"/>
                      </a:moveTo>
                      <a:cubicBezTo>
                        <a:pt x="4199" y="32430"/>
                        <a:pt x="39027" y="8645"/>
                        <a:pt x="81791" y="0"/>
                      </a:cubicBezTo>
                      <a:cubicBezTo>
                        <a:pt x="262678" y="-2290"/>
                        <a:pt x="355349" y="-12748"/>
                        <a:pt x="546184" y="0"/>
                      </a:cubicBezTo>
                      <a:cubicBezTo>
                        <a:pt x="737019" y="12748"/>
                        <a:pt x="895639" y="-14254"/>
                        <a:pt x="1010576" y="0"/>
                      </a:cubicBezTo>
                      <a:cubicBezTo>
                        <a:pt x="1125513" y="14254"/>
                        <a:pt x="1387986" y="-22273"/>
                        <a:pt x="1518057" y="0"/>
                      </a:cubicBezTo>
                      <a:cubicBezTo>
                        <a:pt x="1565381" y="-2588"/>
                        <a:pt x="1601848" y="30828"/>
                        <a:pt x="1599848" y="81791"/>
                      </a:cubicBezTo>
                      <a:cubicBezTo>
                        <a:pt x="1594333" y="161740"/>
                        <a:pt x="1609828" y="308780"/>
                        <a:pt x="1599848" y="408944"/>
                      </a:cubicBezTo>
                      <a:cubicBezTo>
                        <a:pt x="1605916" y="459028"/>
                        <a:pt x="1570214" y="496393"/>
                        <a:pt x="1518057" y="490735"/>
                      </a:cubicBezTo>
                      <a:cubicBezTo>
                        <a:pt x="1356991" y="486337"/>
                        <a:pt x="1162138" y="514543"/>
                        <a:pt x="1039302" y="490735"/>
                      </a:cubicBezTo>
                      <a:cubicBezTo>
                        <a:pt x="916467" y="466927"/>
                        <a:pt x="753210" y="504451"/>
                        <a:pt x="560546" y="490735"/>
                      </a:cubicBezTo>
                      <a:cubicBezTo>
                        <a:pt x="367882" y="477019"/>
                        <a:pt x="275830" y="487355"/>
                        <a:pt x="81791" y="490735"/>
                      </a:cubicBezTo>
                      <a:cubicBezTo>
                        <a:pt x="43035" y="483494"/>
                        <a:pt x="-6887" y="455507"/>
                        <a:pt x="0" y="408944"/>
                      </a:cubicBezTo>
                      <a:cubicBezTo>
                        <a:pt x="1699" y="263365"/>
                        <a:pt x="-14104" y="158326"/>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ask="http://schemas.microsoft.com/office/drawing/2018/sketchyshapes" xmlns="" sd="295730727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Module_B</a:t>
                  </a:r>
                  <a:endParaRPr lang="en-US" sz="1600" dirty="0">
                    <a:solidFill>
                      <a:schemeClr val="accent5">
                        <a:lumMod val="75000"/>
                      </a:schemeClr>
                    </a:solidFill>
                  </a:endParaRPr>
                </a:p>
              </p:txBody>
            </p:sp>
            <p:sp>
              <p:nvSpPr>
                <p:cNvPr id="45" name="Rounded Rectangle 44">
                  <a:extLst>
                    <a:ext uri="{FF2B5EF4-FFF2-40B4-BE49-F238E27FC236}">
                      <a16:creationId xmlns:a16="http://schemas.microsoft.com/office/drawing/2014/main" id="{D2E19877-8634-A048-B63A-93F28DF3EF7B}"/>
                    </a:ext>
                  </a:extLst>
                </p:cNvPr>
                <p:cNvSpPr/>
                <p:nvPr/>
              </p:nvSpPr>
              <p:spPr>
                <a:xfrm>
                  <a:off x="5270228" y="3290748"/>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24939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589272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7474" y="40999"/>
                        <a:pt x="34776" y="-3150"/>
                        <a:pt x="81791" y="0"/>
                      </a:cubicBezTo>
                      <a:cubicBezTo>
                        <a:pt x="283459" y="-17799"/>
                        <a:pt x="354731" y="-3267"/>
                        <a:pt x="546184" y="0"/>
                      </a:cubicBezTo>
                      <a:cubicBezTo>
                        <a:pt x="737637" y="3267"/>
                        <a:pt x="857569" y="-21976"/>
                        <a:pt x="1024939" y="0"/>
                      </a:cubicBezTo>
                      <a:cubicBezTo>
                        <a:pt x="1192310" y="21976"/>
                        <a:pt x="1277450" y="-15942"/>
                        <a:pt x="1518057" y="0"/>
                      </a:cubicBezTo>
                      <a:cubicBezTo>
                        <a:pt x="1554801" y="-112"/>
                        <a:pt x="1591983" y="38078"/>
                        <a:pt x="1599848" y="81791"/>
                      </a:cubicBezTo>
                      <a:cubicBezTo>
                        <a:pt x="1598906" y="166488"/>
                        <a:pt x="1590423" y="264949"/>
                        <a:pt x="1599848" y="408944"/>
                      </a:cubicBezTo>
                      <a:cubicBezTo>
                        <a:pt x="1601570" y="464947"/>
                        <a:pt x="1563319" y="501185"/>
                        <a:pt x="1518057" y="490735"/>
                      </a:cubicBezTo>
                      <a:cubicBezTo>
                        <a:pt x="1323598" y="508074"/>
                        <a:pt x="1220078" y="509054"/>
                        <a:pt x="1053664" y="490735"/>
                      </a:cubicBezTo>
                      <a:cubicBezTo>
                        <a:pt x="887250" y="472416"/>
                        <a:pt x="742630" y="499340"/>
                        <a:pt x="589272" y="490735"/>
                      </a:cubicBezTo>
                      <a:cubicBezTo>
                        <a:pt x="435914" y="482130"/>
                        <a:pt x="287815" y="495044"/>
                        <a:pt x="81791" y="490735"/>
                      </a:cubicBezTo>
                      <a:cubicBezTo>
                        <a:pt x="37620" y="500251"/>
                        <a:pt x="4106" y="455447"/>
                        <a:pt x="0" y="408944"/>
                      </a:cubicBezTo>
                      <a:cubicBezTo>
                        <a:pt x="-12254" y="312416"/>
                        <a:pt x="-979" y="223919"/>
                        <a:pt x="0" y="81791"/>
                      </a:cubicBezTo>
                      <a:close/>
                    </a:path>
                    <a:path w="1599848" h="490735" stroke="0" extrusionOk="0">
                      <a:moveTo>
                        <a:pt x="0" y="81791"/>
                      </a:moveTo>
                      <a:cubicBezTo>
                        <a:pt x="5556" y="41536"/>
                        <a:pt x="35537" y="-141"/>
                        <a:pt x="81791" y="0"/>
                      </a:cubicBezTo>
                      <a:cubicBezTo>
                        <a:pt x="202833" y="23581"/>
                        <a:pt x="399121" y="9338"/>
                        <a:pt x="560546" y="0"/>
                      </a:cubicBezTo>
                      <a:cubicBezTo>
                        <a:pt x="721971" y="-9338"/>
                        <a:pt x="853749" y="10968"/>
                        <a:pt x="1039302" y="0"/>
                      </a:cubicBezTo>
                      <a:cubicBezTo>
                        <a:pt x="1224855" y="-10968"/>
                        <a:pt x="1356873" y="-5658"/>
                        <a:pt x="1518057" y="0"/>
                      </a:cubicBezTo>
                      <a:cubicBezTo>
                        <a:pt x="1555350" y="-6696"/>
                        <a:pt x="1597979" y="26942"/>
                        <a:pt x="1599848" y="81791"/>
                      </a:cubicBezTo>
                      <a:cubicBezTo>
                        <a:pt x="1612857" y="233441"/>
                        <a:pt x="1601076" y="293161"/>
                        <a:pt x="1599848" y="408944"/>
                      </a:cubicBezTo>
                      <a:cubicBezTo>
                        <a:pt x="1604269" y="457974"/>
                        <a:pt x="1562378" y="484386"/>
                        <a:pt x="1518057" y="490735"/>
                      </a:cubicBezTo>
                      <a:cubicBezTo>
                        <a:pt x="1304284" y="476998"/>
                        <a:pt x="1279059" y="470949"/>
                        <a:pt x="1053664" y="490735"/>
                      </a:cubicBezTo>
                      <a:cubicBezTo>
                        <a:pt x="828269" y="510521"/>
                        <a:pt x="714941" y="494503"/>
                        <a:pt x="589272" y="490735"/>
                      </a:cubicBezTo>
                      <a:cubicBezTo>
                        <a:pt x="463603" y="486967"/>
                        <a:pt x="321668" y="474612"/>
                        <a:pt x="81791" y="490735"/>
                      </a:cubicBezTo>
                      <a:cubicBezTo>
                        <a:pt x="38420" y="482491"/>
                        <a:pt x="-1006" y="456351"/>
                        <a:pt x="0" y="408944"/>
                      </a:cubicBezTo>
                      <a:cubicBezTo>
                        <a:pt x="-12087" y="260650"/>
                        <a:pt x="2266" y="236412"/>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ask="http://schemas.microsoft.com/office/drawing/2018/sketchyshapes" xmlns="" sd="252491838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Module_B</a:t>
                  </a:r>
                  <a:endParaRPr lang="en-US" sz="1600" dirty="0">
                    <a:solidFill>
                      <a:schemeClr val="accent5">
                        <a:lumMod val="75000"/>
                      </a:schemeClr>
                    </a:solidFill>
                  </a:endParaRPr>
                </a:p>
              </p:txBody>
            </p:sp>
            <p:sp>
              <p:nvSpPr>
                <p:cNvPr id="46" name="Rounded Rectangle 45">
                  <a:extLst>
                    <a:ext uri="{FF2B5EF4-FFF2-40B4-BE49-F238E27FC236}">
                      <a16:creationId xmlns:a16="http://schemas.microsoft.com/office/drawing/2014/main" id="{858E8317-229C-6B4F-BE2B-569A4CD3614A}"/>
                    </a:ext>
                  </a:extLst>
                </p:cNvPr>
                <p:cNvSpPr/>
                <p:nvPr/>
              </p:nvSpPr>
              <p:spPr>
                <a:xfrm>
                  <a:off x="7032629" y="3290748"/>
                  <a:ext cx="1599848" cy="490735"/>
                </a:xfrm>
                <a:custGeom>
                  <a:avLst/>
                  <a:gdLst>
                    <a:gd name="connsiteX0" fmla="*/ 0 w 1599848"/>
                    <a:gd name="connsiteY0" fmla="*/ 81791 h 490735"/>
                    <a:gd name="connsiteX1" fmla="*/ 81791 w 1599848"/>
                    <a:gd name="connsiteY1" fmla="*/ 0 h 490735"/>
                    <a:gd name="connsiteX2" fmla="*/ 589272 w 1599848"/>
                    <a:gd name="connsiteY2" fmla="*/ 0 h 490735"/>
                    <a:gd name="connsiteX3" fmla="*/ 1068027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10576 w 1599848"/>
                    <a:gd name="connsiteY8" fmla="*/ 490735 h 490735"/>
                    <a:gd name="connsiteX9" fmla="*/ 531821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5802" y="32586"/>
                        <a:pt x="40969" y="4973"/>
                        <a:pt x="81791" y="0"/>
                      </a:cubicBezTo>
                      <a:cubicBezTo>
                        <a:pt x="259963" y="22162"/>
                        <a:pt x="468177" y="-6385"/>
                        <a:pt x="589272" y="0"/>
                      </a:cubicBezTo>
                      <a:cubicBezTo>
                        <a:pt x="710367" y="6385"/>
                        <a:pt x="851100" y="15235"/>
                        <a:pt x="1068027" y="0"/>
                      </a:cubicBezTo>
                      <a:cubicBezTo>
                        <a:pt x="1284955" y="-15235"/>
                        <a:pt x="1342613" y="21613"/>
                        <a:pt x="1518057" y="0"/>
                      </a:cubicBezTo>
                      <a:cubicBezTo>
                        <a:pt x="1565282" y="81"/>
                        <a:pt x="1602805" y="30958"/>
                        <a:pt x="1599848" y="81791"/>
                      </a:cubicBezTo>
                      <a:cubicBezTo>
                        <a:pt x="1591372" y="240253"/>
                        <a:pt x="1591679" y="256955"/>
                        <a:pt x="1599848" y="408944"/>
                      </a:cubicBezTo>
                      <a:cubicBezTo>
                        <a:pt x="1606659" y="460169"/>
                        <a:pt x="1560631" y="480172"/>
                        <a:pt x="1518057" y="490735"/>
                      </a:cubicBezTo>
                      <a:cubicBezTo>
                        <a:pt x="1290541" y="505248"/>
                        <a:pt x="1158868" y="466263"/>
                        <a:pt x="1010576" y="490735"/>
                      </a:cubicBezTo>
                      <a:cubicBezTo>
                        <a:pt x="862284" y="515207"/>
                        <a:pt x="630701" y="512037"/>
                        <a:pt x="531821" y="490735"/>
                      </a:cubicBezTo>
                      <a:cubicBezTo>
                        <a:pt x="432942" y="469433"/>
                        <a:pt x="273950" y="512264"/>
                        <a:pt x="81791" y="490735"/>
                      </a:cubicBezTo>
                      <a:cubicBezTo>
                        <a:pt x="41294" y="486662"/>
                        <a:pt x="735" y="449345"/>
                        <a:pt x="0" y="408944"/>
                      </a:cubicBezTo>
                      <a:cubicBezTo>
                        <a:pt x="-15615" y="253781"/>
                        <a:pt x="602" y="205969"/>
                        <a:pt x="0" y="81791"/>
                      </a:cubicBezTo>
                      <a:close/>
                    </a:path>
                    <a:path w="1599848" h="490735" stroke="0" extrusionOk="0">
                      <a:moveTo>
                        <a:pt x="0" y="81791"/>
                      </a:moveTo>
                      <a:cubicBezTo>
                        <a:pt x="2709" y="29207"/>
                        <a:pt x="33063" y="-1057"/>
                        <a:pt x="81791" y="0"/>
                      </a:cubicBezTo>
                      <a:cubicBezTo>
                        <a:pt x="233528" y="-19400"/>
                        <a:pt x="428578" y="5714"/>
                        <a:pt x="531821" y="0"/>
                      </a:cubicBezTo>
                      <a:cubicBezTo>
                        <a:pt x="635064" y="-5714"/>
                        <a:pt x="862545" y="6825"/>
                        <a:pt x="967488" y="0"/>
                      </a:cubicBezTo>
                      <a:cubicBezTo>
                        <a:pt x="1072431" y="-6825"/>
                        <a:pt x="1284917" y="8420"/>
                        <a:pt x="1518057" y="0"/>
                      </a:cubicBezTo>
                      <a:cubicBezTo>
                        <a:pt x="1566579" y="5115"/>
                        <a:pt x="1598787" y="36000"/>
                        <a:pt x="1599848" y="81791"/>
                      </a:cubicBezTo>
                      <a:cubicBezTo>
                        <a:pt x="1615384" y="221333"/>
                        <a:pt x="1607146" y="286696"/>
                        <a:pt x="1599848" y="408944"/>
                      </a:cubicBezTo>
                      <a:cubicBezTo>
                        <a:pt x="1597286" y="460106"/>
                        <a:pt x="1573862" y="490801"/>
                        <a:pt x="1518057" y="490735"/>
                      </a:cubicBezTo>
                      <a:cubicBezTo>
                        <a:pt x="1285898" y="506236"/>
                        <a:pt x="1267856" y="490571"/>
                        <a:pt x="1053664" y="490735"/>
                      </a:cubicBezTo>
                      <a:cubicBezTo>
                        <a:pt x="839472" y="490899"/>
                        <a:pt x="758037" y="495723"/>
                        <a:pt x="589272" y="490735"/>
                      </a:cubicBezTo>
                      <a:cubicBezTo>
                        <a:pt x="420507" y="485747"/>
                        <a:pt x="310870" y="481006"/>
                        <a:pt x="81791" y="490735"/>
                      </a:cubicBezTo>
                      <a:cubicBezTo>
                        <a:pt x="40303" y="488427"/>
                        <a:pt x="2916" y="447556"/>
                        <a:pt x="0" y="408944"/>
                      </a:cubicBezTo>
                      <a:cubicBezTo>
                        <a:pt x="-1022" y="299177"/>
                        <a:pt x="1589" y="150550"/>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ask="http://schemas.microsoft.com/office/drawing/2018/sketchyshapes" xmlns="" sd="185659643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75000"/>
                        </a:schemeClr>
                      </a:solidFill>
                    </a:rPr>
                    <a:t>…</a:t>
                  </a:r>
                </a:p>
              </p:txBody>
            </p:sp>
          </p:grpSp>
          <p:sp>
            <p:nvSpPr>
              <p:cNvPr id="75" name="Down Arrow 74">
                <a:extLst>
                  <a:ext uri="{FF2B5EF4-FFF2-40B4-BE49-F238E27FC236}">
                    <a16:creationId xmlns:a16="http://schemas.microsoft.com/office/drawing/2014/main" id="{FC75B033-9C24-2F43-AF5C-B180B9B87093}"/>
                  </a:ext>
                </a:extLst>
              </p:cNvPr>
              <p:cNvSpPr/>
              <p:nvPr/>
            </p:nvSpPr>
            <p:spPr>
              <a:xfrm rot="10800000">
                <a:off x="5018123" y="3677964"/>
                <a:ext cx="345678" cy="244957"/>
              </a:xfrm>
              <a:custGeom>
                <a:avLst/>
                <a:gdLst>
                  <a:gd name="connsiteX0" fmla="*/ 0 w 345678"/>
                  <a:gd name="connsiteY0" fmla="*/ 122479 h 244957"/>
                  <a:gd name="connsiteX1" fmla="*/ 86420 w 345678"/>
                  <a:gd name="connsiteY1" fmla="*/ 122479 h 244957"/>
                  <a:gd name="connsiteX2" fmla="*/ 86420 w 345678"/>
                  <a:gd name="connsiteY2" fmla="*/ 0 h 244957"/>
                  <a:gd name="connsiteX3" fmla="*/ 259259 w 345678"/>
                  <a:gd name="connsiteY3" fmla="*/ 0 h 244957"/>
                  <a:gd name="connsiteX4" fmla="*/ 259259 w 345678"/>
                  <a:gd name="connsiteY4" fmla="*/ 122479 h 244957"/>
                  <a:gd name="connsiteX5" fmla="*/ 345678 w 345678"/>
                  <a:gd name="connsiteY5" fmla="*/ 122479 h 244957"/>
                  <a:gd name="connsiteX6" fmla="*/ 172839 w 345678"/>
                  <a:gd name="connsiteY6" fmla="*/ 244957 h 244957"/>
                  <a:gd name="connsiteX7" fmla="*/ 0 w 345678"/>
                  <a:gd name="connsiteY7" fmla="*/ 122479 h 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78" h="244957" fill="none" extrusionOk="0">
                    <a:moveTo>
                      <a:pt x="0" y="122479"/>
                    </a:moveTo>
                    <a:cubicBezTo>
                      <a:pt x="18241" y="119816"/>
                      <a:pt x="58758" y="118727"/>
                      <a:pt x="86420" y="122479"/>
                    </a:cubicBezTo>
                    <a:cubicBezTo>
                      <a:pt x="84728" y="91567"/>
                      <a:pt x="89279" y="48082"/>
                      <a:pt x="86420" y="0"/>
                    </a:cubicBezTo>
                    <a:cubicBezTo>
                      <a:pt x="129916" y="-6497"/>
                      <a:pt x="188877" y="-5044"/>
                      <a:pt x="259259" y="0"/>
                    </a:cubicBezTo>
                    <a:cubicBezTo>
                      <a:pt x="254088" y="49236"/>
                      <a:pt x="263677" y="95127"/>
                      <a:pt x="259259" y="122479"/>
                    </a:cubicBezTo>
                    <a:cubicBezTo>
                      <a:pt x="294647" y="124040"/>
                      <a:pt x="321735" y="123593"/>
                      <a:pt x="345678" y="122479"/>
                    </a:cubicBezTo>
                    <a:cubicBezTo>
                      <a:pt x="278569" y="163546"/>
                      <a:pt x="247340" y="181098"/>
                      <a:pt x="172839" y="244957"/>
                    </a:cubicBezTo>
                    <a:cubicBezTo>
                      <a:pt x="118004" y="201511"/>
                      <a:pt x="32993" y="157860"/>
                      <a:pt x="0" y="122479"/>
                    </a:cubicBezTo>
                    <a:close/>
                  </a:path>
                  <a:path w="345678" h="244957" stroke="0" extrusionOk="0">
                    <a:moveTo>
                      <a:pt x="0" y="122479"/>
                    </a:moveTo>
                    <a:cubicBezTo>
                      <a:pt x="37619" y="123480"/>
                      <a:pt x="44791" y="118577"/>
                      <a:pt x="86420" y="122479"/>
                    </a:cubicBezTo>
                    <a:cubicBezTo>
                      <a:pt x="84915" y="88909"/>
                      <a:pt x="81138" y="35059"/>
                      <a:pt x="86420" y="0"/>
                    </a:cubicBezTo>
                    <a:cubicBezTo>
                      <a:pt x="148852" y="-4102"/>
                      <a:pt x="186312" y="-7754"/>
                      <a:pt x="259259" y="0"/>
                    </a:cubicBezTo>
                    <a:cubicBezTo>
                      <a:pt x="259148" y="44862"/>
                      <a:pt x="265282" y="73572"/>
                      <a:pt x="259259" y="122479"/>
                    </a:cubicBezTo>
                    <a:cubicBezTo>
                      <a:pt x="295557" y="125893"/>
                      <a:pt x="311171" y="118773"/>
                      <a:pt x="345678" y="122479"/>
                    </a:cubicBezTo>
                    <a:cubicBezTo>
                      <a:pt x="297518" y="150201"/>
                      <a:pt x="214695" y="210073"/>
                      <a:pt x="172839" y="244957"/>
                    </a:cubicBezTo>
                    <a:cubicBezTo>
                      <a:pt x="116361" y="215756"/>
                      <a:pt x="52001" y="159790"/>
                      <a:pt x="0" y="122479"/>
                    </a:cubicBezTo>
                    <a:close/>
                  </a:path>
                </a:pathLst>
              </a:custGeom>
              <a:solidFill>
                <a:schemeClr val="accent2">
                  <a:lumMod val="40000"/>
                  <a:lumOff val="60000"/>
                </a:schemeClr>
              </a:solidFill>
              <a:ln>
                <a:solidFill>
                  <a:schemeClr val="accent2">
                    <a:lumMod val="40000"/>
                    <a:lumOff val="60000"/>
                  </a:schemeClr>
                </a:solidFill>
                <a:extLst>
                  <a:ext uri="{C807C97D-BFC1-408E-A445-0C87EB9F89A2}">
                    <ask:lineSketchStyleProps xmlns:ask="http://schemas.microsoft.com/office/drawing/2018/sketchyshapes" xmlns="" sd="3877064853">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
          <p:nvSpPr>
            <p:cNvPr id="80" name="Rounded Rectangle 79">
              <a:extLst>
                <a:ext uri="{FF2B5EF4-FFF2-40B4-BE49-F238E27FC236}">
                  <a16:creationId xmlns:a16="http://schemas.microsoft.com/office/drawing/2014/main" id="{8FB6CA3D-D5D3-6C4E-955D-C4881B6FC79D}"/>
                </a:ext>
              </a:extLst>
            </p:cNvPr>
            <p:cNvSpPr/>
            <p:nvPr/>
          </p:nvSpPr>
          <p:spPr>
            <a:xfrm>
              <a:off x="5523026" y="3547708"/>
              <a:ext cx="3388474" cy="607107"/>
            </a:xfrm>
            <a:custGeom>
              <a:avLst/>
              <a:gdLst>
                <a:gd name="connsiteX0" fmla="*/ 0 w 3388474"/>
                <a:gd name="connsiteY0" fmla="*/ 101187 h 607107"/>
                <a:gd name="connsiteX1" fmla="*/ 101187 w 3388474"/>
                <a:gd name="connsiteY1" fmla="*/ 0 h 607107"/>
                <a:gd name="connsiteX2" fmla="*/ 802129 w 3388474"/>
                <a:gd name="connsiteY2" fmla="*/ 0 h 607107"/>
                <a:gd name="connsiteX3" fmla="*/ 1439349 w 3388474"/>
                <a:gd name="connsiteY3" fmla="*/ 0 h 607107"/>
                <a:gd name="connsiteX4" fmla="*/ 2140291 w 3388474"/>
                <a:gd name="connsiteY4" fmla="*/ 0 h 607107"/>
                <a:gd name="connsiteX5" fmla="*/ 3287287 w 3388474"/>
                <a:gd name="connsiteY5" fmla="*/ 0 h 607107"/>
                <a:gd name="connsiteX6" fmla="*/ 3388474 w 3388474"/>
                <a:gd name="connsiteY6" fmla="*/ 101187 h 607107"/>
                <a:gd name="connsiteX7" fmla="*/ 3388474 w 3388474"/>
                <a:gd name="connsiteY7" fmla="*/ 505920 h 607107"/>
                <a:gd name="connsiteX8" fmla="*/ 3287287 w 3388474"/>
                <a:gd name="connsiteY8" fmla="*/ 607107 h 607107"/>
                <a:gd name="connsiteX9" fmla="*/ 2618206 w 3388474"/>
                <a:gd name="connsiteY9" fmla="*/ 607107 h 607107"/>
                <a:gd name="connsiteX10" fmla="*/ 2076569 w 3388474"/>
                <a:gd name="connsiteY10" fmla="*/ 607107 h 607107"/>
                <a:gd name="connsiteX11" fmla="*/ 1439349 w 3388474"/>
                <a:gd name="connsiteY11" fmla="*/ 607107 h 607107"/>
                <a:gd name="connsiteX12" fmla="*/ 738407 w 3388474"/>
                <a:gd name="connsiteY12" fmla="*/ 607107 h 607107"/>
                <a:gd name="connsiteX13" fmla="*/ 101187 w 3388474"/>
                <a:gd name="connsiteY13" fmla="*/ 607107 h 607107"/>
                <a:gd name="connsiteX14" fmla="*/ 0 w 3388474"/>
                <a:gd name="connsiteY14" fmla="*/ 505920 h 607107"/>
                <a:gd name="connsiteX15" fmla="*/ 0 w 3388474"/>
                <a:gd name="connsiteY15" fmla="*/ 101187 h 60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88474" h="607107" extrusionOk="0">
                  <a:moveTo>
                    <a:pt x="0" y="101187"/>
                  </a:moveTo>
                  <a:cubicBezTo>
                    <a:pt x="-2279" y="37866"/>
                    <a:pt x="54773" y="-4619"/>
                    <a:pt x="101187" y="0"/>
                  </a:cubicBezTo>
                  <a:cubicBezTo>
                    <a:pt x="394447" y="28770"/>
                    <a:pt x="649434" y="10878"/>
                    <a:pt x="802129" y="0"/>
                  </a:cubicBezTo>
                  <a:cubicBezTo>
                    <a:pt x="954824" y="-10878"/>
                    <a:pt x="1262814" y="-3116"/>
                    <a:pt x="1439349" y="0"/>
                  </a:cubicBezTo>
                  <a:cubicBezTo>
                    <a:pt x="1615884" y="3116"/>
                    <a:pt x="1927416" y="23376"/>
                    <a:pt x="2140291" y="0"/>
                  </a:cubicBezTo>
                  <a:cubicBezTo>
                    <a:pt x="2353166" y="-23376"/>
                    <a:pt x="2827273" y="3502"/>
                    <a:pt x="3287287" y="0"/>
                  </a:cubicBezTo>
                  <a:cubicBezTo>
                    <a:pt x="3335042" y="-10864"/>
                    <a:pt x="3377620" y="42614"/>
                    <a:pt x="3388474" y="101187"/>
                  </a:cubicBezTo>
                  <a:cubicBezTo>
                    <a:pt x="3371806" y="247804"/>
                    <a:pt x="3403521" y="357268"/>
                    <a:pt x="3388474" y="505920"/>
                  </a:cubicBezTo>
                  <a:cubicBezTo>
                    <a:pt x="3395470" y="569093"/>
                    <a:pt x="3339548" y="612558"/>
                    <a:pt x="3287287" y="607107"/>
                  </a:cubicBezTo>
                  <a:cubicBezTo>
                    <a:pt x="2970238" y="613370"/>
                    <a:pt x="2876427" y="594824"/>
                    <a:pt x="2618206" y="607107"/>
                  </a:cubicBezTo>
                  <a:cubicBezTo>
                    <a:pt x="2359985" y="619390"/>
                    <a:pt x="2317863" y="616697"/>
                    <a:pt x="2076569" y="607107"/>
                  </a:cubicBezTo>
                  <a:cubicBezTo>
                    <a:pt x="1835275" y="597517"/>
                    <a:pt x="1600004" y="620421"/>
                    <a:pt x="1439349" y="607107"/>
                  </a:cubicBezTo>
                  <a:cubicBezTo>
                    <a:pt x="1278694" y="593793"/>
                    <a:pt x="980269" y="627758"/>
                    <a:pt x="738407" y="607107"/>
                  </a:cubicBezTo>
                  <a:cubicBezTo>
                    <a:pt x="496545" y="586456"/>
                    <a:pt x="383509" y="619514"/>
                    <a:pt x="101187" y="607107"/>
                  </a:cubicBezTo>
                  <a:cubicBezTo>
                    <a:pt x="48402" y="609768"/>
                    <a:pt x="6257" y="564346"/>
                    <a:pt x="0" y="505920"/>
                  </a:cubicBezTo>
                  <a:cubicBezTo>
                    <a:pt x="14513" y="371569"/>
                    <a:pt x="4594" y="243872"/>
                    <a:pt x="0" y="101187"/>
                  </a:cubicBezTo>
                  <a:close/>
                </a:path>
              </a:pathLst>
            </a:custGeom>
            <a:noFill/>
            <a:ln w="3175">
              <a:noFill/>
              <a:extLst>
                <a:ext uri="{C807C97D-BFC1-408E-A445-0C87EB9F89A2}">
                  <ask:lineSketchStyleProps xmlns:ask="http://schemas.microsoft.com/office/drawing/2018/sketchyshapes" xmlns="" sd="429094681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Separation module</a:t>
              </a:r>
              <a:endParaRPr lang="en-US" sz="1600" dirty="0">
                <a:solidFill>
                  <a:schemeClr val="accent5">
                    <a:lumMod val="50000"/>
                  </a:schemeClr>
                </a:solidFill>
              </a:endParaRPr>
            </a:p>
          </p:txBody>
        </p:sp>
      </p:grpSp>
      <p:sp>
        <p:nvSpPr>
          <p:cNvPr id="81" name="Rounded Rectangle 80">
            <a:extLst>
              <a:ext uri="{FF2B5EF4-FFF2-40B4-BE49-F238E27FC236}">
                <a16:creationId xmlns:a16="http://schemas.microsoft.com/office/drawing/2014/main" id="{2AC8BD2B-7487-B749-A0DA-6E7099C6EAC2}"/>
              </a:ext>
            </a:extLst>
          </p:cNvPr>
          <p:cNvSpPr/>
          <p:nvPr/>
        </p:nvSpPr>
        <p:spPr>
          <a:xfrm>
            <a:off x="5065590" y="2140170"/>
            <a:ext cx="3388474" cy="607107"/>
          </a:xfrm>
          <a:custGeom>
            <a:avLst/>
            <a:gdLst>
              <a:gd name="connsiteX0" fmla="*/ 0 w 3388474"/>
              <a:gd name="connsiteY0" fmla="*/ 101187 h 607107"/>
              <a:gd name="connsiteX1" fmla="*/ 101187 w 3388474"/>
              <a:gd name="connsiteY1" fmla="*/ 0 h 607107"/>
              <a:gd name="connsiteX2" fmla="*/ 674685 w 3388474"/>
              <a:gd name="connsiteY2" fmla="*/ 0 h 607107"/>
              <a:gd name="connsiteX3" fmla="*/ 1375627 w 3388474"/>
              <a:gd name="connsiteY3" fmla="*/ 0 h 607107"/>
              <a:gd name="connsiteX4" fmla="*/ 2012847 w 3388474"/>
              <a:gd name="connsiteY4" fmla="*/ 0 h 607107"/>
              <a:gd name="connsiteX5" fmla="*/ 2586345 w 3388474"/>
              <a:gd name="connsiteY5" fmla="*/ 0 h 607107"/>
              <a:gd name="connsiteX6" fmla="*/ 3287287 w 3388474"/>
              <a:gd name="connsiteY6" fmla="*/ 0 h 607107"/>
              <a:gd name="connsiteX7" fmla="*/ 3388474 w 3388474"/>
              <a:gd name="connsiteY7" fmla="*/ 101187 h 607107"/>
              <a:gd name="connsiteX8" fmla="*/ 3388474 w 3388474"/>
              <a:gd name="connsiteY8" fmla="*/ 505920 h 607107"/>
              <a:gd name="connsiteX9" fmla="*/ 3287287 w 3388474"/>
              <a:gd name="connsiteY9" fmla="*/ 607107 h 607107"/>
              <a:gd name="connsiteX10" fmla="*/ 2618206 w 3388474"/>
              <a:gd name="connsiteY10" fmla="*/ 607107 h 607107"/>
              <a:gd name="connsiteX11" fmla="*/ 2044708 w 3388474"/>
              <a:gd name="connsiteY11" fmla="*/ 607107 h 607107"/>
              <a:gd name="connsiteX12" fmla="*/ 1503071 w 3388474"/>
              <a:gd name="connsiteY12" fmla="*/ 607107 h 607107"/>
              <a:gd name="connsiteX13" fmla="*/ 865851 w 3388474"/>
              <a:gd name="connsiteY13" fmla="*/ 607107 h 607107"/>
              <a:gd name="connsiteX14" fmla="*/ 101187 w 3388474"/>
              <a:gd name="connsiteY14" fmla="*/ 607107 h 607107"/>
              <a:gd name="connsiteX15" fmla="*/ 0 w 3388474"/>
              <a:gd name="connsiteY15" fmla="*/ 505920 h 607107"/>
              <a:gd name="connsiteX16" fmla="*/ 0 w 3388474"/>
              <a:gd name="connsiteY16" fmla="*/ 101187 h 60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88474" h="607107" extrusionOk="0">
                <a:moveTo>
                  <a:pt x="0" y="101187"/>
                </a:moveTo>
                <a:cubicBezTo>
                  <a:pt x="2681" y="46793"/>
                  <a:pt x="41686" y="-4944"/>
                  <a:pt x="101187" y="0"/>
                </a:cubicBezTo>
                <a:cubicBezTo>
                  <a:pt x="266770" y="4633"/>
                  <a:pt x="547140" y="-7723"/>
                  <a:pt x="674685" y="0"/>
                </a:cubicBezTo>
                <a:cubicBezTo>
                  <a:pt x="802230" y="7723"/>
                  <a:pt x="1231266" y="-25481"/>
                  <a:pt x="1375627" y="0"/>
                </a:cubicBezTo>
                <a:cubicBezTo>
                  <a:pt x="1519988" y="25481"/>
                  <a:pt x="1716004" y="-5289"/>
                  <a:pt x="2012847" y="0"/>
                </a:cubicBezTo>
                <a:cubicBezTo>
                  <a:pt x="2309690" y="5289"/>
                  <a:pt x="2364170" y="-28234"/>
                  <a:pt x="2586345" y="0"/>
                </a:cubicBezTo>
                <a:cubicBezTo>
                  <a:pt x="2808520" y="28234"/>
                  <a:pt x="3050160" y="11240"/>
                  <a:pt x="3287287" y="0"/>
                </a:cubicBezTo>
                <a:cubicBezTo>
                  <a:pt x="3340750" y="-1319"/>
                  <a:pt x="3387994" y="48406"/>
                  <a:pt x="3388474" y="101187"/>
                </a:cubicBezTo>
                <a:cubicBezTo>
                  <a:pt x="3403701" y="196635"/>
                  <a:pt x="3370487" y="388859"/>
                  <a:pt x="3388474" y="505920"/>
                </a:cubicBezTo>
                <a:cubicBezTo>
                  <a:pt x="3388243" y="554738"/>
                  <a:pt x="3335888" y="609792"/>
                  <a:pt x="3287287" y="607107"/>
                </a:cubicBezTo>
                <a:cubicBezTo>
                  <a:pt x="3031222" y="611538"/>
                  <a:pt x="2912929" y="615181"/>
                  <a:pt x="2618206" y="607107"/>
                </a:cubicBezTo>
                <a:cubicBezTo>
                  <a:pt x="2323483" y="599033"/>
                  <a:pt x="2201437" y="580325"/>
                  <a:pt x="2044708" y="607107"/>
                </a:cubicBezTo>
                <a:cubicBezTo>
                  <a:pt x="1887979" y="633889"/>
                  <a:pt x="1700138" y="598690"/>
                  <a:pt x="1503071" y="607107"/>
                </a:cubicBezTo>
                <a:cubicBezTo>
                  <a:pt x="1306004" y="615524"/>
                  <a:pt x="1122731" y="610511"/>
                  <a:pt x="865851" y="607107"/>
                </a:cubicBezTo>
                <a:cubicBezTo>
                  <a:pt x="608971" y="603703"/>
                  <a:pt x="279360" y="644012"/>
                  <a:pt x="101187" y="607107"/>
                </a:cubicBezTo>
                <a:cubicBezTo>
                  <a:pt x="43534" y="613624"/>
                  <a:pt x="3076" y="564826"/>
                  <a:pt x="0" y="505920"/>
                </a:cubicBezTo>
                <a:cubicBezTo>
                  <a:pt x="8132" y="382449"/>
                  <a:pt x="15392" y="255888"/>
                  <a:pt x="0" y="101187"/>
                </a:cubicBezTo>
                <a:close/>
              </a:path>
            </a:pathLst>
          </a:custGeom>
          <a:noFill/>
          <a:ln w="3175">
            <a:noFill/>
            <a:extLst>
              <a:ext uri="{C807C97D-BFC1-408E-A445-0C87EB9F89A2}">
                <ask:lineSketchStyleProps xmlns:ask="http://schemas.microsoft.com/office/drawing/2018/sketchyshapes" xmlns="" sd="80465959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Separation independent biz</a:t>
            </a:r>
            <a:endParaRPr lang="en-US" sz="1600" dirty="0">
              <a:solidFill>
                <a:schemeClr val="accent5">
                  <a:lumMod val="50000"/>
                </a:schemeClr>
              </a:solidFill>
            </a:endParaRPr>
          </a:p>
        </p:txBody>
      </p:sp>
      <p:sp>
        <p:nvSpPr>
          <p:cNvPr id="85" name="Rounded Rectangle 84">
            <a:extLst>
              <a:ext uri="{FF2B5EF4-FFF2-40B4-BE49-F238E27FC236}">
                <a16:creationId xmlns:a16="http://schemas.microsoft.com/office/drawing/2014/main" id="{6541F624-E93D-5848-A834-5841E1D3C3C6}"/>
              </a:ext>
            </a:extLst>
          </p:cNvPr>
          <p:cNvSpPr/>
          <p:nvPr/>
        </p:nvSpPr>
        <p:spPr>
          <a:xfrm>
            <a:off x="535975" y="170075"/>
            <a:ext cx="3847456" cy="486835"/>
          </a:xfrm>
          <a:custGeom>
            <a:avLst/>
            <a:gdLst>
              <a:gd name="connsiteX0" fmla="*/ 0 w 3847456"/>
              <a:gd name="connsiteY0" fmla="*/ 81141 h 486835"/>
              <a:gd name="connsiteX1" fmla="*/ 81141 w 3847456"/>
              <a:gd name="connsiteY1" fmla="*/ 0 h 486835"/>
              <a:gd name="connsiteX2" fmla="*/ 695337 w 3847456"/>
              <a:gd name="connsiteY2" fmla="*/ 0 h 486835"/>
              <a:gd name="connsiteX3" fmla="*/ 1235829 w 3847456"/>
              <a:gd name="connsiteY3" fmla="*/ 0 h 486835"/>
              <a:gd name="connsiteX4" fmla="*/ 1850025 w 3847456"/>
              <a:gd name="connsiteY4" fmla="*/ 0 h 486835"/>
              <a:gd name="connsiteX5" fmla="*/ 2390517 w 3847456"/>
              <a:gd name="connsiteY5" fmla="*/ 0 h 486835"/>
              <a:gd name="connsiteX6" fmla="*/ 3004712 w 3847456"/>
              <a:gd name="connsiteY6" fmla="*/ 0 h 486835"/>
              <a:gd name="connsiteX7" fmla="*/ 3766315 w 3847456"/>
              <a:gd name="connsiteY7" fmla="*/ 0 h 486835"/>
              <a:gd name="connsiteX8" fmla="*/ 3847456 w 3847456"/>
              <a:gd name="connsiteY8" fmla="*/ 81141 h 486835"/>
              <a:gd name="connsiteX9" fmla="*/ 3847456 w 3847456"/>
              <a:gd name="connsiteY9" fmla="*/ 405694 h 486835"/>
              <a:gd name="connsiteX10" fmla="*/ 3766315 w 3847456"/>
              <a:gd name="connsiteY10" fmla="*/ 486835 h 486835"/>
              <a:gd name="connsiteX11" fmla="*/ 3078416 w 3847456"/>
              <a:gd name="connsiteY11" fmla="*/ 486835 h 486835"/>
              <a:gd name="connsiteX12" fmla="*/ 2427368 w 3847456"/>
              <a:gd name="connsiteY12" fmla="*/ 486835 h 486835"/>
              <a:gd name="connsiteX13" fmla="*/ 1923728 w 3847456"/>
              <a:gd name="connsiteY13" fmla="*/ 486835 h 486835"/>
              <a:gd name="connsiteX14" fmla="*/ 1346384 w 3847456"/>
              <a:gd name="connsiteY14" fmla="*/ 486835 h 486835"/>
              <a:gd name="connsiteX15" fmla="*/ 658485 w 3847456"/>
              <a:gd name="connsiteY15" fmla="*/ 486835 h 486835"/>
              <a:gd name="connsiteX16" fmla="*/ 81141 w 3847456"/>
              <a:gd name="connsiteY16" fmla="*/ 486835 h 486835"/>
              <a:gd name="connsiteX17" fmla="*/ 0 w 3847456"/>
              <a:gd name="connsiteY17" fmla="*/ 405694 h 486835"/>
              <a:gd name="connsiteX18" fmla="*/ 0 w 3847456"/>
              <a:gd name="connsiteY18" fmla="*/ 81141 h 48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47456" h="486835" extrusionOk="0">
                <a:moveTo>
                  <a:pt x="0" y="81141"/>
                </a:moveTo>
                <a:cubicBezTo>
                  <a:pt x="-3181" y="39999"/>
                  <a:pt x="30333" y="-108"/>
                  <a:pt x="81141" y="0"/>
                </a:cubicBezTo>
                <a:cubicBezTo>
                  <a:pt x="308155" y="-8861"/>
                  <a:pt x="569170" y="-10425"/>
                  <a:pt x="695337" y="0"/>
                </a:cubicBezTo>
                <a:cubicBezTo>
                  <a:pt x="821504" y="10425"/>
                  <a:pt x="1000284" y="16206"/>
                  <a:pt x="1235829" y="0"/>
                </a:cubicBezTo>
                <a:cubicBezTo>
                  <a:pt x="1471374" y="-16206"/>
                  <a:pt x="1608597" y="-28654"/>
                  <a:pt x="1850025" y="0"/>
                </a:cubicBezTo>
                <a:cubicBezTo>
                  <a:pt x="2091453" y="28654"/>
                  <a:pt x="2240893" y="5418"/>
                  <a:pt x="2390517" y="0"/>
                </a:cubicBezTo>
                <a:cubicBezTo>
                  <a:pt x="2540141" y="-5418"/>
                  <a:pt x="2752846" y="6673"/>
                  <a:pt x="3004712" y="0"/>
                </a:cubicBezTo>
                <a:cubicBezTo>
                  <a:pt x="3256579" y="-6673"/>
                  <a:pt x="3525472" y="-12346"/>
                  <a:pt x="3766315" y="0"/>
                </a:cubicBezTo>
                <a:cubicBezTo>
                  <a:pt x="3806562" y="-1820"/>
                  <a:pt x="3852536" y="27204"/>
                  <a:pt x="3847456" y="81141"/>
                </a:cubicBezTo>
                <a:cubicBezTo>
                  <a:pt x="3834473" y="229002"/>
                  <a:pt x="3840496" y="245948"/>
                  <a:pt x="3847456" y="405694"/>
                </a:cubicBezTo>
                <a:cubicBezTo>
                  <a:pt x="3847038" y="453485"/>
                  <a:pt x="3812012" y="485284"/>
                  <a:pt x="3766315" y="486835"/>
                </a:cubicBezTo>
                <a:cubicBezTo>
                  <a:pt x="3526056" y="505329"/>
                  <a:pt x="3386006" y="511296"/>
                  <a:pt x="3078416" y="486835"/>
                </a:cubicBezTo>
                <a:cubicBezTo>
                  <a:pt x="2770826" y="462374"/>
                  <a:pt x="2671655" y="495518"/>
                  <a:pt x="2427368" y="486835"/>
                </a:cubicBezTo>
                <a:cubicBezTo>
                  <a:pt x="2183081" y="478152"/>
                  <a:pt x="2129088" y="480832"/>
                  <a:pt x="1923728" y="486835"/>
                </a:cubicBezTo>
                <a:cubicBezTo>
                  <a:pt x="1718368" y="492838"/>
                  <a:pt x="1628051" y="489431"/>
                  <a:pt x="1346384" y="486835"/>
                </a:cubicBezTo>
                <a:cubicBezTo>
                  <a:pt x="1064717" y="484239"/>
                  <a:pt x="972891" y="469850"/>
                  <a:pt x="658485" y="486835"/>
                </a:cubicBezTo>
                <a:cubicBezTo>
                  <a:pt x="344079" y="503820"/>
                  <a:pt x="352731" y="503757"/>
                  <a:pt x="81141" y="486835"/>
                </a:cubicBezTo>
                <a:cubicBezTo>
                  <a:pt x="38604" y="487049"/>
                  <a:pt x="-266" y="444740"/>
                  <a:pt x="0" y="405694"/>
                </a:cubicBezTo>
                <a:cubicBezTo>
                  <a:pt x="7309" y="318802"/>
                  <a:pt x="320" y="187764"/>
                  <a:pt x="0" y="81141"/>
                </a:cubicBezTo>
                <a:close/>
              </a:path>
            </a:pathLst>
          </a:custGeom>
          <a:noFill/>
          <a:ln w="3175">
            <a:noFill/>
            <a:extLst>
              <a:ext uri="{C807C97D-BFC1-408E-A445-0C87EB9F89A2}">
                <ask:lineSketchStyleProps xmlns:ask="http://schemas.microsoft.com/office/drawing/2018/sketchyshapes" xmlns="" sd="316118041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5">
                    <a:lumMod val="50000"/>
                  </a:schemeClr>
                </a:solidFill>
              </a:rPr>
              <a:t>重构思路</a:t>
            </a:r>
            <a:endParaRPr lang="en-US" sz="2400" b="1" dirty="0">
              <a:solidFill>
                <a:schemeClr val="accent5">
                  <a:lumMod val="50000"/>
                </a:schemeClr>
              </a:solidFill>
            </a:endParaRPr>
          </a:p>
        </p:txBody>
      </p:sp>
    </p:spTree>
    <p:extLst>
      <p:ext uri="{BB962C8B-B14F-4D97-AF65-F5344CB8AC3E}">
        <p14:creationId xmlns:p14="http://schemas.microsoft.com/office/powerpoint/2010/main" val="11670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blinds(horizontal)">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blinds(horizontal)">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blinds(horizontal)">
                                      <p:cBhvr>
                                        <p:cTn id="22" dur="500"/>
                                        <p:tgtEl>
                                          <p:spTgt spid="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linds(horizontal)">
                                      <p:cBhvr>
                                        <p:cTn id="27" dur="5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blinds(horizontal)">
                                      <p:cBhvr>
                                        <p:cTn id="32" dur="500"/>
                                        <p:tgtEl>
                                          <p:spTgt spid="81"/>
                                        </p:tgtEl>
                                      </p:cBhvr>
                                    </p:animEffect>
                                  </p:childTnLst>
                                </p:cTn>
                              </p:par>
                              <p:par>
                                <p:cTn id="33" presetID="3" presetClass="entr" presetSubtype="1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blinds(horizontal)">
                                      <p:cBhvr>
                                        <p:cTn id="3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C948894-FA43-6342-8DB1-FE6D747E428A}"/>
              </a:ext>
            </a:extLst>
          </p:cNvPr>
          <p:cNvSpPr/>
          <p:nvPr/>
        </p:nvSpPr>
        <p:spPr>
          <a:xfrm>
            <a:off x="457199" y="539261"/>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模块化</a:t>
            </a:r>
            <a:r>
              <a:rPr lang="en-US" altLang="zh-CN" sz="3200" b="1" dirty="0">
                <a:solidFill>
                  <a:schemeClr val="accent5">
                    <a:lumMod val="50000"/>
                  </a:schemeClr>
                </a:solidFill>
              </a:rPr>
              <a:t>——</a:t>
            </a:r>
            <a:r>
              <a:rPr lang="zh-CN" altLang="en-US" sz="3200" b="1" dirty="0">
                <a:solidFill>
                  <a:schemeClr val="accent5">
                    <a:lumMod val="50000"/>
                  </a:schemeClr>
                </a:solidFill>
              </a:rPr>
              <a:t>换肤方案</a:t>
            </a:r>
            <a:endParaRPr lang="en-US" sz="3200" b="1" dirty="0">
              <a:solidFill>
                <a:schemeClr val="accent5">
                  <a:lumMod val="50000"/>
                </a:schemeClr>
              </a:solidFill>
            </a:endParaRPr>
          </a:p>
        </p:txBody>
      </p:sp>
      <p:sp>
        <p:nvSpPr>
          <p:cNvPr id="5" name="Rounded Rectangle 4">
            <a:extLst>
              <a:ext uri="{FF2B5EF4-FFF2-40B4-BE49-F238E27FC236}">
                <a16:creationId xmlns:a16="http://schemas.microsoft.com/office/drawing/2014/main" id="{DADFB46C-2275-644A-8551-197F8C882507}"/>
              </a:ext>
            </a:extLst>
          </p:cNvPr>
          <p:cNvSpPr/>
          <p:nvPr/>
        </p:nvSpPr>
        <p:spPr>
          <a:xfrm>
            <a:off x="457200" y="1341964"/>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助手之前的皮肤方案</a:t>
            </a:r>
            <a:r>
              <a:rPr lang="en-US" altLang="zh-CN" sz="2400" b="1" dirty="0">
                <a:solidFill>
                  <a:schemeClr val="accent2">
                    <a:lumMod val="50000"/>
                  </a:schemeClr>
                </a:solidFill>
              </a:rPr>
              <a:t>——Theme</a:t>
            </a:r>
            <a:endParaRPr lang="en-US" sz="2400" b="1" dirty="0">
              <a:solidFill>
                <a:schemeClr val="accent2">
                  <a:lumMod val="50000"/>
                </a:schemeClr>
              </a:solidFill>
            </a:endParaRPr>
          </a:p>
        </p:txBody>
      </p:sp>
      <p:grpSp>
        <p:nvGrpSpPr>
          <p:cNvPr id="11" name="Group 10">
            <a:extLst>
              <a:ext uri="{FF2B5EF4-FFF2-40B4-BE49-F238E27FC236}">
                <a16:creationId xmlns:a16="http://schemas.microsoft.com/office/drawing/2014/main" id="{1764D32C-4309-734D-835B-C3AC449BCD6D}"/>
              </a:ext>
            </a:extLst>
          </p:cNvPr>
          <p:cNvGrpSpPr/>
          <p:nvPr/>
        </p:nvGrpSpPr>
        <p:grpSpPr>
          <a:xfrm>
            <a:off x="1564953" y="4265232"/>
            <a:ext cx="2720940" cy="1320304"/>
            <a:chOff x="8727835" y="2008123"/>
            <a:chExt cx="2831119" cy="1320304"/>
          </a:xfrm>
        </p:grpSpPr>
        <p:sp>
          <p:nvSpPr>
            <p:cNvPr id="17" name="Rounded Rectangle 16">
              <a:extLst>
                <a:ext uri="{FF2B5EF4-FFF2-40B4-BE49-F238E27FC236}">
                  <a16:creationId xmlns:a16="http://schemas.microsoft.com/office/drawing/2014/main" id="{1CCECBC3-F7FE-C54D-BC37-704F5DDA9484}"/>
                </a:ext>
              </a:extLst>
            </p:cNvPr>
            <p:cNvSpPr/>
            <p:nvPr/>
          </p:nvSpPr>
          <p:spPr>
            <a:xfrm>
              <a:off x="8727835" y="2390901"/>
              <a:ext cx="2831119" cy="937526"/>
            </a:xfrm>
            <a:custGeom>
              <a:avLst/>
              <a:gdLst>
                <a:gd name="connsiteX0" fmla="*/ 0 w 2720940"/>
                <a:gd name="connsiteY0" fmla="*/ 110122 h 937526"/>
                <a:gd name="connsiteX1" fmla="*/ 110122 w 2720940"/>
                <a:gd name="connsiteY1" fmla="*/ 0 h 937526"/>
                <a:gd name="connsiteX2" fmla="*/ 685282 w 2720940"/>
                <a:gd name="connsiteY2" fmla="*/ 0 h 937526"/>
                <a:gd name="connsiteX3" fmla="*/ 1310456 w 2720940"/>
                <a:gd name="connsiteY3" fmla="*/ 0 h 937526"/>
                <a:gd name="connsiteX4" fmla="*/ 1885616 w 2720940"/>
                <a:gd name="connsiteY4" fmla="*/ 0 h 937526"/>
                <a:gd name="connsiteX5" fmla="*/ 2610818 w 2720940"/>
                <a:gd name="connsiteY5" fmla="*/ 0 h 937526"/>
                <a:gd name="connsiteX6" fmla="*/ 2720940 w 2720940"/>
                <a:gd name="connsiteY6" fmla="*/ 110122 h 937526"/>
                <a:gd name="connsiteX7" fmla="*/ 2720940 w 2720940"/>
                <a:gd name="connsiteY7" fmla="*/ 468763 h 937526"/>
                <a:gd name="connsiteX8" fmla="*/ 2720940 w 2720940"/>
                <a:gd name="connsiteY8" fmla="*/ 827404 h 937526"/>
                <a:gd name="connsiteX9" fmla="*/ 2610818 w 2720940"/>
                <a:gd name="connsiteY9" fmla="*/ 937526 h 937526"/>
                <a:gd name="connsiteX10" fmla="*/ 2010651 w 2720940"/>
                <a:gd name="connsiteY10" fmla="*/ 937526 h 937526"/>
                <a:gd name="connsiteX11" fmla="*/ 1460498 w 2720940"/>
                <a:gd name="connsiteY11" fmla="*/ 937526 h 937526"/>
                <a:gd name="connsiteX12" fmla="*/ 810317 w 2720940"/>
                <a:gd name="connsiteY12" fmla="*/ 937526 h 937526"/>
                <a:gd name="connsiteX13" fmla="*/ 110122 w 2720940"/>
                <a:gd name="connsiteY13" fmla="*/ 937526 h 937526"/>
                <a:gd name="connsiteX14" fmla="*/ 0 w 2720940"/>
                <a:gd name="connsiteY14" fmla="*/ 827404 h 937526"/>
                <a:gd name="connsiteX15" fmla="*/ 0 w 2720940"/>
                <a:gd name="connsiteY15" fmla="*/ 454417 h 937526"/>
                <a:gd name="connsiteX16" fmla="*/ 0 w 2720940"/>
                <a:gd name="connsiteY16" fmla="*/ 110122 h 93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0940" h="937526" fill="none" extrusionOk="0">
                  <a:moveTo>
                    <a:pt x="0" y="110122"/>
                  </a:moveTo>
                  <a:cubicBezTo>
                    <a:pt x="-5661" y="59426"/>
                    <a:pt x="56124" y="5069"/>
                    <a:pt x="110122" y="0"/>
                  </a:cubicBezTo>
                  <a:cubicBezTo>
                    <a:pt x="234760" y="-21637"/>
                    <a:pt x="427124" y="-20122"/>
                    <a:pt x="685282" y="0"/>
                  </a:cubicBezTo>
                  <a:cubicBezTo>
                    <a:pt x="943440" y="20122"/>
                    <a:pt x="1009922" y="-5871"/>
                    <a:pt x="1310456" y="0"/>
                  </a:cubicBezTo>
                  <a:cubicBezTo>
                    <a:pt x="1610990" y="5871"/>
                    <a:pt x="1650814" y="-22125"/>
                    <a:pt x="1885616" y="0"/>
                  </a:cubicBezTo>
                  <a:cubicBezTo>
                    <a:pt x="2120418" y="22125"/>
                    <a:pt x="2409149" y="3794"/>
                    <a:pt x="2610818" y="0"/>
                  </a:cubicBezTo>
                  <a:cubicBezTo>
                    <a:pt x="2662615" y="-511"/>
                    <a:pt x="2722240" y="50422"/>
                    <a:pt x="2720940" y="110122"/>
                  </a:cubicBezTo>
                  <a:cubicBezTo>
                    <a:pt x="2707048" y="207128"/>
                    <a:pt x="2733485" y="310808"/>
                    <a:pt x="2720940" y="468763"/>
                  </a:cubicBezTo>
                  <a:cubicBezTo>
                    <a:pt x="2708395" y="626718"/>
                    <a:pt x="2703108" y="681917"/>
                    <a:pt x="2720940" y="827404"/>
                  </a:cubicBezTo>
                  <a:cubicBezTo>
                    <a:pt x="2720220" y="873287"/>
                    <a:pt x="2677549" y="941250"/>
                    <a:pt x="2610818" y="937526"/>
                  </a:cubicBezTo>
                  <a:cubicBezTo>
                    <a:pt x="2432282" y="958383"/>
                    <a:pt x="2254491" y="962126"/>
                    <a:pt x="2010651" y="937526"/>
                  </a:cubicBezTo>
                  <a:cubicBezTo>
                    <a:pt x="1766811" y="912926"/>
                    <a:pt x="1650752" y="910035"/>
                    <a:pt x="1460498" y="937526"/>
                  </a:cubicBezTo>
                  <a:cubicBezTo>
                    <a:pt x="1270244" y="965017"/>
                    <a:pt x="1134364" y="930691"/>
                    <a:pt x="810317" y="937526"/>
                  </a:cubicBezTo>
                  <a:cubicBezTo>
                    <a:pt x="486270" y="944361"/>
                    <a:pt x="438811" y="902992"/>
                    <a:pt x="110122" y="937526"/>
                  </a:cubicBezTo>
                  <a:cubicBezTo>
                    <a:pt x="44921" y="939983"/>
                    <a:pt x="3190" y="896867"/>
                    <a:pt x="0" y="827404"/>
                  </a:cubicBezTo>
                  <a:cubicBezTo>
                    <a:pt x="-3768" y="686823"/>
                    <a:pt x="-15258" y="636966"/>
                    <a:pt x="0" y="454417"/>
                  </a:cubicBezTo>
                  <a:cubicBezTo>
                    <a:pt x="15258" y="271868"/>
                    <a:pt x="-3654" y="220906"/>
                    <a:pt x="0" y="110122"/>
                  </a:cubicBezTo>
                  <a:close/>
                </a:path>
                <a:path w="2720940" h="937526" stroke="0" extrusionOk="0">
                  <a:moveTo>
                    <a:pt x="0" y="110122"/>
                  </a:moveTo>
                  <a:cubicBezTo>
                    <a:pt x="-2151" y="47976"/>
                    <a:pt x="46967" y="877"/>
                    <a:pt x="110122" y="0"/>
                  </a:cubicBezTo>
                  <a:cubicBezTo>
                    <a:pt x="306306" y="33551"/>
                    <a:pt x="624305" y="19647"/>
                    <a:pt x="785310" y="0"/>
                  </a:cubicBezTo>
                  <a:cubicBezTo>
                    <a:pt x="946315" y="-19647"/>
                    <a:pt x="1182324" y="1421"/>
                    <a:pt x="1385477" y="0"/>
                  </a:cubicBezTo>
                  <a:cubicBezTo>
                    <a:pt x="1588630" y="-1421"/>
                    <a:pt x="1837381" y="19646"/>
                    <a:pt x="1960637" y="0"/>
                  </a:cubicBezTo>
                  <a:cubicBezTo>
                    <a:pt x="2083893" y="-19646"/>
                    <a:pt x="2286359" y="-7317"/>
                    <a:pt x="2610818" y="0"/>
                  </a:cubicBezTo>
                  <a:cubicBezTo>
                    <a:pt x="2674625" y="-6149"/>
                    <a:pt x="2710985" y="47778"/>
                    <a:pt x="2720940" y="110122"/>
                  </a:cubicBezTo>
                  <a:cubicBezTo>
                    <a:pt x="2703126" y="245664"/>
                    <a:pt x="2710861" y="340392"/>
                    <a:pt x="2720940" y="468763"/>
                  </a:cubicBezTo>
                  <a:cubicBezTo>
                    <a:pt x="2731019" y="597134"/>
                    <a:pt x="2718744" y="662365"/>
                    <a:pt x="2720940" y="827404"/>
                  </a:cubicBezTo>
                  <a:cubicBezTo>
                    <a:pt x="2734056" y="891376"/>
                    <a:pt x="2670065" y="937272"/>
                    <a:pt x="2610818" y="937526"/>
                  </a:cubicBezTo>
                  <a:cubicBezTo>
                    <a:pt x="2394782" y="935004"/>
                    <a:pt x="2214643" y="919324"/>
                    <a:pt x="1985644" y="937526"/>
                  </a:cubicBezTo>
                  <a:cubicBezTo>
                    <a:pt x="1756645" y="955728"/>
                    <a:pt x="1617077" y="957381"/>
                    <a:pt x="1385477" y="937526"/>
                  </a:cubicBezTo>
                  <a:cubicBezTo>
                    <a:pt x="1153877" y="917671"/>
                    <a:pt x="1004612" y="967786"/>
                    <a:pt x="710289" y="937526"/>
                  </a:cubicBezTo>
                  <a:cubicBezTo>
                    <a:pt x="415966" y="907266"/>
                    <a:pt x="350453" y="944735"/>
                    <a:pt x="110122" y="937526"/>
                  </a:cubicBezTo>
                  <a:cubicBezTo>
                    <a:pt x="38093" y="939367"/>
                    <a:pt x="-9831" y="881440"/>
                    <a:pt x="0" y="827404"/>
                  </a:cubicBezTo>
                  <a:cubicBezTo>
                    <a:pt x="7655" y="666331"/>
                    <a:pt x="5293" y="553258"/>
                    <a:pt x="0" y="461590"/>
                  </a:cubicBezTo>
                  <a:cubicBezTo>
                    <a:pt x="-5293" y="369922"/>
                    <a:pt x="3242" y="263058"/>
                    <a:pt x="0" y="110122"/>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1219033472">
                    <a:prstGeom prst="roundRect">
                      <a:avLst>
                        <a:gd name="adj" fmla="val 11746"/>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accent6">
                      <a:lumMod val="50000"/>
                    </a:schemeClr>
                  </a:solidFill>
                </a:rPr>
                <a:t>&lt;</a:t>
              </a:r>
              <a:r>
                <a:rPr lang="en-US" sz="1300" dirty="0" err="1">
                  <a:solidFill>
                    <a:schemeClr val="accent6">
                      <a:lumMod val="50000"/>
                    </a:schemeClr>
                  </a:solidFill>
                </a:rPr>
                <a:t>SkinButton</a:t>
              </a:r>
              <a:endParaRPr lang="en-US" sz="1300" dirty="0">
                <a:solidFill>
                  <a:schemeClr val="accent6">
                    <a:lumMod val="50000"/>
                  </a:schemeClr>
                </a:solidFill>
              </a:endParaRPr>
            </a:p>
            <a:p>
              <a:r>
                <a:rPr lang="en-US" sz="1300" dirty="0">
                  <a:solidFill>
                    <a:schemeClr val="accent6">
                      <a:lumMod val="50000"/>
                    </a:schemeClr>
                  </a:solidFill>
                </a:rPr>
                <a:t>   background=“?</a:t>
              </a:r>
              <a:r>
                <a:rPr lang="en-US" sz="1300" dirty="0" err="1">
                  <a:solidFill>
                    <a:schemeClr val="accent6">
                      <a:lumMod val="50000"/>
                    </a:schemeClr>
                  </a:solidFill>
                </a:rPr>
                <a:t>attr</a:t>
              </a:r>
              <a:r>
                <a:rPr lang="en-US" sz="1300" dirty="0">
                  <a:solidFill>
                    <a:schemeClr val="accent6">
                      <a:lumMod val="50000"/>
                    </a:schemeClr>
                  </a:solidFill>
                </a:rPr>
                <a:t>/</a:t>
              </a:r>
              <a:r>
                <a:rPr lang="en-US" sz="1300" dirty="0" err="1">
                  <a:solidFill>
                    <a:schemeClr val="accent6">
                      <a:lumMod val="50000"/>
                    </a:schemeClr>
                  </a:solidFill>
                </a:rPr>
                <a:t>login_qq</a:t>
              </a:r>
              <a:r>
                <a:rPr lang="en-US" sz="1300" dirty="0">
                  <a:solidFill>
                    <a:schemeClr val="accent6">
                      <a:lumMod val="50000"/>
                    </a:schemeClr>
                  </a:solidFill>
                </a:rPr>
                <a:t>”/&gt;</a:t>
              </a:r>
            </a:p>
          </p:txBody>
        </p:sp>
        <p:sp>
          <p:nvSpPr>
            <p:cNvPr id="25" name="Rounded Rectangle 24">
              <a:extLst>
                <a:ext uri="{FF2B5EF4-FFF2-40B4-BE49-F238E27FC236}">
                  <a16:creationId xmlns:a16="http://schemas.microsoft.com/office/drawing/2014/main" id="{17BDC3CE-559E-3744-8760-6B7F629C91E8}"/>
                </a:ext>
              </a:extLst>
            </p:cNvPr>
            <p:cNvSpPr/>
            <p:nvPr/>
          </p:nvSpPr>
          <p:spPr>
            <a:xfrm>
              <a:off x="9209655" y="2008123"/>
              <a:ext cx="1761544" cy="328278"/>
            </a:xfrm>
            <a:custGeom>
              <a:avLst/>
              <a:gdLst>
                <a:gd name="connsiteX0" fmla="*/ 0 w 1692990"/>
                <a:gd name="connsiteY0" fmla="*/ 54714 h 328278"/>
                <a:gd name="connsiteX1" fmla="*/ 54714 w 1692990"/>
                <a:gd name="connsiteY1" fmla="*/ 0 h 328278"/>
                <a:gd name="connsiteX2" fmla="*/ 598404 w 1692990"/>
                <a:gd name="connsiteY2" fmla="*/ 0 h 328278"/>
                <a:gd name="connsiteX3" fmla="*/ 1094586 w 1692990"/>
                <a:gd name="connsiteY3" fmla="*/ 0 h 328278"/>
                <a:gd name="connsiteX4" fmla="*/ 1638276 w 1692990"/>
                <a:gd name="connsiteY4" fmla="*/ 0 h 328278"/>
                <a:gd name="connsiteX5" fmla="*/ 1692990 w 1692990"/>
                <a:gd name="connsiteY5" fmla="*/ 54714 h 328278"/>
                <a:gd name="connsiteX6" fmla="*/ 1692990 w 1692990"/>
                <a:gd name="connsiteY6" fmla="*/ 273564 h 328278"/>
                <a:gd name="connsiteX7" fmla="*/ 1638276 w 1692990"/>
                <a:gd name="connsiteY7" fmla="*/ 328278 h 328278"/>
                <a:gd name="connsiteX8" fmla="*/ 1126258 w 1692990"/>
                <a:gd name="connsiteY8" fmla="*/ 328278 h 328278"/>
                <a:gd name="connsiteX9" fmla="*/ 566732 w 1692990"/>
                <a:gd name="connsiteY9" fmla="*/ 328278 h 328278"/>
                <a:gd name="connsiteX10" fmla="*/ 54714 w 1692990"/>
                <a:gd name="connsiteY10" fmla="*/ 328278 h 328278"/>
                <a:gd name="connsiteX11" fmla="*/ 0 w 1692990"/>
                <a:gd name="connsiteY11" fmla="*/ 273564 h 328278"/>
                <a:gd name="connsiteX12" fmla="*/ 0 w 1692990"/>
                <a:gd name="connsiteY12" fmla="*/ 54714 h 328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2990" h="328278" extrusionOk="0">
                  <a:moveTo>
                    <a:pt x="0" y="54714"/>
                  </a:moveTo>
                  <a:cubicBezTo>
                    <a:pt x="4086" y="24554"/>
                    <a:pt x="23758" y="647"/>
                    <a:pt x="54714" y="0"/>
                  </a:cubicBezTo>
                  <a:cubicBezTo>
                    <a:pt x="306966" y="-21751"/>
                    <a:pt x="409786" y="2351"/>
                    <a:pt x="598404" y="0"/>
                  </a:cubicBezTo>
                  <a:cubicBezTo>
                    <a:pt x="787022" y="-2351"/>
                    <a:pt x="907701" y="-8337"/>
                    <a:pt x="1094586" y="0"/>
                  </a:cubicBezTo>
                  <a:cubicBezTo>
                    <a:pt x="1281471" y="8337"/>
                    <a:pt x="1402607" y="-20965"/>
                    <a:pt x="1638276" y="0"/>
                  </a:cubicBezTo>
                  <a:cubicBezTo>
                    <a:pt x="1665565" y="2201"/>
                    <a:pt x="1697294" y="24359"/>
                    <a:pt x="1692990" y="54714"/>
                  </a:cubicBezTo>
                  <a:cubicBezTo>
                    <a:pt x="1702591" y="159146"/>
                    <a:pt x="1685448" y="180056"/>
                    <a:pt x="1692990" y="273564"/>
                  </a:cubicBezTo>
                  <a:cubicBezTo>
                    <a:pt x="1692482" y="305349"/>
                    <a:pt x="1667989" y="323572"/>
                    <a:pt x="1638276" y="328278"/>
                  </a:cubicBezTo>
                  <a:cubicBezTo>
                    <a:pt x="1467400" y="321169"/>
                    <a:pt x="1241651" y="353464"/>
                    <a:pt x="1126258" y="328278"/>
                  </a:cubicBezTo>
                  <a:cubicBezTo>
                    <a:pt x="1010865" y="303092"/>
                    <a:pt x="826205" y="347540"/>
                    <a:pt x="566732" y="328278"/>
                  </a:cubicBezTo>
                  <a:cubicBezTo>
                    <a:pt x="307259" y="309016"/>
                    <a:pt x="181335" y="327903"/>
                    <a:pt x="54714" y="328278"/>
                  </a:cubicBezTo>
                  <a:cubicBezTo>
                    <a:pt x="20646" y="327799"/>
                    <a:pt x="-4968" y="300889"/>
                    <a:pt x="0" y="273564"/>
                  </a:cubicBezTo>
                  <a:cubicBezTo>
                    <a:pt x="5587" y="196589"/>
                    <a:pt x="-1216" y="99470"/>
                    <a:pt x="0" y="54714"/>
                  </a:cubicBezTo>
                  <a:close/>
                </a:path>
              </a:pathLst>
            </a:custGeom>
            <a:noFill/>
            <a:ln w="3175">
              <a:noFill/>
              <a:extLst>
                <a:ext uri="{C807C97D-BFC1-408E-A445-0C87EB9F89A2}">
                  <ask:lineSketchStyleProps xmlns:ask="http://schemas.microsoft.com/office/drawing/2018/sketchyshapes" xmlns="" sd="122030640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U</a:t>
              </a:r>
              <a:r>
                <a:rPr lang="en-US" altLang="zh-CN" b="1" dirty="0">
                  <a:solidFill>
                    <a:schemeClr val="accent2">
                      <a:lumMod val="50000"/>
                    </a:schemeClr>
                  </a:solidFill>
                </a:rPr>
                <a:t>sage</a:t>
              </a:r>
              <a:endParaRPr lang="en-US" b="1" dirty="0">
                <a:solidFill>
                  <a:schemeClr val="accent2">
                    <a:lumMod val="50000"/>
                  </a:schemeClr>
                </a:solidFill>
              </a:endParaRPr>
            </a:p>
          </p:txBody>
        </p:sp>
      </p:grpSp>
      <p:grpSp>
        <p:nvGrpSpPr>
          <p:cNvPr id="3" name="Group 2">
            <a:extLst>
              <a:ext uri="{FF2B5EF4-FFF2-40B4-BE49-F238E27FC236}">
                <a16:creationId xmlns:a16="http://schemas.microsoft.com/office/drawing/2014/main" id="{CC30A056-CFBB-E046-8365-3D0FC18F16EB}"/>
              </a:ext>
            </a:extLst>
          </p:cNvPr>
          <p:cNvGrpSpPr/>
          <p:nvPr/>
        </p:nvGrpSpPr>
        <p:grpSpPr>
          <a:xfrm>
            <a:off x="5113570" y="1704187"/>
            <a:ext cx="6256794" cy="4064178"/>
            <a:chOff x="3244365" y="1912233"/>
            <a:chExt cx="5181602" cy="3535487"/>
          </a:xfrm>
        </p:grpSpPr>
        <p:grpSp>
          <p:nvGrpSpPr>
            <p:cNvPr id="26" name="Group 25">
              <a:extLst>
                <a:ext uri="{FF2B5EF4-FFF2-40B4-BE49-F238E27FC236}">
                  <a16:creationId xmlns:a16="http://schemas.microsoft.com/office/drawing/2014/main" id="{591D99CB-2F36-144C-9E17-2155D8ADD5FC}"/>
                </a:ext>
              </a:extLst>
            </p:cNvPr>
            <p:cNvGrpSpPr/>
            <p:nvPr/>
          </p:nvGrpSpPr>
          <p:grpSpPr>
            <a:xfrm>
              <a:off x="3244365" y="2333814"/>
              <a:ext cx="5181602" cy="1465385"/>
              <a:chOff x="3276600" y="2344937"/>
              <a:chExt cx="5181602" cy="1465385"/>
            </a:xfrm>
          </p:grpSpPr>
          <p:grpSp>
            <p:nvGrpSpPr>
              <p:cNvPr id="16" name="Group 15">
                <a:extLst>
                  <a:ext uri="{FF2B5EF4-FFF2-40B4-BE49-F238E27FC236}">
                    <a16:creationId xmlns:a16="http://schemas.microsoft.com/office/drawing/2014/main" id="{FB64A57D-74FC-7D40-8603-69693B234932}"/>
                  </a:ext>
                </a:extLst>
              </p:cNvPr>
              <p:cNvGrpSpPr/>
              <p:nvPr/>
            </p:nvGrpSpPr>
            <p:grpSpPr>
              <a:xfrm>
                <a:off x="3276600" y="2344937"/>
                <a:ext cx="5181602" cy="1465385"/>
                <a:chOff x="3059722" y="2051538"/>
                <a:chExt cx="5181602" cy="1465385"/>
              </a:xfrm>
            </p:grpSpPr>
            <p:sp>
              <p:nvSpPr>
                <p:cNvPr id="9" name="Rounded Rectangle 8">
                  <a:extLst>
                    <a:ext uri="{FF2B5EF4-FFF2-40B4-BE49-F238E27FC236}">
                      <a16:creationId xmlns:a16="http://schemas.microsoft.com/office/drawing/2014/main" id="{52D7043A-4E82-AE46-A2EF-5A786DFF026B}"/>
                    </a:ext>
                  </a:extLst>
                </p:cNvPr>
                <p:cNvSpPr/>
                <p:nvPr/>
              </p:nvSpPr>
              <p:spPr>
                <a:xfrm>
                  <a:off x="3059722" y="2051538"/>
                  <a:ext cx="5181602" cy="1465385"/>
                </a:xfrm>
                <a:custGeom>
                  <a:avLst/>
                  <a:gdLst>
                    <a:gd name="connsiteX0" fmla="*/ 0 w 6256794"/>
                    <a:gd name="connsiteY0" fmla="*/ 136260 h 1684516"/>
                    <a:gd name="connsiteX1" fmla="*/ 136260 w 6256794"/>
                    <a:gd name="connsiteY1" fmla="*/ 0 h 1684516"/>
                    <a:gd name="connsiteX2" fmla="*/ 621651 w 6256794"/>
                    <a:gd name="connsiteY2" fmla="*/ 0 h 1684516"/>
                    <a:gd name="connsiteX3" fmla="*/ 1286570 w 6256794"/>
                    <a:gd name="connsiteY3" fmla="*/ 0 h 1684516"/>
                    <a:gd name="connsiteX4" fmla="*/ 2071175 w 6256794"/>
                    <a:gd name="connsiteY4" fmla="*/ 0 h 1684516"/>
                    <a:gd name="connsiteX5" fmla="*/ 2676252 w 6256794"/>
                    <a:gd name="connsiteY5" fmla="*/ 0 h 1684516"/>
                    <a:gd name="connsiteX6" fmla="*/ 3460857 w 6256794"/>
                    <a:gd name="connsiteY6" fmla="*/ 0 h 1684516"/>
                    <a:gd name="connsiteX7" fmla="*/ 4125776 w 6256794"/>
                    <a:gd name="connsiteY7" fmla="*/ 0 h 1684516"/>
                    <a:gd name="connsiteX8" fmla="*/ 4671010 w 6256794"/>
                    <a:gd name="connsiteY8" fmla="*/ 0 h 1684516"/>
                    <a:gd name="connsiteX9" fmla="*/ 5335929 w 6256794"/>
                    <a:gd name="connsiteY9" fmla="*/ 0 h 1684516"/>
                    <a:gd name="connsiteX10" fmla="*/ 6120534 w 6256794"/>
                    <a:gd name="connsiteY10" fmla="*/ 0 h 1684516"/>
                    <a:gd name="connsiteX11" fmla="*/ 6256794 w 6256794"/>
                    <a:gd name="connsiteY11" fmla="*/ 136260 h 1684516"/>
                    <a:gd name="connsiteX12" fmla="*/ 6256794 w 6256794"/>
                    <a:gd name="connsiteY12" fmla="*/ 621045 h 1684516"/>
                    <a:gd name="connsiteX13" fmla="*/ 6256794 w 6256794"/>
                    <a:gd name="connsiteY13" fmla="*/ 1063471 h 1684516"/>
                    <a:gd name="connsiteX14" fmla="*/ 6256794 w 6256794"/>
                    <a:gd name="connsiteY14" fmla="*/ 1548256 h 1684516"/>
                    <a:gd name="connsiteX15" fmla="*/ 6120534 w 6256794"/>
                    <a:gd name="connsiteY15" fmla="*/ 1684516 h 1684516"/>
                    <a:gd name="connsiteX16" fmla="*/ 5455615 w 6256794"/>
                    <a:gd name="connsiteY16" fmla="*/ 1684516 h 1684516"/>
                    <a:gd name="connsiteX17" fmla="*/ 4910381 w 6256794"/>
                    <a:gd name="connsiteY17" fmla="*/ 1684516 h 1684516"/>
                    <a:gd name="connsiteX18" fmla="*/ 4365147 w 6256794"/>
                    <a:gd name="connsiteY18" fmla="*/ 1684516 h 1684516"/>
                    <a:gd name="connsiteX19" fmla="*/ 3700228 w 6256794"/>
                    <a:gd name="connsiteY19" fmla="*/ 1684516 h 1684516"/>
                    <a:gd name="connsiteX20" fmla="*/ 2915623 w 6256794"/>
                    <a:gd name="connsiteY20" fmla="*/ 1684516 h 1684516"/>
                    <a:gd name="connsiteX21" fmla="*/ 2250703 w 6256794"/>
                    <a:gd name="connsiteY21" fmla="*/ 1684516 h 1684516"/>
                    <a:gd name="connsiteX22" fmla="*/ 1525941 w 6256794"/>
                    <a:gd name="connsiteY22" fmla="*/ 1684516 h 1684516"/>
                    <a:gd name="connsiteX23" fmla="*/ 920865 w 6256794"/>
                    <a:gd name="connsiteY23" fmla="*/ 1684516 h 1684516"/>
                    <a:gd name="connsiteX24" fmla="*/ 136260 w 6256794"/>
                    <a:gd name="connsiteY24" fmla="*/ 1684516 h 1684516"/>
                    <a:gd name="connsiteX25" fmla="*/ 0 w 6256794"/>
                    <a:gd name="connsiteY25" fmla="*/ 1548256 h 1684516"/>
                    <a:gd name="connsiteX26" fmla="*/ 0 w 6256794"/>
                    <a:gd name="connsiteY26" fmla="*/ 1091711 h 1684516"/>
                    <a:gd name="connsiteX27" fmla="*/ 0 w 6256794"/>
                    <a:gd name="connsiteY27" fmla="*/ 621045 h 1684516"/>
                    <a:gd name="connsiteX28" fmla="*/ 0 w 6256794"/>
                    <a:gd name="connsiteY28" fmla="*/ 136260 h 16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256794" h="1684516" fill="none" extrusionOk="0">
                      <a:moveTo>
                        <a:pt x="0" y="136260"/>
                      </a:moveTo>
                      <a:cubicBezTo>
                        <a:pt x="3530" y="65951"/>
                        <a:pt x="53175" y="-7245"/>
                        <a:pt x="136260" y="0"/>
                      </a:cubicBezTo>
                      <a:cubicBezTo>
                        <a:pt x="243618" y="-17481"/>
                        <a:pt x="467851" y="-15416"/>
                        <a:pt x="621651" y="0"/>
                      </a:cubicBezTo>
                      <a:cubicBezTo>
                        <a:pt x="775451" y="15416"/>
                        <a:pt x="1080321" y="-19365"/>
                        <a:pt x="1286570" y="0"/>
                      </a:cubicBezTo>
                      <a:cubicBezTo>
                        <a:pt x="1492819" y="19365"/>
                        <a:pt x="1722596" y="-4355"/>
                        <a:pt x="2071175" y="0"/>
                      </a:cubicBezTo>
                      <a:cubicBezTo>
                        <a:pt x="2419755" y="4355"/>
                        <a:pt x="2531472" y="10454"/>
                        <a:pt x="2676252" y="0"/>
                      </a:cubicBezTo>
                      <a:cubicBezTo>
                        <a:pt x="2821032" y="-10454"/>
                        <a:pt x="3197595" y="-18393"/>
                        <a:pt x="3460857" y="0"/>
                      </a:cubicBezTo>
                      <a:cubicBezTo>
                        <a:pt x="3724119" y="18393"/>
                        <a:pt x="3834501" y="8747"/>
                        <a:pt x="4125776" y="0"/>
                      </a:cubicBezTo>
                      <a:cubicBezTo>
                        <a:pt x="4417051" y="-8747"/>
                        <a:pt x="4464841" y="21499"/>
                        <a:pt x="4671010" y="0"/>
                      </a:cubicBezTo>
                      <a:cubicBezTo>
                        <a:pt x="4877179" y="-21499"/>
                        <a:pt x="5080401" y="27324"/>
                        <a:pt x="5335929" y="0"/>
                      </a:cubicBezTo>
                      <a:cubicBezTo>
                        <a:pt x="5591457" y="-27324"/>
                        <a:pt x="5938920" y="10597"/>
                        <a:pt x="6120534" y="0"/>
                      </a:cubicBezTo>
                      <a:cubicBezTo>
                        <a:pt x="6199321" y="-2846"/>
                        <a:pt x="6259258" y="60497"/>
                        <a:pt x="6256794" y="136260"/>
                      </a:cubicBezTo>
                      <a:cubicBezTo>
                        <a:pt x="6275025" y="302344"/>
                        <a:pt x="6277452" y="386410"/>
                        <a:pt x="6256794" y="621045"/>
                      </a:cubicBezTo>
                      <a:cubicBezTo>
                        <a:pt x="6236136" y="855680"/>
                        <a:pt x="6238140" y="855376"/>
                        <a:pt x="6256794" y="1063471"/>
                      </a:cubicBezTo>
                      <a:cubicBezTo>
                        <a:pt x="6275448" y="1271566"/>
                        <a:pt x="6256894" y="1366051"/>
                        <a:pt x="6256794" y="1548256"/>
                      </a:cubicBezTo>
                      <a:cubicBezTo>
                        <a:pt x="6257344" y="1626020"/>
                        <a:pt x="6198324" y="1695256"/>
                        <a:pt x="6120534" y="1684516"/>
                      </a:cubicBezTo>
                      <a:cubicBezTo>
                        <a:pt x="5812885" y="1687016"/>
                        <a:pt x="5762447" y="1708077"/>
                        <a:pt x="5455615" y="1684516"/>
                      </a:cubicBezTo>
                      <a:cubicBezTo>
                        <a:pt x="5148783" y="1660955"/>
                        <a:pt x="5114295" y="1659477"/>
                        <a:pt x="4910381" y="1684516"/>
                      </a:cubicBezTo>
                      <a:cubicBezTo>
                        <a:pt x="4706467" y="1709555"/>
                        <a:pt x="4588152" y="1676100"/>
                        <a:pt x="4365147" y="1684516"/>
                      </a:cubicBezTo>
                      <a:cubicBezTo>
                        <a:pt x="4142142" y="1692932"/>
                        <a:pt x="3845719" y="1665299"/>
                        <a:pt x="3700228" y="1684516"/>
                      </a:cubicBezTo>
                      <a:cubicBezTo>
                        <a:pt x="3554737" y="1703733"/>
                        <a:pt x="3104634" y="1664210"/>
                        <a:pt x="2915623" y="1684516"/>
                      </a:cubicBezTo>
                      <a:cubicBezTo>
                        <a:pt x="2726612" y="1704822"/>
                        <a:pt x="2573281" y="1685115"/>
                        <a:pt x="2250703" y="1684516"/>
                      </a:cubicBezTo>
                      <a:cubicBezTo>
                        <a:pt x="1928125" y="1683917"/>
                        <a:pt x="1809626" y="1649759"/>
                        <a:pt x="1525941" y="1684516"/>
                      </a:cubicBezTo>
                      <a:cubicBezTo>
                        <a:pt x="1242256" y="1719273"/>
                        <a:pt x="1160741" y="1699317"/>
                        <a:pt x="920865" y="1684516"/>
                      </a:cubicBezTo>
                      <a:cubicBezTo>
                        <a:pt x="680989" y="1669715"/>
                        <a:pt x="504470" y="1723187"/>
                        <a:pt x="136260" y="1684516"/>
                      </a:cubicBezTo>
                      <a:cubicBezTo>
                        <a:pt x="72203" y="1697653"/>
                        <a:pt x="2651" y="1619120"/>
                        <a:pt x="0" y="1548256"/>
                      </a:cubicBezTo>
                      <a:cubicBezTo>
                        <a:pt x="17258" y="1440488"/>
                        <a:pt x="-7904" y="1265906"/>
                        <a:pt x="0" y="1091711"/>
                      </a:cubicBezTo>
                      <a:cubicBezTo>
                        <a:pt x="7904" y="917516"/>
                        <a:pt x="23328" y="833511"/>
                        <a:pt x="0" y="621045"/>
                      </a:cubicBezTo>
                      <a:cubicBezTo>
                        <a:pt x="-23328" y="408579"/>
                        <a:pt x="-12329" y="286246"/>
                        <a:pt x="0" y="136260"/>
                      </a:cubicBezTo>
                      <a:close/>
                    </a:path>
                    <a:path w="6256794" h="1684516" stroke="0" extrusionOk="0">
                      <a:moveTo>
                        <a:pt x="0" y="136260"/>
                      </a:moveTo>
                      <a:cubicBezTo>
                        <a:pt x="7118" y="59294"/>
                        <a:pt x="72228" y="14363"/>
                        <a:pt x="136260" y="0"/>
                      </a:cubicBezTo>
                      <a:cubicBezTo>
                        <a:pt x="418726" y="809"/>
                        <a:pt x="608200" y="14709"/>
                        <a:pt x="741337" y="0"/>
                      </a:cubicBezTo>
                      <a:cubicBezTo>
                        <a:pt x="874474" y="-14709"/>
                        <a:pt x="1121070" y="-97"/>
                        <a:pt x="1466099" y="0"/>
                      </a:cubicBezTo>
                      <a:cubicBezTo>
                        <a:pt x="1811128" y="97"/>
                        <a:pt x="1837548" y="-3379"/>
                        <a:pt x="2190861" y="0"/>
                      </a:cubicBezTo>
                      <a:cubicBezTo>
                        <a:pt x="2544174" y="3379"/>
                        <a:pt x="2641942" y="-22875"/>
                        <a:pt x="2795937" y="0"/>
                      </a:cubicBezTo>
                      <a:cubicBezTo>
                        <a:pt x="2949932" y="22875"/>
                        <a:pt x="3393531" y="1049"/>
                        <a:pt x="3580542" y="0"/>
                      </a:cubicBezTo>
                      <a:cubicBezTo>
                        <a:pt x="3767554" y="-1049"/>
                        <a:pt x="3952559" y="-9292"/>
                        <a:pt x="4065933" y="0"/>
                      </a:cubicBezTo>
                      <a:cubicBezTo>
                        <a:pt x="4179307" y="9292"/>
                        <a:pt x="4580359" y="8679"/>
                        <a:pt x="4850538" y="0"/>
                      </a:cubicBezTo>
                      <a:cubicBezTo>
                        <a:pt x="5120718" y="-8679"/>
                        <a:pt x="5524003" y="-56129"/>
                        <a:pt x="6120534" y="0"/>
                      </a:cubicBezTo>
                      <a:cubicBezTo>
                        <a:pt x="6198026" y="3792"/>
                        <a:pt x="6262677" y="52928"/>
                        <a:pt x="6256794" y="136260"/>
                      </a:cubicBezTo>
                      <a:cubicBezTo>
                        <a:pt x="6237146" y="363254"/>
                        <a:pt x="6245458" y="453823"/>
                        <a:pt x="6256794" y="606925"/>
                      </a:cubicBezTo>
                      <a:cubicBezTo>
                        <a:pt x="6268130" y="760028"/>
                        <a:pt x="6275672" y="867272"/>
                        <a:pt x="6256794" y="1091711"/>
                      </a:cubicBezTo>
                      <a:cubicBezTo>
                        <a:pt x="6237916" y="1316150"/>
                        <a:pt x="6246039" y="1348546"/>
                        <a:pt x="6256794" y="1548256"/>
                      </a:cubicBezTo>
                      <a:cubicBezTo>
                        <a:pt x="6246442" y="1623023"/>
                        <a:pt x="6195325" y="1697386"/>
                        <a:pt x="6120534" y="1684516"/>
                      </a:cubicBezTo>
                      <a:cubicBezTo>
                        <a:pt x="5859106" y="1678040"/>
                        <a:pt x="5671625" y="1666697"/>
                        <a:pt x="5515457" y="1684516"/>
                      </a:cubicBezTo>
                      <a:cubicBezTo>
                        <a:pt x="5359289" y="1702335"/>
                        <a:pt x="5150747" y="1671524"/>
                        <a:pt x="4910381" y="1684516"/>
                      </a:cubicBezTo>
                      <a:cubicBezTo>
                        <a:pt x="4670015" y="1697508"/>
                        <a:pt x="4595364" y="1666161"/>
                        <a:pt x="4305304" y="1684516"/>
                      </a:cubicBezTo>
                      <a:cubicBezTo>
                        <a:pt x="4015244" y="1702871"/>
                        <a:pt x="3997617" y="1703289"/>
                        <a:pt x="3760070" y="1684516"/>
                      </a:cubicBezTo>
                      <a:cubicBezTo>
                        <a:pt x="3522523" y="1665743"/>
                        <a:pt x="3407469" y="1695781"/>
                        <a:pt x="3154994" y="1684516"/>
                      </a:cubicBezTo>
                      <a:cubicBezTo>
                        <a:pt x="2902519" y="1673251"/>
                        <a:pt x="2768771" y="1669104"/>
                        <a:pt x="2669603" y="1684516"/>
                      </a:cubicBezTo>
                      <a:cubicBezTo>
                        <a:pt x="2570435" y="1699928"/>
                        <a:pt x="2269134" y="1665563"/>
                        <a:pt x="2124369" y="1684516"/>
                      </a:cubicBezTo>
                      <a:cubicBezTo>
                        <a:pt x="1979604" y="1703469"/>
                        <a:pt x="1638865" y="1678496"/>
                        <a:pt x="1459449" y="1684516"/>
                      </a:cubicBezTo>
                      <a:cubicBezTo>
                        <a:pt x="1280033" y="1690536"/>
                        <a:pt x="425210" y="1716929"/>
                        <a:pt x="136260" y="1684516"/>
                      </a:cubicBezTo>
                      <a:cubicBezTo>
                        <a:pt x="62733" y="1682256"/>
                        <a:pt x="1958" y="1632026"/>
                        <a:pt x="0" y="1548256"/>
                      </a:cubicBezTo>
                      <a:cubicBezTo>
                        <a:pt x="17422" y="1323723"/>
                        <a:pt x="-12292" y="1316404"/>
                        <a:pt x="0" y="1091711"/>
                      </a:cubicBezTo>
                      <a:cubicBezTo>
                        <a:pt x="12292" y="867019"/>
                        <a:pt x="1670" y="754316"/>
                        <a:pt x="0" y="606925"/>
                      </a:cubicBezTo>
                      <a:cubicBezTo>
                        <a:pt x="-1670" y="459534"/>
                        <a:pt x="-19273" y="320645"/>
                        <a:pt x="0" y="136260"/>
                      </a:cubicBezTo>
                      <a:close/>
                    </a:path>
                  </a:pathLst>
                </a:custGeom>
                <a:solidFill>
                  <a:schemeClr val="accent4">
                    <a:lumMod val="20000"/>
                    <a:lumOff val="80000"/>
                  </a:schemeClr>
                </a:solidFill>
                <a:ln w="3175">
                  <a:solidFill>
                    <a:schemeClr val="accent4">
                      <a:lumMod val="50000"/>
                    </a:schemeClr>
                  </a:solidFill>
                  <a:prstDash val="dash"/>
                  <a:extLst>
                    <a:ext uri="{C807C97D-BFC1-408E-A445-0C87EB9F89A2}">
                      <ask:lineSketchStyleProps xmlns:ask="http://schemas.microsoft.com/office/drawing/2018/sketchyshapes" xmlns="" sd="1776962062">
                        <a:prstGeom prst="roundRect">
                          <a:avLst>
                            <a:gd name="adj" fmla="val 80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accent2">
                        <a:lumMod val="75000"/>
                      </a:schemeClr>
                    </a:solidFill>
                  </a:endParaRPr>
                </a:p>
              </p:txBody>
            </p:sp>
            <p:sp>
              <p:nvSpPr>
                <p:cNvPr id="10" name="Rounded Rectangle 9">
                  <a:extLst>
                    <a:ext uri="{FF2B5EF4-FFF2-40B4-BE49-F238E27FC236}">
                      <a16:creationId xmlns:a16="http://schemas.microsoft.com/office/drawing/2014/main" id="{B122D363-6727-BA41-B49D-DF38305D90BF}"/>
                    </a:ext>
                  </a:extLst>
                </p:cNvPr>
                <p:cNvSpPr/>
                <p:nvPr/>
              </p:nvSpPr>
              <p:spPr>
                <a:xfrm>
                  <a:off x="3135927" y="2523791"/>
                  <a:ext cx="4964725" cy="370703"/>
                </a:xfrm>
                <a:custGeom>
                  <a:avLst/>
                  <a:gdLst>
                    <a:gd name="connsiteX0" fmla="*/ 0 w 5994915"/>
                    <a:gd name="connsiteY0" fmla="*/ 71024 h 426137"/>
                    <a:gd name="connsiteX1" fmla="*/ 71024 w 5994915"/>
                    <a:gd name="connsiteY1" fmla="*/ 0 h 426137"/>
                    <a:gd name="connsiteX2" fmla="*/ 604285 w 5994915"/>
                    <a:gd name="connsiteY2" fmla="*/ 0 h 426137"/>
                    <a:gd name="connsiteX3" fmla="*/ 1313132 w 5994915"/>
                    <a:gd name="connsiteY3" fmla="*/ 0 h 426137"/>
                    <a:gd name="connsiteX4" fmla="*/ 2021980 w 5994915"/>
                    <a:gd name="connsiteY4" fmla="*/ 0 h 426137"/>
                    <a:gd name="connsiteX5" fmla="*/ 2672298 w 5994915"/>
                    <a:gd name="connsiteY5" fmla="*/ 0 h 426137"/>
                    <a:gd name="connsiteX6" fmla="*/ 3322617 w 5994915"/>
                    <a:gd name="connsiteY6" fmla="*/ 0 h 426137"/>
                    <a:gd name="connsiteX7" fmla="*/ 3972935 w 5994915"/>
                    <a:gd name="connsiteY7" fmla="*/ 0 h 426137"/>
                    <a:gd name="connsiteX8" fmla="*/ 4623254 w 5994915"/>
                    <a:gd name="connsiteY8" fmla="*/ 0 h 426137"/>
                    <a:gd name="connsiteX9" fmla="*/ 5273572 w 5994915"/>
                    <a:gd name="connsiteY9" fmla="*/ 0 h 426137"/>
                    <a:gd name="connsiteX10" fmla="*/ 5923891 w 5994915"/>
                    <a:gd name="connsiteY10" fmla="*/ 0 h 426137"/>
                    <a:gd name="connsiteX11" fmla="*/ 5994915 w 5994915"/>
                    <a:gd name="connsiteY11" fmla="*/ 71024 h 426137"/>
                    <a:gd name="connsiteX12" fmla="*/ 5994915 w 5994915"/>
                    <a:gd name="connsiteY12" fmla="*/ 355113 h 426137"/>
                    <a:gd name="connsiteX13" fmla="*/ 5923891 w 5994915"/>
                    <a:gd name="connsiteY13" fmla="*/ 426137 h 426137"/>
                    <a:gd name="connsiteX14" fmla="*/ 5215044 w 5994915"/>
                    <a:gd name="connsiteY14" fmla="*/ 426137 h 426137"/>
                    <a:gd name="connsiteX15" fmla="*/ 4623254 w 5994915"/>
                    <a:gd name="connsiteY15" fmla="*/ 426137 h 426137"/>
                    <a:gd name="connsiteX16" fmla="*/ 3855878 w 5994915"/>
                    <a:gd name="connsiteY16" fmla="*/ 426137 h 426137"/>
                    <a:gd name="connsiteX17" fmla="*/ 3264088 w 5994915"/>
                    <a:gd name="connsiteY17" fmla="*/ 426137 h 426137"/>
                    <a:gd name="connsiteX18" fmla="*/ 2789356 w 5994915"/>
                    <a:gd name="connsiteY18" fmla="*/ 426137 h 426137"/>
                    <a:gd name="connsiteX19" fmla="*/ 2256094 w 5994915"/>
                    <a:gd name="connsiteY19" fmla="*/ 426137 h 426137"/>
                    <a:gd name="connsiteX20" fmla="*/ 1781362 w 5994915"/>
                    <a:gd name="connsiteY20" fmla="*/ 426137 h 426137"/>
                    <a:gd name="connsiteX21" fmla="*/ 1306629 w 5994915"/>
                    <a:gd name="connsiteY21" fmla="*/ 426137 h 426137"/>
                    <a:gd name="connsiteX22" fmla="*/ 71024 w 5994915"/>
                    <a:gd name="connsiteY22" fmla="*/ 426137 h 426137"/>
                    <a:gd name="connsiteX23" fmla="*/ 0 w 5994915"/>
                    <a:gd name="connsiteY23" fmla="*/ 355113 h 426137"/>
                    <a:gd name="connsiteX24" fmla="*/ 0 w 5994915"/>
                    <a:gd name="connsiteY24"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94915" h="426137" fill="none" extrusionOk="0">
                      <a:moveTo>
                        <a:pt x="0" y="71024"/>
                      </a:moveTo>
                      <a:cubicBezTo>
                        <a:pt x="7174" y="27394"/>
                        <a:pt x="25862" y="7786"/>
                        <a:pt x="71024" y="0"/>
                      </a:cubicBezTo>
                      <a:cubicBezTo>
                        <a:pt x="319484" y="1259"/>
                        <a:pt x="385727" y="2730"/>
                        <a:pt x="604285" y="0"/>
                      </a:cubicBezTo>
                      <a:cubicBezTo>
                        <a:pt x="822843" y="-2730"/>
                        <a:pt x="1095048" y="358"/>
                        <a:pt x="1313132" y="0"/>
                      </a:cubicBezTo>
                      <a:cubicBezTo>
                        <a:pt x="1531216" y="-358"/>
                        <a:pt x="1803779" y="6227"/>
                        <a:pt x="2021980" y="0"/>
                      </a:cubicBezTo>
                      <a:cubicBezTo>
                        <a:pt x="2240181" y="-6227"/>
                        <a:pt x="2378854" y="20118"/>
                        <a:pt x="2672298" y="0"/>
                      </a:cubicBezTo>
                      <a:cubicBezTo>
                        <a:pt x="2965742" y="-20118"/>
                        <a:pt x="3041505" y="28606"/>
                        <a:pt x="3322617" y="0"/>
                      </a:cubicBezTo>
                      <a:cubicBezTo>
                        <a:pt x="3603729" y="-28606"/>
                        <a:pt x="3652975" y="6577"/>
                        <a:pt x="3972935" y="0"/>
                      </a:cubicBezTo>
                      <a:cubicBezTo>
                        <a:pt x="4292895" y="-6577"/>
                        <a:pt x="4343337" y="19552"/>
                        <a:pt x="4623254" y="0"/>
                      </a:cubicBezTo>
                      <a:cubicBezTo>
                        <a:pt x="4903171" y="-19552"/>
                        <a:pt x="5142528" y="-15281"/>
                        <a:pt x="5273572" y="0"/>
                      </a:cubicBezTo>
                      <a:cubicBezTo>
                        <a:pt x="5404616" y="15281"/>
                        <a:pt x="5737062" y="-29686"/>
                        <a:pt x="5923891" y="0"/>
                      </a:cubicBezTo>
                      <a:cubicBezTo>
                        <a:pt x="5966453" y="-7851"/>
                        <a:pt x="6001760" y="29445"/>
                        <a:pt x="5994915" y="71024"/>
                      </a:cubicBezTo>
                      <a:cubicBezTo>
                        <a:pt x="5980752" y="191773"/>
                        <a:pt x="5993259" y="236155"/>
                        <a:pt x="5994915" y="355113"/>
                      </a:cubicBezTo>
                      <a:cubicBezTo>
                        <a:pt x="5993252" y="395864"/>
                        <a:pt x="5970712" y="423828"/>
                        <a:pt x="5923891" y="426137"/>
                      </a:cubicBezTo>
                      <a:cubicBezTo>
                        <a:pt x="5731988" y="430320"/>
                        <a:pt x="5491796" y="404278"/>
                        <a:pt x="5215044" y="426137"/>
                      </a:cubicBezTo>
                      <a:cubicBezTo>
                        <a:pt x="4938292" y="447996"/>
                        <a:pt x="4752818" y="424670"/>
                        <a:pt x="4623254" y="426137"/>
                      </a:cubicBezTo>
                      <a:cubicBezTo>
                        <a:pt x="4493690" y="427605"/>
                        <a:pt x="4164244" y="441994"/>
                        <a:pt x="3855878" y="426137"/>
                      </a:cubicBezTo>
                      <a:cubicBezTo>
                        <a:pt x="3547512" y="410280"/>
                        <a:pt x="3533007" y="406172"/>
                        <a:pt x="3264088" y="426137"/>
                      </a:cubicBezTo>
                      <a:cubicBezTo>
                        <a:pt x="2995169" y="446103"/>
                        <a:pt x="2985581" y="434014"/>
                        <a:pt x="2789356" y="426137"/>
                      </a:cubicBezTo>
                      <a:cubicBezTo>
                        <a:pt x="2593131" y="418260"/>
                        <a:pt x="2383734" y="452464"/>
                        <a:pt x="2256094" y="426137"/>
                      </a:cubicBezTo>
                      <a:cubicBezTo>
                        <a:pt x="2128454" y="399810"/>
                        <a:pt x="1971671" y="448261"/>
                        <a:pt x="1781362" y="426137"/>
                      </a:cubicBezTo>
                      <a:cubicBezTo>
                        <a:pt x="1591053" y="404013"/>
                        <a:pt x="1422798" y="435099"/>
                        <a:pt x="1306629" y="426137"/>
                      </a:cubicBezTo>
                      <a:cubicBezTo>
                        <a:pt x="1190460" y="417175"/>
                        <a:pt x="353055" y="471010"/>
                        <a:pt x="71024" y="426137"/>
                      </a:cubicBezTo>
                      <a:cubicBezTo>
                        <a:pt x="28607" y="428097"/>
                        <a:pt x="2842" y="392720"/>
                        <a:pt x="0" y="355113"/>
                      </a:cubicBezTo>
                      <a:cubicBezTo>
                        <a:pt x="-12942" y="255846"/>
                        <a:pt x="5475" y="151915"/>
                        <a:pt x="0" y="71024"/>
                      </a:cubicBezTo>
                      <a:close/>
                    </a:path>
                    <a:path w="5994915" h="426137" stroke="0" extrusionOk="0">
                      <a:moveTo>
                        <a:pt x="0" y="71024"/>
                      </a:moveTo>
                      <a:cubicBezTo>
                        <a:pt x="1307" y="32960"/>
                        <a:pt x="33537" y="-667"/>
                        <a:pt x="71024" y="0"/>
                      </a:cubicBezTo>
                      <a:cubicBezTo>
                        <a:pt x="245183" y="6206"/>
                        <a:pt x="609489" y="-26641"/>
                        <a:pt x="838400" y="0"/>
                      </a:cubicBezTo>
                      <a:cubicBezTo>
                        <a:pt x="1067311" y="26641"/>
                        <a:pt x="1142843" y="-18590"/>
                        <a:pt x="1371661" y="0"/>
                      </a:cubicBezTo>
                      <a:cubicBezTo>
                        <a:pt x="1600479" y="18590"/>
                        <a:pt x="1789123" y="24407"/>
                        <a:pt x="2021980" y="0"/>
                      </a:cubicBezTo>
                      <a:cubicBezTo>
                        <a:pt x="2254837" y="-24407"/>
                        <a:pt x="2473634" y="-26444"/>
                        <a:pt x="2672298" y="0"/>
                      </a:cubicBezTo>
                      <a:cubicBezTo>
                        <a:pt x="2870962" y="26444"/>
                        <a:pt x="2962433" y="5075"/>
                        <a:pt x="3147031" y="0"/>
                      </a:cubicBezTo>
                      <a:cubicBezTo>
                        <a:pt x="3331629" y="-5075"/>
                        <a:pt x="3524620" y="23532"/>
                        <a:pt x="3738821" y="0"/>
                      </a:cubicBezTo>
                      <a:cubicBezTo>
                        <a:pt x="3953022" y="-23532"/>
                        <a:pt x="4051920" y="12231"/>
                        <a:pt x="4272082" y="0"/>
                      </a:cubicBezTo>
                      <a:cubicBezTo>
                        <a:pt x="4492244" y="-12231"/>
                        <a:pt x="4611525" y="-1750"/>
                        <a:pt x="4805343" y="0"/>
                      </a:cubicBezTo>
                      <a:cubicBezTo>
                        <a:pt x="4999161" y="1750"/>
                        <a:pt x="5502304" y="38696"/>
                        <a:pt x="5923891" y="0"/>
                      </a:cubicBezTo>
                      <a:cubicBezTo>
                        <a:pt x="5958332" y="-1249"/>
                        <a:pt x="5995863" y="25769"/>
                        <a:pt x="5994915" y="71024"/>
                      </a:cubicBezTo>
                      <a:cubicBezTo>
                        <a:pt x="5992159" y="157586"/>
                        <a:pt x="5993804" y="295986"/>
                        <a:pt x="5994915" y="355113"/>
                      </a:cubicBezTo>
                      <a:cubicBezTo>
                        <a:pt x="5990656" y="386629"/>
                        <a:pt x="5962321" y="427725"/>
                        <a:pt x="5923891" y="426137"/>
                      </a:cubicBezTo>
                      <a:cubicBezTo>
                        <a:pt x="5666429" y="422510"/>
                        <a:pt x="5518462" y="408188"/>
                        <a:pt x="5390630" y="426137"/>
                      </a:cubicBezTo>
                      <a:cubicBezTo>
                        <a:pt x="5262798" y="444086"/>
                        <a:pt x="4860644" y="407945"/>
                        <a:pt x="4681783" y="426137"/>
                      </a:cubicBezTo>
                      <a:cubicBezTo>
                        <a:pt x="4502922" y="444329"/>
                        <a:pt x="4326896" y="400271"/>
                        <a:pt x="4089993" y="426137"/>
                      </a:cubicBezTo>
                      <a:cubicBezTo>
                        <a:pt x="3853090" y="452004"/>
                        <a:pt x="3695680" y="429240"/>
                        <a:pt x="3498203" y="426137"/>
                      </a:cubicBezTo>
                      <a:cubicBezTo>
                        <a:pt x="3300726" y="423035"/>
                        <a:pt x="3247676" y="444726"/>
                        <a:pt x="3023470" y="426137"/>
                      </a:cubicBezTo>
                      <a:cubicBezTo>
                        <a:pt x="2799264" y="407548"/>
                        <a:pt x="2722804" y="448618"/>
                        <a:pt x="2548738" y="426137"/>
                      </a:cubicBezTo>
                      <a:cubicBezTo>
                        <a:pt x="2374672" y="403656"/>
                        <a:pt x="2095323" y="437813"/>
                        <a:pt x="1898419" y="426137"/>
                      </a:cubicBezTo>
                      <a:cubicBezTo>
                        <a:pt x="1701515" y="414461"/>
                        <a:pt x="1598871" y="432117"/>
                        <a:pt x="1423687" y="426137"/>
                      </a:cubicBezTo>
                      <a:cubicBezTo>
                        <a:pt x="1248503" y="420157"/>
                        <a:pt x="992536" y="416801"/>
                        <a:pt x="656311" y="426137"/>
                      </a:cubicBezTo>
                      <a:cubicBezTo>
                        <a:pt x="320086" y="435473"/>
                        <a:pt x="338210" y="406141"/>
                        <a:pt x="71024" y="426137"/>
                      </a:cubicBezTo>
                      <a:cubicBezTo>
                        <a:pt x="34085" y="426068"/>
                        <a:pt x="-4115" y="396886"/>
                        <a:pt x="0" y="355113"/>
                      </a:cubicBezTo>
                      <a:cubicBezTo>
                        <a:pt x="-6744" y="248836"/>
                        <a:pt x="6502" y="170103"/>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39464083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login_qq</a:t>
                  </a:r>
                  <a:r>
                    <a:rPr lang="en-US" sz="1300" dirty="0">
                      <a:solidFill>
                        <a:schemeClr val="accent6">
                          <a:lumMod val="50000"/>
                        </a:schemeClr>
                      </a:solidFill>
                    </a:rPr>
                    <a:t>"&gt;@drawable/</a:t>
                  </a:r>
                  <a:r>
                    <a:rPr lang="en-US" sz="1300" dirty="0" err="1">
                      <a:solidFill>
                        <a:schemeClr val="accent6">
                          <a:lumMod val="50000"/>
                        </a:schemeClr>
                      </a:solidFill>
                    </a:rPr>
                    <a:t>login_qq_bg_com</a:t>
                  </a:r>
                  <a:r>
                    <a:rPr lang="en-US" sz="1300" dirty="0">
                      <a:solidFill>
                        <a:schemeClr val="accent6">
                          <a:lumMod val="50000"/>
                        </a:schemeClr>
                      </a:solidFill>
                    </a:rPr>
                    <a:t>&lt;/item&gt; </a:t>
                  </a:r>
                </a:p>
              </p:txBody>
            </p:sp>
            <p:sp>
              <p:nvSpPr>
                <p:cNvPr id="13" name="Rounded Rectangle 12">
                  <a:extLst>
                    <a:ext uri="{FF2B5EF4-FFF2-40B4-BE49-F238E27FC236}">
                      <a16:creationId xmlns:a16="http://schemas.microsoft.com/office/drawing/2014/main" id="{6ECA2E3A-38E4-4B43-9399-FA81A26C2B5A}"/>
                    </a:ext>
                  </a:extLst>
                </p:cNvPr>
                <p:cNvSpPr/>
                <p:nvPr/>
              </p:nvSpPr>
              <p:spPr>
                <a:xfrm>
                  <a:off x="3135926" y="2967367"/>
                  <a:ext cx="4964725" cy="370703"/>
                </a:xfrm>
                <a:custGeom>
                  <a:avLst/>
                  <a:gdLst>
                    <a:gd name="connsiteX0" fmla="*/ 0 w 5994915"/>
                    <a:gd name="connsiteY0" fmla="*/ 71024 h 426137"/>
                    <a:gd name="connsiteX1" fmla="*/ 71024 w 5994915"/>
                    <a:gd name="connsiteY1" fmla="*/ 0 h 426137"/>
                    <a:gd name="connsiteX2" fmla="*/ 604285 w 5994915"/>
                    <a:gd name="connsiteY2" fmla="*/ 0 h 426137"/>
                    <a:gd name="connsiteX3" fmla="*/ 1079018 w 5994915"/>
                    <a:gd name="connsiteY3" fmla="*/ 0 h 426137"/>
                    <a:gd name="connsiteX4" fmla="*/ 1729336 w 5994915"/>
                    <a:gd name="connsiteY4" fmla="*/ 0 h 426137"/>
                    <a:gd name="connsiteX5" fmla="*/ 2321126 w 5994915"/>
                    <a:gd name="connsiteY5" fmla="*/ 0 h 426137"/>
                    <a:gd name="connsiteX6" fmla="*/ 2912916 w 5994915"/>
                    <a:gd name="connsiteY6" fmla="*/ 0 h 426137"/>
                    <a:gd name="connsiteX7" fmla="*/ 3680292 w 5994915"/>
                    <a:gd name="connsiteY7" fmla="*/ 0 h 426137"/>
                    <a:gd name="connsiteX8" fmla="*/ 4155025 w 5994915"/>
                    <a:gd name="connsiteY8" fmla="*/ 0 h 426137"/>
                    <a:gd name="connsiteX9" fmla="*/ 4688286 w 5994915"/>
                    <a:gd name="connsiteY9" fmla="*/ 0 h 426137"/>
                    <a:gd name="connsiteX10" fmla="*/ 5163018 w 5994915"/>
                    <a:gd name="connsiteY10" fmla="*/ 0 h 426137"/>
                    <a:gd name="connsiteX11" fmla="*/ 5923891 w 5994915"/>
                    <a:gd name="connsiteY11" fmla="*/ 0 h 426137"/>
                    <a:gd name="connsiteX12" fmla="*/ 5994915 w 5994915"/>
                    <a:gd name="connsiteY12" fmla="*/ 71024 h 426137"/>
                    <a:gd name="connsiteX13" fmla="*/ 5994915 w 5994915"/>
                    <a:gd name="connsiteY13" fmla="*/ 355113 h 426137"/>
                    <a:gd name="connsiteX14" fmla="*/ 5923891 w 5994915"/>
                    <a:gd name="connsiteY14" fmla="*/ 426137 h 426137"/>
                    <a:gd name="connsiteX15" fmla="*/ 5273572 w 5994915"/>
                    <a:gd name="connsiteY15" fmla="*/ 426137 h 426137"/>
                    <a:gd name="connsiteX16" fmla="*/ 4564725 w 5994915"/>
                    <a:gd name="connsiteY16" fmla="*/ 426137 h 426137"/>
                    <a:gd name="connsiteX17" fmla="*/ 3972935 w 5994915"/>
                    <a:gd name="connsiteY17" fmla="*/ 426137 h 426137"/>
                    <a:gd name="connsiteX18" fmla="*/ 3439674 w 5994915"/>
                    <a:gd name="connsiteY18" fmla="*/ 426137 h 426137"/>
                    <a:gd name="connsiteX19" fmla="*/ 2672298 w 5994915"/>
                    <a:gd name="connsiteY19" fmla="*/ 426137 h 426137"/>
                    <a:gd name="connsiteX20" fmla="*/ 1963451 w 5994915"/>
                    <a:gd name="connsiteY20" fmla="*/ 426137 h 426137"/>
                    <a:gd name="connsiteX21" fmla="*/ 1196075 w 5994915"/>
                    <a:gd name="connsiteY21" fmla="*/ 426137 h 426137"/>
                    <a:gd name="connsiteX22" fmla="*/ 662814 w 5994915"/>
                    <a:gd name="connsiteY22" fmla="*/ 426137 h 426137"/>
                    <a:gd name="connsiteX23" fmla="*/ 71024 w 5994915"/>
                    <a:gd name="connsiteY23" fmla="*/ 426137 h 426137"/>
                    <a:gd name="connsiteX24" fmla="*/ 0 w 5994915"/>
                    <a:gd name="connsiteY24" fmla="*/ 355113 h 426137"/>
                    <a:gd name="connsiteX25" fmla="*/ 0 w 5994915"/>
                    <a:gd name="connsiteY25"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4915" h="426137" fill="none" extrusionOk="0">
                      <a:moveTo>
                        <a:pt x="0" y="71024"/>
                      </a:moveTo>
                      <a:cubicBezTo>
                        <a:pt x="2380" y="37155"/>
                        <a:pt x="28389" y="-3089"/>
                        <a:pt x="71024" y="0"/>
                      </a:cubicBezTo>
                      <a:cubicBezTo>
                        <a:pt x="238405" y="-14358"/>
                        <a:pt x="481047" y="14926"/>
                        <a:pt x="604285" y="0"/>
                      </a:cubicBezTo>
                      <a:cubicBezTo>
                        <a:pt x="727523" y="-14926"/>
                        <a:pt x="963082" y="22135"/>
                        <a:pt x="1079018" y="0"/>
                      </a:cubicBezTo>
                      <a:cubicBezTo>
                        <a:pt x="1194954" y="-22135"/>
                        <a:pt x="1484754" y="-4872"/>
                        <a:pt x="1729336" y="0"/>
                      </a:cubicBezTo>
                      <a:cubicBezTo>
                        <a:pt x="1973918" y="4872"/>
                        <a:pt x="2078519" y="-16276"/>
                        <a:pt x="2321126" y="0"/>
                      </a:cubicBezTo>
                      <a:cubicBezTo>
                        <a:pt x="2563733" y="16276"/>
                        <a:pt x="2759403" y="20758"/>
                        <a:pt x="2912916" y="0"/>
                      </a:cubicBezTo>
                      <a:cubicBezTo>
                        <a:pt x="3066429" y="-20758"/>
                        <a:pt x="3299981" y="-31065"/>
                        <a:pt x="3680292" y="0"/>
                      </a:cubicBezTo>
                      <a:cubicBezTo>
                        <a:pt x="4060603" y="31065"/>
                        <a:pt x="3994628" y="4062"/>
                        <a:pt x="4155025" y="0"/>
                      </a:cubicBezTo>
                      <a:cubicBezTo>
                        <a:pt x="4315422" y="-4062"/>
                        <a:pt x="4507736" y="12317"/>
                        <a:pt x="4688286" y="0"/>
                      </a:cubicBezTo>
                      <a:cubicBezTo>
                        <a:pt x="4868836" y="-12317"/>
                        <a:pt x="5054285" y="-16827"/>
                        <a:pt x="5163018" y="0"/>
                      </a:cubicBezTo>
                      <a:cubicBezTo>
                        <a:pt x="5271751" y="16827"/>
                        <a:pt x="5680029" y="-30467"/>
                        <a:pt x="5923891" y="0"/>
                      </a:cubicBezTo>
                      <a:cubicBezTo>
                        <a:pt x="5968718" y="-2094"/>
                        <a:pt x="5986583" y="32267"/>
                        <a:pt x="5994915" y="71024"/>
                      </a:cubicBezTo>
                      <a:cubicBezTo>
                        <a:pt x="5987494" y="133146"/>
                        <a:pt x="5989401" y="283834"/>
                        <a:pt x="5994915" y="355113"/>
                      </a:cubicBezTo>
                      <a:cubicBezTo>
                        <a:pt x="5994379" y="399038"/>
                        <a:pt x="5968085" y="420552"/>
                        <a:pt x="5923891" y="426137"/>
                      </a:cubicBezTo>
                      <a:cubicBezTo>
                        <a:pt x="5664965" y="455523"/>
                        <a:pt x="5530369" y="440719"/>
                        <a:pt x="5273572" y="426137"/>
                      </a:cubicBezTo>
                      <a:cubicBezTo>
                        <a:pt x="5016775" y="411555"/>
                        <a:pt x="4872907" y="449334"/>
                        <a:pt x="4564725" y="426137"/>
                      </a:cubicBezTo>
                      <a:cubicBezTo>
                        <a:pt x="4256543" y="402940"/>
                        <a:pt x="4227552" y="426182"/>
                        <a:pt x="3972935" y="426137"/>
                      </a:cubicBezTo>
                      <a:cubicBezTo>
                        <a:pt x="3718318" y="426093"/>
                        <a:pt x="3565495" y="424545"/>
                        <a:pt x="3439674" y="426137"/>
                      </a:cubicBezTo>
                      <a:cubicBezTo>
                        <a:pt x="3313853" y="427729"/>
                        <a:pt x="2918896" y="458340"/>
                        <a:pt x="2672298" y="426137"/>
                      </a:cubicBezTo>
                      <a:cubicBezTo>
                        <a:pt x="2425700" y="393934"/>
                        <a:pt x="2287149" y="406930"/>
                        <a:pt x="1963451" y="426137"/>
                      </a:cubicBezTo>
                      <a:cubicBezTo>
                        <a:pt x="1639753" y="445344"/>
                        <a:pt x="1497518" y="440117"/>
                        <a:pt x="1196075" y="426137"/>
                      </a:cubicBezTo>
                      <a:cubicBezTo>
                        <a:pt x="894632" y="412157"/>
                        <a:pt x="790463" y="400957"/>
                        <a:pt x="662814" y="426137"/>
                      </a:cubicBezTo>
                      <a:cubicBezTo>
                        <a:pt x="535165" y="451317"/>
                        <a:pt x="276809" y="417776"/>
                        <a:pt x="71024" y="426137"/>
                      </a:cubicBezTo>
                      <a:cubicBezTo>
                        <a:pt x="38275" y="419419"/>
                        <a:pt x="-4716" y="394357"/>
                        <a:pt x="0" y="355113"/>
                      </a:cubicBezTo>
                      <a:cubicBezTo>
                        <a:pt x="4453" y="293450"/>
                        <a:pt x="-12018" y="157063"/>
                        <a:pt x="0" y="71024"/>
                      </a:cubicBezTo>
                      <a:close/>
                    </a:path>
                    <a:path w="5994915" h="426137" stroke="0" extrusionOk="0">
                      <a:moveTo>
                        <a:pt x="0" y="71024"/>
                      </a:moveTo>
                      <a:cubicBezTo>
                        <a:pt x="4433" y="28776"/>
                        <a:pt x="26413" y="-4325"/>
                        <a:pt x="71024" y="0"/>
                      </a:cubicBezTo>
                      <a:cubicBezTo>
                        <a:pt x="446260" y="-28167"/>
                        <a:pt x="640762" y="-13105"/>
                        <a:pt x="838400" y="0"/>
                      </a:cubicBezTo>
                      <a:cubicBezTo>
                        <a:pt x="1036038" y="13105"/>
                        <a:pt x="1302601" y="-1409"/>
                        <a:pt x="1547247" y="0"/>
                      </a:cubicBezTo>
                      <a:cubicBezTo>
                        <a:pt x="1791893" y="1409"/>
                        <a:pt x="1898853" y="-1195"/>
                        <a:pt x="2021980" y="0"/>
                      </a:cubicBezTo>
                      <a:cubicBezTo>
                        <a:pt x="2145107" y="1195"/>
                        <a:pt x="2490050" y="9794"/>
                        <a:pt x="2730827" y="0"/>
                      </a:cubicBezTo>
                      <a:cubicBezTo>
                        <a:pt x="2971604" y="-9794"/>
                        <a:pt x="3055282" y="20724"/>
                        <a:pt x="3205559" y="0"/>
                      </a:cubicBezTo>
                      <a:cubicBezTo>
                        <a:pt x="3355836" y="-20724"/>
                        <a:pt x="3585514" y="3445"/>
                        <a:pt x="3797349" y="0"/>
                      </a:cubicBezTo>
                      <a:cubicBezTo>
                        <a:pt x="4009184" y="-3445"/>
                        <a:pt x="4076125" y="-16022"/>
                        <a:pt x="4272082" y="0"/>
                      </a:cubicBezTo>
                      <a:cubicBezTo>
                        <a:pt x="4468039" y="16022"/>
                        <a:pt x="4778262" y="-35718"/>
                        <a:pt x="5039458" y="0"/>
                      </a:cubicBezTo>
                      <a:cubicBezTo>
                        <a:pt x="5300654" y="35718"/>
                        <a:pt x="5744727" y="-37369"/>
                        <a:pt x="5923891" y="0"/>
                      </a:cubicBezTo>
                      <a:cubicBezTo>
                        <a:pt x="5965491" y="-4518"/>
                        <a:pt x="6003878" y="35629"/>
                        <a:pt x="5994915" y="71024"/>
                      </a:cubicBezTo>
                      <a:cubicBezTo>
                        <a:pt x="5985492" y="146097"/>
                        <a:pt x="5983334" y="262536"/>
                        <a:pt x="5994915" y="355113"/>
                      </a:cubicBezTo>
                      <a:cubicBezTo>
                        <a:pt x="6001011" y="389297"/>
                        <a:pt x="5960390" y="432770"/>
                        <a:pt x="5923891" y="426137"/>
                      </a:cubicBezTo>
                      <a:cubicBezTo>
                        <a:pt x="5760308" y="409389"/>
                        <a:pt x="5468510" y="444295"/>
                        <a:pt x="5332101" y="426137"/>
                      </a:cubicBezTo>
                      <a:cubicBezTo>
                        <a:pt x="5195692" y="407980"/>
                        <a:pt x="4817012" y="446915"/>
                        <a:pt x="4681783" y="426137"/>
                      </a:cubicBezTo>
                      <a:cubicBezTo>
                        <a:pt x="4546554" y="405359"/>
                        <a:pt x="4196079" y="408029"/>
                        <a:pt x="3972935" y="426137"/>
                      </a:cubicBezTo>
                      <a:cubicBezTo>
                        <a:pt x="3749791" y="444245"/>
                        <a:pt x="3625858" y="408000"/>
                        <a:pt x="3498203" y="426137"/>
                      </a:cubicBezTo>
                      <a:cubicBezTo>
                        <a:pt x="3370548" y="444274"/>
                        <a:pt x="3047081" y="461161"/>
                        <a:pt x="2789356" y="426137"/>
                      </a:cubicBezTo>
                      <a:cubicBezTo>
                        <a:pt x="2531631" y="391113"/>
                        <a:pt x="2487242" y="406685"/>
                        <a:pt x="2314623" y="426137"/>
                      </a:cubicBezTo>
                      <a:cubicBezTo>
                        <a:pt x="2142004" y="445589"/>
                        <a:pt x="1951537" y="432623"/>
                        <a:pt x="1664304" y="426137"/>
                      </a:cubicBezTo>
                      <a:cubicBezTo>
                        <a:pt x="1377071" y="419651"/>
                        <a:pt x="1197616" y="398281"/>
                        <a:pt x="1072515" y="426137"/>
                      </a:cubicBezTo>
                      <a:cubicBezTo>
                        <a:pt x="947414" y="453993"/>
                        <a:pt x="353808" y="395428"/>
                        <a:pt x="71024" y="426137"/>
                      </a:cubicBezTo>
                      <a:cubicBezTo>
                        <a:pt x="36542" y="419867"/>
                        <a:pt x="1403" y="395683"/>
                        <a:pt x="0" y="355113"/>
                      </a:cubicBezTo>
                      <a:cubicBezTo>
                        <a:pt x="-538" y="231258"/>
                        <a:pt x="10525" y="204514"/>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128781198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login_wx</a:t>
                  </a:r>
                  <a:r>
                    <a:rPr lang="en-US" sz="1300" dirty="0">
                      <a:solidFill>
                        <a:schemeClr val="accent6">
                          <a:lumMod val="50000"/>
                        </a:schemeClr>
                      </a:solidFill>
                    </a:rPr>
                    <a:t>"&gt;@drawable/</a:t>
                  </a:r>
                  <a:r>
                    <a:rPr lang="en-US" sz="1300" dirty="0" err="1">
                      <a:solidFill>
                        <a:schemeClr val="accent6">
                          <a:lumMod val="50000"/>
                        </a:schemeClr>
                      </a:solidFill>
                    </a:rPr>
                    <a:t>login_wx_bg_com</a:t>
                  </a:r>
                  <a:r>
                    <a:rPr lang="en-US" sz="1300" dirty="0">
                      <a:solidFill>
                        <a:schemeClr val="accent6">
                          <a:lumMod val="50000"/>
                        </a:schemeClr>
                      </a:solidFill>
                    </a:rPr>
                    <a:t>&lt;/item&gt; </a:t>
                  </a:r>
                </a:p>
              </p:txBody>
            </p:sp>
          </p:grpSp>
          <p:sp>
            <p:nvSpPr>
              <p:cNvPr id="23" name="Rounded Rectangle 22">
                <a:extLst>
                  <a:ext uri="{FF2B5EF4-FFF2-40B4-BE49-F238E27FC236}">
                    <a16:creationId xmlns:a16="http://schemas.microsoft.com/office/drawing/2014/main" id="{0624E1CF-5A2F-2340-8DD0-2BAFFCA8D4CF}"/>
                  </a:ext>
                </a:extLst>
              </p:cNvPr>
              <p:cNvSpPr/>
              <p:nvPr/>
            </p:nvSpPr>
            <p:spPr>
              <a:xfrm>
                <a:off x="4954394" y="2416039"/>
                <a:ext cx="1761544" cy="328278"/>
              </a:xfrm>
              <a:custGeom>
                <a:avLst/>
                <a:gdLst>
                  <a:gd name="connsiteX0" fmla="*/ 0 w 2127068"/>
                  <a:gd name="connsiteY0" fmla="*/ 62896 h 377368"/>
                  <a:gd name="connsiteX1" fmla="*/ 62896 w 2127068"/>
                  <a:gd name="connsiteY1" fmla="*/ 0 h 377368"/>
                  <a:gd name="connsiteX2" fmla="*/ 750001 w 2127068"/>
                  <a:gd name="connsiteY2" fmla="*/ 0 h 377368"/>
                  <a:gd name="connsiteX3" fmla="*/ 1357054 w 2127068"/>
                  <a:gd name="connsiteY3" fmla="*/ 0 h 377368"/>
                  <a:gd name="connsiteX4" fmla="*/ 2064172 w 2127068"/>
                  <a:gd name="connsiteY4" fmla="*/ 0 h 377368"/>
                  <a:gd name="connsiteX5" fmla="*/ 2127068 w 2127068"/>
                  <a:gd name="connsiteY5" fmla="*/ 62896 h 377368"/>
                  <a:gd name="connsiteX6" fmla="*/ 2127068 w 2127068"/>
                  <a:gd name="connsiteY6" fmla="*/ 314472 h 377368"/>
                  <a:gd name="connsiteX7" fmla="*/ 2064172 w 2127068"/>
                  <a:gd name="connsiteY7" fmla="*/ 377368 h 377368"/>
                  <a:gd name="connsiteX8" fmla="*/ 1437106 w 2127068"/>
                  <a:gd name="connsiteY8" fmla="*/ 377368 h 377368"/>
                  <a:gd name="connsiteX9" fmla="*/ 770014 w 2127068"/>
                  <a:gd name="connsiteY9" fmla="*/ 377368 h 377368"/>
                  <a:gd name="connsiteX10" fmla="*/ 62896 w 2127068"/>
                  <a:gd name="connsiteY10" fmla="*/ 377368 h 377368"/>
                  <a:gd name="connsiteX11" fmla="*/ 0 w 2127068"/>
                  <a:gd name="connsiteY11" fmla="*/ 314472 h 377368"/>
                  <a:gd name="connsiteX12" fmla="*/ 0 w 2127068"/>
                  <a:gd name="connsiteY12" fmla="*/ 62896 h 3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7068" h="377368" extrusionOk="0">
                    <a:moveTo>
                      <a:pt x="0" y="62896"/>
                    </a:moveTo>
                    <a:cubicBezTo>
                      <a:pt x="-545" y="26015"/>
                      <a:pt x="36245" y="1792"/>
                      <a:pt x="62896" y="0"/>
                    </a:cubicBezTo>
                    <a:cubicBezTo>
                      <a:pt x="278932" y="26077"/>
                      <a:pt x="470376" y="2610"/>
                      <a:pt x="750001" y="0"/>
                    </a:cubicBezTo>
                    <a:cubicBezTo>
                      <a:pt x="1029627" y="-2610"/>
                      <a:pt x="1125062" y="-13005"/>
                      <a:pt x="1357054" y="0"/>
                    </a:cubicBezTo>
                    <a:cubicBezTo>
                      <a:pt x="1589046" y="13005"/>
                      <a:pt x="1816364" y="-28179"/>
                      <a:pt x="2064172" y="0"/>
                    </a:cubicBezTo>
                    <a:cubicBezTo>
                      <a:pt x="2100425" y="865"/>
                      <a:pt x="2124462" y="28801"/>
                      <a:pt x="2127068" y="62896"/>
                    </a:cubicBezTo>
                    <a:cubicBezTo>
                      <a:pt x="2116760" y="138049"/>
                      <a:pt x="2124158" y="260268"/>
                      <a:pt x="2127068" y="314472"/>
                    </a:cubicBezTo>
                    <a:cubicBezTo>
                      <a:pt x="2131022" y="348491"/>
                      <a:pt x="2100256" y="382202"/>
                      <a:pt x="2064172" y="377368"/>
                    </a:cubicBezTo>
                    <a:cubicBezTo>
                      <a:pt x="1847903" y="387724"/>
                      <a:pt x="1603256" y="364977"/>
                      <a:pt x="1437106" y="377368"/>
                    </a:cubicBezTo>
                    <a:cubicBezTo>
                      <a:pt x="1270956" y="389759"/>
                      <a:pt x="1062645" y="410251"/>
                      <a:pt x="770014" y="377368"/>
                    </a:cubicBezTo>
                    <a:cubicBezTo>
                      <a:pt x="477383" y="344485"/>
                      <a:pt x="261650" y="396795"/>
                      <a:pt x="62896" y="377368"/>
                    </a:cubicBezTo>
                    <a:cubicBezTo>
                      <a:pt x="33072" y="376177"/>
                      <a:pt x="1268" y="350572"/>
                      <a:pt x="0" y="314472"/>
                    </a:cubicBezTo>
                    <a:cubicBezTo>
                      <a:pt x="-1528" y="191366"/>
                      <a:pt x="-10827" y="179538"/>
                      <a:pt x="0" y="62896"/>
                    </a:cubicBezTo>
                    <a:close/>
                  </a:path>
                </a:pathLst>
              </a:custGeom>
              <a:noFill/>
              <a:ln w="3175">
                <a:noFill/>
                <a:extLst>
                  <a:ext uri="{C807C97D-BFC1-408E-A445-0C87EB9F89A2}">
                    <ask:lineSketchStyleProps xmlns:ask="http://schemas.microsoft.com/office/drawing/2018/sketchyshapes" xmlns="" sd="119930926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CommonTheme</a:t>
                </a:r>
                <a:endParaRPr lang="en-US" sz="1400" dirty="0">
                  <a:solidFill>
                    <a:schemeClr val="accent4">
                      <a:lumMod val="50000"/>
                    </a:schemeClr>
                  </a:solidFill>
                </a:endParaRPr>
              </a:p>
            </p:txBody>
          </p:sp>
        </p:grpSp>
        <p:grpSp>
          <p:nvGrpSpPr>
            <p:cNvPr id="27" name="Group 26">
              <a:extLst>
                <a:ext uri="{FF2B5EF4-FFF2-40B4-BE49-F238E27FC236}">
                  <a16:creationId xmlns:a16="http://schemas.microsoft.com/office/drawing/2014/main" id="{82BBE4DD-2D21-1F40-8B5D-1E3FB89DFC16}"/>
                </a:ext>
              </a:extLst>
            </p:cNvPr>
            <p:cNvGrpSpPr/>
            <p:nvPr/>
          </p:nvGrpSpPr>
          <p:grpSpPr>
            <a:xfrm>
              <a:off x="3244365" y="3982335"/>
              <a:ext cx="5181602" cy="1465385"/>
              <a:chOff x="3244365" y="3501692"/>
              <a:chExt cx="5181602" cy="1465385"/>
            </a:xfrm>
          </p:grpSpPr>
          <p:grpSp>
            <p:nvGrpSpPr>
              <p:cNvPr id="18" name="Group 17">
                <a:extLst>
                  <a:ext uri="{FF2B5EF4-FFF2-40B4-BE49-F238E27FC236}">
                    <a16:creationId xmlns:a16="http://schemas.microsoft.com/office/drawing/2014/main" id="{92C5C9C6-D778-3140-AFBD-306250964510}"/>
                  </a:ext>
                </a:extLst>
              </p:cNvPr>
              <p:cNvGrpSpPr/>
              <p:nvPr/>
            </p:nvGrpSpPr>
            <p:grpSpPr>
              <a:xfrm>
                <a:off x="3244365" y="3501692"/>
                <a:ext cx="5181602" cy="1465385"/>
                <a:chOff x="3027487" y="1392635"/>
                <a:chExt cx="5181602" cy="1465385"/>
              </a:xfrm>
            </p:grpSpPr>
            <p:sp>
              <p:nvSpPr>
                <p:cNvPr id="19" name="Rounded Rectangle 18">
                  <a:extLst>
                    <a:ext uri="{FF2B5EF4-FFF2-40B4-BE49-F238E27FC236}">
                      <a16:creationId xmlns:a16="http://schemas.microsoft.com/office/drawing/2014/main" id="{AE9BF3ED-3D96-0544-BD42-70D83AC44B35}"/>
                    </a:ext>
                  </a:extLst>
                </p:cNvPr>
                <p:cNvSpPr/>
                <p:nvPr/>
              </p:nvSpPr>
              <p:spPr>
                <a:xfrm>
                  <a:off x="3027487" y="1392635"/>
                  <a:ext cx="5181602" cy="1465385"/>
                </a:xfrm>
                <a:custGeom>
                  <a:avLst/>
                  <a:gdLst>
                    <a:gd name="connsiteX0" fmla="*/ 0 w 6256794"/>
                    <a:gd name="connsiteY0" fmla="*/ 136260 h 1684516"/>
                    <a:gd name="connsiteX1" fmla="*/ 136260 w 6256794"/>
                    <a:gd name="connsiteY1" fmla="*/ 0 h 1684516"/>
                    <a:gd name="connsiteX2" fmla="*/ 861022 w 6256794"/>
                    <a:gd name="connsiteY2" fmla="*/ 0 h 1684516"/>
                    <a:gd name="connsiteX3" fmla="*/ 1346413 w 6256794"/>
                    <a:gd name="connsiteY3" fmla="*/ 0 h 1684516"/>
                    <a:gd name="connsiteX4" fmla="*/ 1891647 w 6256794"/>
                    <a:gd name="connsiteY4" fmla="*/ 0 h 1684516"/>
                    <a:gd name="connsiteX5" fmla="*/ 2556566 w 6256794"/>
                    <a:gd name="connsiteY5" fmla="*/ 0 h 1684516"/>
                    <a:gd name="connsiteX6" fmla="*/ 3341171 w 6256794"/>
                    <a:gd name="connsiteY6" fmla="*/ 0 h 1684516"/>
                    <a:gd name="connsiteX7" fmla="*/ 4006091 w 6256794"/>
                    <a:gd name="connsiteY7" fmla="*/ 0 h 1684516"/>
                    <a:gd name="connsiteX8" fmla="*/ 4790695 w 6256794"/>
                    <a:gd name="connsiteY8" fmla="*/ 0 h 1684516"/>
                    <a:gd name="connsiteX9" fmla="*/ 5276086 w 6256794"/>
                    <a:gd name="connsiteY9" fmla="*/ 0 h 1684516"/>
                    <a:gd name="connsiteX10" fmla="*/ 6120534 w 6256794"/>
                    <a:gd name="connsiteY10" fmla="*/ 0 h 1684516"/>
                    <a:gd name="connsiteX11" fmla="*/ 6256794 w 6256794"/>
                    <a:gd name="connsiteY11" fmla="*/ 136260 h 1684516"/>
                    <a:gd name="connsiteX12" fmla="*/ 6256794 w 6256794"/>
                    <a:gd name="connsiteY12" fmla="*/ 592805 h 1684516"/>
                    <a:gd name="connsiteX13" fmla="*/ 6256794 w 6256794"/>
                    <a:gd name="connsiteY13" fmla="*/ 1091711 h 1684516"/>
                    <a:gd name="connsiteX14" fmla="*/ 6256794 w 6256794"/>
                    <a:gd name="connsiteY14" fmla="*/ 1548256 h 1684516"/>
                    <a:gd name="connsiteX15" fmla="*/ 6120534 w 6256794"/>
                    <a:gd name="connsiteY15" fmla="*/ 1684516 h 1684516"/>
                    <a:gd name="connsiteX16" fmla="*/ 5575300 w 6256794"/>
                    <a:gd name="connsiteY16" fmla="*/ 1684516 h 1684516"/>
                    <a:gd name="connsiteX17" fmla="*/ 4970224 w 6256794"/>
                    <a:gd name="connsiteY17" fmla="*/ 1684516 h 1684516"/>
                    <a:gd name="connsiteX18" fmla="*/ 4365147 w 6256794"/>
                    <a:gd name="connsiteY18" fmla="*/ 1684516 h 1684516"/>
                    <a:gd name="connsiteX19" fmla="*/ 3879756 w 6256794"/>
                    <a:gd name="connsiteY19" fmla="*/ 1684516 h 1684516"/>
                    <a:gd name="connsiteX20" fmla="*/ 3274679 w 6256794"/>
                    <a:gd name="connsiteY20" fmla="*/ 1684516 h 1684516"/>
                    <a:gd name="connsiteX21" fmla="*/ 2729445 w 6256794"/>
                    <a:gd name="connsiteY21" fmla="*/ 1684516 h 1684516"/>
                    <a:gd name="connsiteX22" fmla="*/ 2184212 w 6256794"/>
                    <a:gd name="connsiteY22" fmla="*/ 1684516 h 1684516"/>
                    <a:gd name="connsiteX23" fmla="*/ 1519292 w 6256794"/>
                    <a:gd name="connsiteY23" fmla="*/ 1684516 h 1684516"/>
                    <a:gd name="connsiteX24" fmla="*/ 1033901 w 6256794"/>
                    <a:gd name="connsiteY24" fmla="*/ 1684516 h 1684516"/>
                    <a:gd name="connsiteX25" fmla="*/ 136260 w 6256794"/>
                    <a:gd name="connsiteY25" fmla="*/ 1684516 h 1684516"/>
                    <a:gd name="connsiteX26" fmla="*/ 0 w 6256794"/>
                    <a:gd name="connsiteY26" fmla="*/ 1548256 h 1684516"/>
                    <a:gd name="connsiteX27" fmla="*/ 0 w 6256794"/>
                    <a:gd name="connsiteY27" fmla="*/ 1049351 h 1684516"/>
                    <a:gd name="connsiteX28" fmla="*/ 0 w 6256794"/>
                    <a:gd name="connsiteY28" fmla="*/ 550445 h 1684516"/>
                    <a:gd name="connsiteX29" fmla="*/ 0 w 6256794"/>
                    <a:gd name="connsiteY29" fmla="*/ 136260 h 16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56794" h="1684516" fill="none" extrusionOk="0">
                      <a:moveTo>
                        <a:pt x="0" y="136260"/>
                      </a:moveTo>
                      <a:cubicBezTo>
                        <a:pt x="-6705" y="61531"/>
                        <a:pt x="55709" y="-5080"/>
                        <a:pt x="136260" y="0"/>
                      </a:cubicBezTo>
                      <a:cubicBezTo>
                        <a:pt x="461038" y="34950"/>
                        <a:pt x="578586" y="-26056"/>
                        <a:pt x="861022" y="0"/>
                      </a:cubicBezTo>
                      <a:cubicBezTo>
                        <a:pt x="1143458" y="26056"/>
                        <a:pt x="1156181" y="-7336"/>
                        <a:pt x="1346413" y="0"/>
                      </a:cubicBezTo>
                      <a:cubicBezTo>
                        <a:pt x="1536645" y="7336"/>
                        <a:pt x="1773114" y="13669"/>
                        <a:pt x="1891647" y="0"/>
                      </a:cubicBezTo>
                      <a:cubicBezTo>
                        <a:pt x="2010180" y="-13669"/>
                        <a:pt x="2413462" y="-22996"/>
                        <a:pt x="2556566" y="0"/>
                      </a:cubicBezTo>
                      <a:cubicBezTo>
                        <a:pt x="2699670" y="22996"/>
                        <a:pt x="3046109" y="-38098"/>
                        <a:pt x="3341171" y="0"/>
                      </a:cubicBezTo>
                      <a:cubicBezTo>
                        <a:pt x="3636234" y="38098"/>
                        <a:pt x="3701488" y="18271"/>
                        <a:pt x="4006091" y="0"/>
                      </a:cubicBezTo>
                      <a:cubicBezTo>
                        <a:pt x="4310694" y="-18271"/>
                        <a:pt x="4494068" y="22867"/>
                        <a:pt x="4790695" y="0"/>
                      </a:cubicBezTo>
                      <a:cubicBezTo>
                        <a:pt x="5087322" y="-22867"/>
                        <a:pt x="5137227" y="15315"/>
                        <a:pt x="5276086" y="0"/>
                      </a:cubicBezTo>
                      <a:cubicBezTo>
                        <a:pt x="5414945" y="-15315"/>
                        <a:pt x="5801458" y="-16836"/>
                        <a:pt x="6120534" y="0"/>
                      </a:cubicBezTo>
                      <a:cubicBezTo>
                        <a:pt x="6192481" y="-7304"/>
                        <a:pt x="6264531" y="55704"/>
                        <a:pt x="6256794" y="136260"/>
                      </a:cubicBezTo>
                      <a:cubicBezTo>
                        <a:pt x="6237568" y="231981"/>
                        <a:pt x="6273872" y="387645"/>
                        <a:pt x="6256794" y="592805"/>
                      </a:cubicBezTo>
                      <a:cubicBezTo>
                        <a:pt x="6239716" y="797965"/>
                        <a:pt x="6278243" y="958163"/>
                        <a:pt x="6256794" y="1091711"/>
                      </a:cubicBezTo>
                      <a:cubicBezTo>
                        <a:pt x="6235345" y="1225259"/>
                        <a:pt x="6262324" y="1358343"/>
                        <a:pt x="6256794" y="1548256"/>
                      </a:cubicBezTo>
                      <a:cubicBezTo>
                        <a:pt x="6256534" y="1639917"/>
                        <a:pt x="6201961" y="1684198"/>
                        <a:pt x="6120534" y="1684516"/>
                      </a:cubicBezTo>
                      <a:cubicBezTo>
                        <a:pt x="5907954" y="1711463"/>
                        <a:pt x="5718429" y="1707449"/>
                        <a:pt x="5575300" y="1684516"/>
                      </a:cubicBezTo>
                      <a:cubicBezTo>
                        <a:pt x="5432171" y="1661583"/>
                        <a:pt x="5147155" y="1701459"/>
                        <a:pt x="4970224" y="1684516"/>
                      </a:cubicBezTo>
                      <a:cubicBezTo>
                        <a:pt x="4793293" y="1667573"/>
                        <a:pt x="4663070" y="1665328"/>
                        <a:pt x="4365147" y="1684516"/>
                      </a:cubicBezTo>
                      <a:cubicBezTo>
                        <a:pt x="4067224" y="1703704"/>
                        <a:pt x="4035053" y="1675968"/>
                        <a:pt x="3879756" y="1684516"/>
                      </a:cubicBezTo>
                      <a:cubicBezTo>
                        <a:pt x="3724459" y="1693064"/>
                        <a:pt x="3545081" y="1694660"/>
                        <a:pt x="3274679" y="1684516"/>
                      </a:cubicBezTo>
                      <a:cubicBezTo>
                        <a:pt x="3004277" y="1674372"/>
                        <a:pt x="3001862" y="1707700"/>
                        <a:pt x="2729445" y="1684516"/>
                      </a:cubicBezTo>
                      <a:cubicBezTo>
                        <a:pt x="2457028" y="1661332"/>
                        <a:pt x="2337277" y="1664067"/>
                        <a:pt x="2184212" y="1684516"/>
                      </a:cubicBezTo>
                      <a:cubicBezTo>
                        <a:pt x="2031147" y="1704965"/>
                        <a:pt x="1819672" y="1698702"/>
                        <a:pt x="1519292" y="1684516"/>
                      </a:cubicBezTo>
                      <a:cubicBezTo>
                        <a:pt x="1218912" y="1670330"/>
                        <a:pt x="1194761" y="1672214"/>
                        <a:pt x="1033901" y="1684516"/>
                      </a:cubicBezTo>
                      <a:cubicBezTo>
                        <a:pt x="873041" y="1696818"/>
                        <a:pt x="548853" y="1718648"/>
                        <a:pt x="136260" y="1684516"/>
                      </a:cubicBezTo>
                      <a:cubicBezTo>
                        <a:pt x="67926" y="1700728"/>
                        <a:pt x="-4522" y="1623236"/>
                        <a:pt x="0" y="1548256"/>
                      </a:cubicBezTo>
                      <a:cubicBezTo>
                        <a:pt x="22509" y="1403353"/>
                        <a:pt x="20069" y="1155063"/>
                        <a:pt x="0" y="1049351"/>
                      </a:cubicBezTo>
                      <a:cubicBezTo>
                        <a:pt x="-20069" y="943640"/>
                        <a:pt x="13052" y="760027"/>
                        <a:pt x="0" y="550445"/>
                      </a:cubicBezTo>
                      <a:cubicBezTo>
                        <a:pt x="-13052" y="340863"/>
                        <a:pt x="-1494" y="309623"/>
                        <a:pt x="0" y="136260"/>
                      </a:cubicBezTo>
                      <a:close/>
                    </a:path>
                    <a:path w="6256794" h="1684516" stroke="0" extrusionOk="0">
                      <a:moveTo>
                        <a:pt x="0" y="136260"/>
                      </a:moveTo>
                      <a:cubicBezTo>
                        <a:pt x="12854" y="69464"/>
                        <a:pt x="65206" y="-5260"/>
                        <a:pt x="136260" y="0"/>
                      </a:cubicBezTo>
                      <a:cubicBezTo>
                        <a:pt x="348702" y="12361"/>
                        <a:pt x="559314" y="-18159"/>
                        <a:pt x="681494" y="0"/>
                      </a:cubicBezTo>
                      <a:cubicBezTo>
                        <a:pt x="803674" y="18159"/>
                        <a:pt x="1152076" y="33115"/>
                        <a:pt x="1406256" y="0"/>
                      </a:cubicBezTo>
                      <a:cubicBezTo>
                        <a:pt x="1660436" y="-33115"/>
                        <a:pt x="1870909" y="-21956"/>
                        <a:pt x="2011333" y="0"/>
                      </a:cubicBezTo>
                      <a:cubicBezTo>
                        <a:pt x="2151757" y="21956"/>
                        <a:pt x="2435672" y="28883"/>
                        <a:pt x="2616409" y="0"/>
                      </a:cubicBezTo>
                      <a:cubicBezTo>
                        <a:pt x="2797146" y="-28883"/>
                        <a:pt x="3187942" y="24047"/>
                        <a:pt x="3341171" y="0"/>
                      </a:cubicBezTo>
                      <a:cubicBezTo>
                        <a:pt x="3494400" y="-24047"/>
                        <a:pt x="3851319" y="-17483"/>
                        <a:pt x="4065933" y="0"/>
                      </a:cubicBezTo>
                      <a:cubicBezTo>
                        <a:pt x="4280547" y="17483"/>
                        <a:pt x="4551867" y="-12875"/>
                        <a:pt x="4730853" y="0"/>
                      </a:cubicBezTo>
                      <a:cubicBezTo>
                        <a:pt x="4909839" y="12875"/>
                        <a:pt x="5145125" y="-19581"/>
                        <a:pt x="5395772" y="0"/>
                      </a:cubicBezTo>
                      <a:cubicBezTo>
                        <a:pt x="5646419" y="19581"/>
                        <a:pt x="5801668" y="19401"/>
                        <a:pt x="6120534" y="0"/>
                      </a:cubicBezTo>
                      <a:cubicBezTo>
                        <a:pt x="6201358" y="9190"/>
                        <a:pt x="6260190" y="60159"/>
                        <a:pt x="6256794" y="136260"/>
                      </a:cubicBezTo>
                      <a:cubicBezTo>
                        <a:pt x="6242746" y="341682"/>
                        <a:pt x="6262948" y="440170"/>
                        <a:pt x="6256794" y="592805"/>
                      </a:cubicBezTo>
                      <a:cubicBezTo>
                        <a:pt x="6250640" y="745440"/>
                        <a:pt x="6270723" y="845808"/>
                        <a:pt x="6256794" y="1077591"/>
                      </a:cubicBezTo>
                      <a:cubicBezTo>
                        <a:pt x="6242865" y="1309374"/>
                        <a:pt x="6237869" y="1367064"/>
                        <a:pt x="6256794" y="1548256"/>
                      </a:cubicBezTo>
                      <a:cubicBezTo>
                        <a:pt x="6251121" y="1616974"/>
                        <a:pt x="6206450" y="1696869"/>
                        <a:pt x="6120534" y="1684516"/>
                      </a:cubicBezTo>
                      <a:cubicBezTo>
                        <a:pt x="5980807" y="1680610"/>
                        <a:pt x="5615515" y="1669132"/>
                        <a:pt x="5455615" y="1684516"/>
                      </a:cubicBezTo>
                      <a:cubicBezTo>
                        <a:pt x="5295715" y="1699900"/>
                        <a:pt x="4982585" y="1671912"/>
                        <a:pt x="4850538" y="1684516"/>
                      </a:cubicBezTo>
                      <a:cubicBezTo>
                        <a:pt x="4718491" y="1697120"/>
                        <a:pt x="4459062" y="1661706"/>
                        <a:pt x="4245461" y="1684516"/>
                      </a:cubicBezTo>
                      <a:cubicBezTo>
                        <a:pt x="4031860" y="1707326"/>
                        <a:pt x="3929355" y="1704059"/>
                        <a:pt x="3760070" y="1684516"/>
                      </a:cubicBezTo>
                      <a:cubicBezTo>
                        <a:pt x="3590785" y="1664973"/>
                        <a:pt x="3276690" y="1719471"/>
                        <a:pt x="2975466" y="1684516"/>
                      </a:cubicBezTo>
                      <a:cubicBezTo>
                        <a:pt x="2674242" y="1649561"/>
                        <a:pt x="2584168" y="1661071"/>
                        <a:pt x="2310546" y="1684516"/>
                      </a:cubicBezTo>
                      <a:cubicBezTo>
                        <a:pt x="2036924" y="1707961"/>
                        <a:pt x="1931117" y="1675580"/>
                        <a:pt x="1645627" y="1684516"/>
                      </a:cubicBezTo>
                      <a:cubicBezTo>
                        <a:pt x="1360137" y="1693452"/>
                        <a:pt x="1133233" y="1657697"/>
                        <a:pt x="980708" y="1684516"/>
                      </a:cubicBezTo>
                      <a:cubicBezTo>
                        <a:pt x="828183" y="1711335"/>
                        <a:pt x="451837" y="1691638"/>
                        <a:pt x="136260" y="1684516"/>
                      </a:cubicBezTo>
                      <a:cubicBezTo>
                        <a:pt x="53442" y="1677007"/>
                        <a:pt x="5095" y="1620680"/>
                        <a:pt x="0" y="1548256"/>
                      </a:cubicBezTo>
                      <a:cubicBezTo>
                        <a:pt x="20533" y="1331570"/>
                        <a:pt x="4835" y="1207478"/>
                        <a:pt x="0" y="1077591"/>
                      </a:cubicBezTo>
                      <a:cubicBezTo>
                        <a:pt x="-4835" y="947704"/>
                        <a:pt x="14181" y="773084"/>
                        <a:pt x="0" y="635165"/>
                      </a:cubicBezTo>
                      <a:cubicBezTo>
                        <a:pt x="-14181" y="497246"/>
                        <a:pt x="-17296" y="368086"/>
                        <a:pt x="0" y="136260"/>
                      </a:cubicBezTo>
                      <a:close/>
                    </a:path>
                  </a:pathLst>
                </a:custGeom>
                <a:solidFill>
                  <a:schemeClr val="accent2">
                    <a:lumMod val="40000"/>
                    <a:lumOff val="60000"/>
                  </a:schemeClr>
                </a:solidFill>
                <a:ln w="3175">
                  <a:solidFill>
                    <a:schemeClr val="accent2">
                      <a:lumMod val="75000"/>
                    </a:schemeClr>
                  </a:solidFill>
                  <a:prstDash val="dash"/>
                  <a:extLst>
                    <a:ext uri="{C807C97D-BFC1-408E-A445-0C87EB9F89A2}">
                      <ask:lineSketchStyleProps xmlns:ask="http://schemas.microsoft.com/office/drawing/2018/sketchyshapes" xmlns="" sd="23882514">
                        <a:prstGeom prst="roundRect">
                          <a:avLst>
                            <a:gd name="adj" fmla="val 80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accent2">
                        <a:lumMod val="75000"/>
                      </a:schemeClr>
                    </a:solidFill>
                  </a:endParaRPr>
                </a:p>
              </p:txBody>
            </p:sp>
            <p:sp>
              <p:nvSpPr>
                <p:cNvPr id="20" name="Rounded Rectangle 19">
                  <a:extLst>
                    <a:ext uri="{FF2B5EF4-FFF2-40B4-BE49-F238E27FC236}">
                      <a16:creationId xmlns:a16="http://schemas.microsoft.com/office/drawing/2014/main" id="{428B7DE2-70CA-BC41-BE93-5DDF93578219}"/>
                    </a:ext>
                  </a:extLst>
                </p:cNvPr>
                <p:cNvSpPr/>
                <p:nvPr/>
              </p:nvSpPr>
              <p:spPr>
                <a:xfrm>
                  <a:off x="3103692" y="1864888"/>
                  <a:ext cx="4964725" cy="370703"/>
                </a:xfrm>
                <a:custGeom>
                  <a:avLst/>
                  <a:gdLst>
                    <a:gd name="connsiteX0" fmla="*/ 0 w 5994915"/>
                    <a:gd name="connsiteY0" fmla="*/ 71024 h 426137"/>
                    <a:gd name="connsiteX1" fmla="*/ 71024 w 5994915"/>
                    <a:gd name="connsiteY1" fmla="*/ 0 h 426137"/>
                    <a:gd name="connsiteX2" fmla="*/ 721343 w 5994915"/>
                    <a:gd name="connsiteY2" fmla="*/ 0 h 426137"/>
                    <a:gd name="connsiteX3" fmla="*/ 1254604 w 5994915"/>
                    <a:gd name="connsiteY3" fmla="*/ 0 h 426137"/>
                    <a:gd name="connsiteX4" fmla="*/ 1846394 w 5994915"/>
                    <a:gd name="connsiteY4" fmla="*/ 0 h 426137"/>
                    <a:gd name="connsiteX5" fmla="*/ 2555241 w 5994915"/>
                    <a:gd name="connsiteY5" fmla="*/ 0 h 426137"/>
                    <a:gd name="connsiteX6" fmla="*/ 3264088 w 5994915"/>
                    <a:gd name="connsiteY6" fmla="*/ 0 h 426137"/>
                    <a:gd name="connsiteX7" fmla="*/ 4031464 w 5994915"/>
                    <a:gd name="connsiteY7" fmla="*/ 0 h 426137"/>
                    <a:gd name="connsiteX8" fmla="*/ 4798840 w 5994915"/>
                    <a:gd name="connsiteY8" fmla="*/ 0 h 426137"/>
                    <a:gd name="connsiteX9" fmla="*/ 5923891 w 5994915"/>
                    <a:gd name="connsiteY9" fmla="*/ 0 h 426137"/>
                    <a:gd name="connsiteX10" fmla="*/ 5994915 w 5994915"/>
                    <a:gd name="connsiteY10" fmla="*/ 71024 h 426137"/>
                    <a:gd name="connsiteX11" fmla="*/ 5994915 w 5994915"/>
                    <a:gd name="connsiteY11" fmla="*/ 355113 h 426137"/>
                    <a:gd name="connsiteX12" fmla="*/ 5923891 w 5994915"/>
                    <a:gd name="connsiteY12" fmla="*/ 426137 h 426137"/>
                    <a:gd name="connsiteX13" fmla="*/ 5390630 w 5994915"/>
                    <a:gd name="connsiteY13" fmla="*/ 426137 h 426137"/>
                    <a:gd name="connsiteX14" fmla="*/ 4857369 w 5994915"/>
                    <a:gd name="connsiteY14" fmla="*/ 426137 h 426137"/>
                    <a:gd name="connsiteX15" fmla="*/ 4382636 w 5994915"/>
                    <a:gd name="connsiteY15" fmla="*/ 426137 h 426137"/>
                    <a:gd name="connsiteX16" fmla="*/ 3907903 w 5994915"/>
                    <a:gd name="connsiteY16" fmla="*/ 426137 h 426137"/>
                    <a:gd name="connsiteX17" fmla="*/ 3257585 w 5994915"/>
                    <a:gd name="connsiteY17" fmla="*/ 426137 h 426137"/>
                    <a:gd name="connsiteX18" fmla="*/ 2665795 w 5994915"/>
                    <a:gd name="connsiteY18" fmla="*/ 426137 h 426137"/>
                    <a:gd name="connsiteX19" fmla="*/ 1898419 w 5994915"/>
                    <a:gd name="connsiteY19" fmla="*/ 426137 h 426137"/>
                    <a:gd name="connsiteX20" fmla="*/ 1248101 w 5994915"/>
                    <a:gd name="connsiteY20" fmla="*/ 426137 h 426137"/>
                    <a:gd name="connsiteX21" fmla="*/ 71024 w 5994915"/>
                    <a:gd name="connsiteY21" fmla="*/ 426137 h 426137"/>
                    <a:gd name="connsiteX22" fmla="*/ 0 w 5994915"/>
                    <a:gd name="connsiteY22" fmla="*/ 355113 h 426137"/>
                    <a:gd name="connsiteX23" fmla="*/ 0 w 5994915"/>
                    <a:gd name="connsiteY23"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94915" h="426137" fill="none" extrusionOk="0">
                      <a:moveTo>
                        <a:pt x="0" y="71024"/>
                      </a:moveTo>
                      <a:cubicBezTo>
                        <a:pt x="2874" y="33297"/>
                        <a:pt x="38219" y="4723"/>
                        <a:pt x="71024" y="0"/>
                      </a:cubicBezTo>
                      <a:cubicBezTo>
                        <a:pt x="359108" y="13860"/>
                        <a:pt x="398139" y="22571"/>
                        <a:pt x="721343" y="0"/>
                      </a:cubicBezTo>
                      <a:cubicBezTo>
                        <a:pt x="1044547" y="-22571"/>
                        <a:pt x="1084770" y="13327"/>
                        <a:pt x="1254604" y="0"/>
                      </a:cubicBezTo>
                      <a:cubicBezTo>
                        <a:pt x="1424438" y="-13327"/>
                        <a:pt x="1673036" y="16320"/>
                        <a:pt x="1846394" y="0"/>
                      </a:cubicBezTo>
                      <a:cubicBezTo>
                        <a:pt x="2019752" y="-16320"/>
                        <a:pt x="2213333" y="32386"/>
                        <a:pt x="2555241" y="0"/>
                      </a:cubicBezTo>
                      <a:cubicBezTo>
                        <a:pt x="2897149" y="-32386"/>
                        <a:pt x="3080894" y="22828"/>
                        <a:pt x="3264088" y="0"/>
                      </a:cubicBezTo>
                      <a:cubicBezTo>
                        <a:pt x="3447282" y="-22828"/>
                        <a:pt x="3820774" y="2637"/>
                        <a:pt x="4031464" y="0"/>
                      </a:cubicBezTo>
                      <a:cubicBezTo>
                        <a:pt x="4242154" y="-2637"/>
                        <a:pt x="4632214" y="24449"/>
                        <a:pt x="4798840" y="0"/>
                      </a:cubicBezTo>
                      <a:cubicBezTo>
                        <a:pt x="4965466" y="-24449"/>
                        <a:pt x="5411471" y="-51681"/>
                        <a:pt x="5923891" y="0"/>
                      </a:cubicBezTo>
                      <a:cubicBezTo>
                        <a:pt x="5964109" y="5172"/>
                        <a:pt x="5992854" y="39158"/>
                        <a:pt x="5994915" y="71024"/>
                      </a:cubicBezTo>
                      <a:cubicBezTo>
                        <a:pt x="5994288" y="144031"/>
                        <a:pt x="5994304" y="241466"/>
                        <a:pt x="5994915" y="355113"/>
                      </a:cubicBezTo>
                      <a:cubicBezTo>
                        <a:pt x="5993696" y="400994"/>
                        <a:pt x="5966972" y="429919"/>
                        <a:pt x="5923891" y="426137"/>
                      </a:cubicBezTo>
                      <a:cubicBezTo>
                        <a:pt x="5766326" y="422000"/>
                        <a:pt x="5561470" y="421888"/>
                        <a:pt x="5390630" y="426137"/>
                      </a:cubicBezTo>
                      <a:cubicBezTo>
                        <a:pt x="5219790" y="430386"/>
                        <a:pt x="5055759" y="399926"/>
                        <a:pt x="4857369" y="426137"/>
                      </a:cubicBezTo>
                      <a:cubicBezTo>
                        <a:pt x="4658979" y="452348"/>
                        <a:pt x="4520268" y="405965"/>
                        <a:pt x="4382636" y="426137"/>
                      </a:cubicBezTo>
                      <a:cubicBezTo>
                        <a:pt x="4245004" y="446309"/>
                        <a:pt x="4059228" y="435272"/>
                        <a:pt x="3907903" y="426137"/>
                      </a:cubicBezTo>
                      <a:cubicBezTo>
                        <a:pt x="3756578" y="417002"/>
                        <a:pt x="3502387" y="413867"/>
                        <a:pt x="3257585" y="426137"/>
                      </a:cubicBezTo>
                      <a:cubicBezTo>
                        <a:pt x="3012783" y="438407"/>
                        <a:pt x="2804437" y="435021"/>
                        <a:pt x="2665795" y="426137"/>
                      </a:cubicBezTo>
                      <a:cubicBezTo>
                        <a:pt x="2527153" y="417254"/>
                        <a:pt x="2266860" y="402336"/>
                        <a:pt x="1898419" y="426137"/>
                      </a:cubicBezTo>
                      <a:cubicBezTo>
                        <a:pt x="1529978" y="449938"/>
                        <a:pt x="1468853" y="422016"/>
                        <a:pt x="1248101" y="426137"/>
                      </a:cubicBezTo>
                      <a:cubicBezTo>
                        <a:pt x="1027349" y="430258"/>
                        <a:pt x="419316" y="437545"/>
                        <a:pt x="71024" y="426137"/>
                      </a:cubicBezTo>
                      <a:cubicBezTo>
                        <a:pt x="23594" y="431479"/>
                        <a:pt x="284" y="391516"/>
                        <a:pt x="0" y="355113"/>
                      </a:cubicBezTo>
                      <a:cubicBezTo>
                        <a:pt x="4361" y="266609"/>
                        <a:pt x="9412" y="151800"/>
                        <a:pt x="0" y="71024"/>
                      </a:cubicBezTo>
                      <a:close/>
                    </a:path>
                    <a:path w="5994915" h="426137" stroke="0" extrusionOk="0">
                      <a:moveTo>
                        <a:pt x="0" y="71024"/>
                      </a:moveTo>
                      <a:cubicBezTo>
                        <a:pt x="2952" y="39507"/>
                        <a:pt x="26346" y="-5650"/>
                        <a:pt x="71024" y="0"/>
                      </a:cubicBezTo>
                      <a:cubicBezTo>
                        <a:pt x="262039" y="-5546"/>
                        <a:pt x="508145" y="16974"/>
                        <a:pt x="662814" y="0"/>
                      </a:cubicBezTo>
                      <a:cubicBezTo>
                        <a:pt x="817483" y="-16974"/>
                        <a:pt x="1074637" y="3532"/>
                        <a:pt x="1254604" y="0"/>
                      </a:cubicBezTo>
                      <a:cubicBezTo>
                        <a:pt x="1434571" y="-3532"/>
                        <a:pt x="1608692" y="-18659"/>
                        <a:pt x="1904922" y="0"/>
                      </a:cubicBezTo>
                      <a:cubicBezTo>
                        <a:pt x="2201152" y="18659"/>
                        <a:pt x="2313440" y="2895"/>
                        <a:pt x="2613770" y="0"/>
                      </a:cubicBezTo>
                      <a:cubicBezTo>
                        <a:pt x="2914100" y="-2895"/>
                        <a:pt x="3130693" y="17712"/>
                        <a:pt x="3381145" y="0"/>
                      </a:cubicBezTo>
                      <a:cubicBezTo>
                        <a:pt x="3631598" y="-17712"/>
                        <a:pt x="3785579" y="-19378"/>
                        <a:pt x="3972935" y="0"/>
                      </a:cubicBezTo>
                      <a:cubicBezTo>
                        <a:pt x="4160291" y="19378"/>
                        <a:pt x="4407301" y="-29537"/>
                        <a:pt x="4564725" y="0"/>
                      </a:cubicBezTo>
                      <a:cubicBezTo>
                        <a:pt x="4722149" y="29537"/>
                        <a:pt x="4904831" y="-2400"/>
                        <a:pt x="5156515" y="0"/>
                      </a:cubicBezTo>
                      <a:cubicBezTo>
                        <a:pt x="5408199" y="2400"/>
                        <a:pt x="5716555" y="4520"/>
                        <a:pt x="5923891" y="0"/>
                      </a:cubicBezTo>
                      <a:cubicBezTo>
                        <a:pt x="5964461" y="8576"/>
                        <a:pt x="5993702" y="28817"/>
                        <a:pt x="5994915" y="71024"/>
                      </a:cubicBezTo>
                      <a:cubicBezTo>
                        <a:pt x="5994796" y="137430"/>
                        <a:pt x="5991310" y="279887"/>
                        <a:pt x="5994915" y="355113"/>
                      </a:cubicBezTo>
                      <a:cubicBezTo>
                        <a:pt x="5996136" y="393127"/>
                        <a:pt x="5971346" y="426263"/>
                        <a:pt x="5923891" y="426137"/>
                      </a:cubicBezTo>
                      <a:cubicBezTo>
                        <a:pt x="5751119" y="397425"/>
                        <a:pt x="5384938" y="453692"/>
                        <a:pt x="5215044" y="426137"/>
                      </a:cubicBezTo>
                      <a:cubicBezTo>
                        <a:pt x="5045150" y="398582"/>
                        <a:pt x="4827189" y="404973"/>
                        <a:pt x="4623254" y="426137"/>
                      </a:cubicBezTo>
                      <a:cubicBezTo>
                        <a:pt x="4419319" y="447302"/>
                        <a:pt x="4211312" y="433082"/>
                        <a:pt x="4031464" y="426137"/>
                      </a:cubicBezTo>
                      <a:cubicBezTo>
                        <a:pt x="3851616" y="419193"/>
                        <a:pt x="3678353" y="437741"/>
                        <a:pt x="3439674" y="426137"/>
                      </a:cubicBezTo>
                      <a:cubicBezTo>
                        <a:pt x="3200995" y="414534"/>
                        <a:pt x="2827984" y="396652"/>
                        <a:pt x="2672298" y="426137"/>
                      </a:cubicBezTo>
                      <a:cubicBezTo>
                        <a:pt x="2516612" y="455622"/>
                        <a:pt x="2097070" y="415908"/>
                        <a:pt x="1904922" y="426137"/>
                      </a:cubicBezTo>
                      <a:cubicBezTo>
                        <a:pt x="1712774" y="436366"/>
                        <a:pt x="1475807" y="413526"/>
                        <a:pt x="1254604" y="426137"/>
                      </a:cubicBezTo>
                      <a:cubicBezTo>
                        <a:pt x="1033401" y="438748"/>
                        <a:pt x="902296" y="435980"/>
                        <a:pt x="779871" y="426137"/>
                      </a:cubicBezTo>
                      <a:cubicBezTo>
                        <a:pt x="657446" y="416294"/>
                        <a:pt x="377462" y="440879"/>
                        <a:pt x="71024" y="426137"/>
                      </a:cubicBezTo>
                      <a:cubicBezTo>
                        <a:pt x="35988" y="420904"/>
                        <a:pt x="-8374" y="397054"/>
                        <a:pt x="0" y="355113"/>
                      </a:cubicBezTo>
                      <a:cubicBezTo>
                        <a:pt x="11413" y="258691"/>
                        <a:pt x="-6328" y="172211"/>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144102316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login_qq</a:t>
                  </a:r>
                  <a:r>
                    <a:rPr lang="en-US" sz="1300" dirty="0">
                      <a:solidFill>
                        <a:schemeClr val="accent6">
                          <a:lumMod val="50000"/>
                        </a:schemeClr>
                      </a:solidFill>
                    </a:rPr>
                    <a:t>"&gt;@drawable/</a:t>
                  </a:r>
                  <a:r>
                    <a:rPr lang="en-US" sz="1300" dirty="0" err="1">
                      <a:solidFill>
                        <a:schemeClr val="accent6">
                          <a:lumMod val="50000"/>
                        </a:schemeClr>
                      </a:solidFill>
                    </a:rPr>
                    <a:t>login_qq_bg_xw</a:t>
                  </a:r>
                  <a:r>
                    <a:rPr lang="en-US" sz="1300" dirty="0">
                      <a:solidFill>
                        <a:schemeClr val="accent6">
                          <a:lumMod val="50000"/>
                        </a:schemeClr>
                      </a:solidFill>
                    </a:rPr>
                    <a:t>/item&gt; </a:t>
                  </a:r>
                </a:p>
              </p:txBody>
            </p:sp>
            <p:sp>
              <p:nvSpPr>
                <p:cNvPr id="21" name="Rounded Rectangle 20">
                  <a:extLst>
                    <a:ext uri="{FF2B5EF4-FFF2-40B4-BE49-F238E27FC236}">
                      <a16:creationId xmlns:a16="http://schemas.microsoft.com/office/drawing/2014/main" id="{1D0CD28B-542C-B849-8B1D-60856C99DA9C}"/>
                    </a:ext>
                  </a:extLst>
                </p:cNvPr>
                <p:cNvSpPr/>
                <p:nvPr/>
              </p:nvSpPr>
              <p:spPr>
                <a:xfrm>
                  <a:off x="3103691" y="2308464"/>
                  <a:ext cx="4964725" cy="370703"/>
                </a:xfrm>
                <a:custGeom>
                  <a:avLst/>
                  <a:gdLst>
                    <a:gd name="connsiteX0" fmla="*/ 0 w 5994915"/>
                    <a:gd name="connsiteY0" fmla="*/ 71024 h 426137"/>
                    <a:gd name="connsiteX1" fmla="*/ 71024 w 5994915"/>
                    <a:gd name="connsiteY1" fmla="*/ 0 h 426137"/>
                    <a:gd name="connsiteX2" fmla="*/ 604285 w 5994915"/>
                    <a:gd name="connsiteY2" fmla="*/ 0 h 426137"/>
                    <a:gd name="connsiteX3" fmla="*/ 1137546 w 5994915"/>
                    <a:gd name="connsiteY3" fmla="*/ 0 h 426137"/>
                    <a:gd name="connsiteX4" fmla="*/ 1787865 w 5994915"/>
                    <a:gd name="connsiteY4" fmla="*/ 0 h 426137"/>
                    <a:gd name="connsiteX5" fmla="*/ 2262598 w 5994915"/>
                    <a:gd name="connsiteY5" fmla="*/ 0 h 426137"/>
                    <a:gd name="connsiteX6" fmla="*/ 2854387 w 5994915"/>
                    <a:gd name="connsiteY6" fmla="*/ 0 h 426137"/>
                    <a:gd name="connsiteX7" fmla="*/ 3329120 w 5994915"/>
                    <a:gd name="connsiteY7" fmla="*/ 0 h 426137"/>
                    <a:gd name="connsiteX8" fmla="*/ 3862381 w 5994915"/>
                    <a:gd name="connsiteY8" fmla="*/ 0 h 426137"/>
                    <a:gd name="connsiteX9" fmla="*/ 4512700 w 5994915"/>
                    <a:gd name="connsiteY9" fmla="*/ 0 h 426137"/>
                    <a:gd name="connsiteX10" fmla="*/ 4987432 w 5994915"/>
                    <a:gd name="connsiteY10" fmla="*/ 0 h 426137"/>
                    <a:gd name="connsiteX11" fmla="*/ 5923891 w 5994915"/>
                    <a:gd name="connsiteY11" fmla="*/ 0 h 426137"/>
                    <a:gd name="connsiteX12" fmla="*/ 5994915 w 5994915"/>
                    <a:gd name="connsiteY12" fmla="*/ 71024 h 426137"/>
                    <a:gd name="connsiteX13" fmla="*/ 5994915 w 5994915"/>
                    <a:gd name="connsiteY13" fmla="*/ 355113 h 426137"/>
                    <a:gd name="connsiteX14" fmla="*/ 5923891 w 5994915"/>
                    <a:gd name="connsiteY14" fmla="*/ 426137 h 426137"/>
                    <a:gd name="connsiteX15" fmla="*/ 5449158 w 5994915"/>
                    <a:gd name="connsiteY15" fmla="*/ 426137 h 426137"/>
                    <a:gd name="connsiteX16" fmla="*/ 4915897 w 5994915"/>
                    <a:gd name="connsiteY16" fmla="*/ 426137 h 426137"/>
                    <a:gd name="connsiteX17" fmla="*/ 4324107 w 5994915"/>
                    <a:gd name="connsiteY17" fmla="*/ 426137 h 426137"/>
                    <a:gd name="connsiteX18" fmla="*/ 3615260 w 5994915"/>
                    <a:gd name="connsiteY18" fmla="*/ 426137 h 426137"/>
                    <a:gd name="connsiteX19" fmla="*/ 2906413 w 5994915"/>
                    <a:gd name="connsiteY19" fmla="*/ 426137 h 426137"/>
                    <a:gd name="connsiteX20" fmla="*/ 2256094 w 5994915"/>
                    <a:gd name="connsiteY20" fmla="*/ 426137 h 426137"/>
                    <a:gd name="connsiteX21" fmla="*/ 1488718 w 5994915"/>
                    <a:gd name="connsiteY21" fmla="*/ 426137 h 426137"/>
                    <a:gd name="connsiteX22" fmla="*/ 779871 w 5994915"/>
                    <a:gd name="connsiteY22" fmla="*/ 426137 h 426137"/>
                    <a:gd name="connsiteX23" fmla="*/ 71024 w 5994915"/>
                    <a:gd name="connsiteY23" fmla="*/ 426137 h 426137"/>
                    <a:gd name="connsiteX24" fmla="*/ 0 w 5994915"/>
                    <a:gd name="connsiteY24" fmla="*/ 355113 h 426137"/>
                    <a:gd name="connsiteX25" fmla="*/ 0 w 5994915"/>
                    <a:gd name="connsiteY25"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4915" h="426137" fill="none" extrusionOk="0">
                      <a:moveTo>
                        <a:pt x="0" y="71024"/>
                      </a:moveTo>
                      <a:cubicBezTo>
                        <a:pt x="-3051" y="32895"/>
                        <a:pt x="30465" y="854"/>
                        <a:pt x="71024" y="0"/>
                      </a:cubicBezTo>
                      <a:cubicBezTo>
                        <a:pt x="241640" y="-20085"/>
                        <a:pt x="469474" y="-23093"/>
                        <a:pt x="604285" y="0"/>
                      </a:cubicBezTo>
                      <a:cubicBezTo>
                        <a:pt x="739096" y="23093"/>
                        <a:pt x="875941" y="12079"/>
                        <a:pt x="1137546" y="0"/>
                      </a:cubicBezTo>
                      <a:cubicBezTo>
                        <a:pt x="1399151" y="-12079"/>
                        <a:pt x="1532599" y="-16264"/>
                        <a:pt x="1787865" y="0"/>
                      </a:cubicBezTo>
                      <a:cubicBezTo>
                        <a:pt x="2043131" y="16264"/>
                        <a:pt x="2087165" y="4018"/>
                        <a:pt x="2262598" y="0"/>
                      </a:cubicBezTo>
                      <a:cubicBezTo>
                        <a:pt x="2438031" y="-4018"/>
                        <a:pt x="2641608" y="-15588"/>
                        <a:pt x="2854387" y="0"/>
                      </a:cubicBezTo>
                      <a:cubicBezTo>
                        <a:pt x="3067166" y="15588"/>
                        <a:pt x="3202349" y="-10925"/>
                        <a:pt x="3329120" y="0"/>
                      </a:cubicBezTo>
                      <a:cubicBezTo>
                        <a:pt x="3455891" y="10925"/>
                        <a:pt x="3703064" y="-10800"/>
                        <a:pt x="3862381" y="0"/>
                      </a:cubicBezTo>
                      <a:cubicBezTo>
                        <a:pt x="4021698" y="10800"/>
                        <a:pt x="4208137" y="-32246"/>
                        <a:pt x="4512700" y="0"/>
                      </a:cubicBezTo>
                      <a:cubicBezTo>
                        <a:pt x="4817263" y="32246"/>
                        <a:pt x="4776878" y="1112"/>
                        <a:pt x="4987432" y="0"/>
                      </a:cubicBezTo>
                      <a:cubicBezTo>
                        <a:pt x="5197986" y="-1112"/>
                        <a:pt x="5633933" y="31820"/>
                        <a:pt x="5923891" y="0"/>
                      </a:cubicBezTo>
                      <a:cubicBezTo>
                        <a:pt x="5958643" y="-5922"/>
                        <a:pt x="5996350" y="37148"/>
                        <a:pt x="5994915" y="71024"/>
                      </a:cubicBezTo>
                      <a:cubicBezTo>
                        <a:pt x="5993230" y="169502"/>
                        <a:pt x="5986820" y="230834"/>
                        <a:pt x="5994915" y="355113"/>
                      </a:cubicBezTo>
                      <a:cubicBezTo>
                        <a:pt x="6000682" y="400170"/>
                        <a:pt x="5966109" y="430900"/>
                        <a:pt x="5923891" y="426137"/>
                      </a:cubicBezTo>
                      <a:cubicBezTo>
                        <a:pt x="5707647" y="412768"/>
                        <a:pt x="5600286" y="434996"/>
                        <a:pt x="5449158" y="426137"/>
                      </a:cubicBezTo>
                      <a:cubicBezTo>
                        <a:pt x="5298030" y="417278"/>
                        <a:pt x="5113708" y="419808"/>
                        <a:pt x="4915897" y="426137"/>
                      </a:cubicBezTo>
                      <a:cubicBezTo>
                        <a:pt x="4718086" y="432466"/>
                        <a:pt x="4583461" y="445731"/>
                        <a:pt x="4324107" y="426137"/>
                      </a:cubicBezTo>
                      <a:cubicBezTo>
                        <a:pt x="4064753" y="406544"/>
                        <a:pt x="3865869" y="445180"/>
                        <a:pt x="3615260" y="426137"/>
                      </a:cubicBezTo>
                      <a:cubicBezTo>
                        <a:pt x="3364651" y="407094"/>
                        <a:pt x="3133216" y="445483"/>
                        <a:pt x="2906413" y="426137"/>
                      </a:cubicBezTo>
                      <a:cubicBezTo>
                        <a:pt x="2679610" y="406791"/>
                        <a:pt x="2559550" y="415257"/>
                        <a:pt x="2256094" y="426137"/>
                      </a:cubicBezTo>
                      <a:cubicBezTo>
                        <a:pt x="1952638" y="437017"/>
                        <a:pt x="1804200" y="456069"/>
                        <a:pt x="1488718" y="426137"/>
                      </a:cubicBezTo>
                      <a:cubicBezTo>
                        <a:pt x="1173236" y="396205"/>
                        <a:pt x="1082320" y="418502"/>
                        <a:pt x="779871" y="426137"/>
                      </a:cubicBezTo>
                      <a:cubicBezTo>
                        <a:pt x="477422" y="433772"/>
                        <a:pt x="230852" y="396230"/>
                        <a:pt x="71024" y="426137"/>
                      </a:cubicBezTo>
                      <a:cubicBezTo>
                        <a:pt x="30938" y="432808"/>
                        <a:pt x="7883" y="395488"/>
                        <a:pt x="0" y="355113"/>
                      </a:cubicBezTo>
                      <a:cubicBezTo>
                        <a:pt x="-10349" y="252304"/>
                        <a:pt x="-11540" y="155841"/>
                        <a:pt x="0" y="71024"/>
                      </a:cubicBezTo>
                      <a:close/>
                    </a:path>
                    <a:path w="5994915" h="426137" stroke="0" extrusionOk="0">
                      <a:moveTo>
                        <a:pt x="0" y="71024"/>
                      </a:moveTo>
                      <a:cubicBezTo>
                        <a:pt x="-2435" y="29930"/>
                        <a:pt x="30676" y="9465"/>
                        <a:pt x="71024" y="0"/>
                      </a:cubicBezTo>
                      <a:cubicBezTo>
                        <a:pt x="303757" y="22889"/>
                        <a:pt x="323816" y="7213"/>
                        <a:pt x="545757" y="0"/>
                      </a:cubicBezTo>
                      <a:cubicBezTo>
                        <a:pt x="767698" y="-7213"/>
                        <a:pt x="856391" y="25703"/>
                        <a:pt x="1079018" y="0"/>
                      </a:cubicBezTo>
                      <a:cubicBezTo>
                        <a:pt x="1301645" y="-25703"/>
                        <a:pt x="1639551" y="32639"/>
                        <a:pt x="1787865" y="0"/>
                      </a:cubicBezTo>
                      <a:cubicBezTo>
                        <a:pt x="1936179" y="-32639"/>
                        <a:pt x="2381132" y="-18188"/>
                        <a:pt x="2555241" y="0"/>
                      </a:cubicBezTo>
                      <a:cubicBezTo>
                        <a:pt x="2729350" y="18188"/>
                        <a:pt x="2853368" y="8538"/>
                        <a:pt x="3088502" y="0"/>
                      </a:cubicBezTo>
                      <a:cubicBezTo>
                        <a:pt x="3323636" y="-8538"/>
                        <a:pt x="3675393" y="26238"/>
                        <a:pt x="3855878" y="0"/>
                      </a:cubicBezTo>
                      <a:cubicBezTo>
                        <a:pt x="4036363" y="-26238"/>
                        <a:pt x="4307367" y="24380"/>
                        <a:pt x="4447668" y="0"/>
                      </a:cubicBezTo>
                      <a:cubicBezTo>
                        <a:pt x="4587969" y="-24380"/>
                        <a:pt x="4736290" y="13964"/>
                        <a:pt x="4922400" y="0"/>
                      </a:cubicBezTo>
                      <a:cubicBezTo>
                        <a:pt x="5108510" y="-13964"/>
                        <a:pt x="5521999" y="48360"/>
                        <a:pt x="5923891" y="0"/>
                      </a:cubicBezTo>
                      <a:cubicBezTo>
                        <a:pt x="5958346" y="4774"/>
                        <a:pt x="5999137" y="33487"/>
                        <a:pt x="5994915" y="71024"/>
                      </a:cubicBezTo>
                      <a:cubicBezTo>
                        <a:pt x="5990162" y="139025"/>
                        <a:pt x="6000664" y="232834"/>
                        <a:pt x="5994915" y="355113"/>
                      </a:cubicBezTo>
                      <a:cubicBezTo>
                        <a:pt x="5995584" y="392593"/>
                        <a:pt x="5969314" y="426277"/>
                        <a:pt x="5923891" y="426137"/>
                      </a:cubicBezTo>
                      <a:cubicBezTo>
                        <a:pt x="5692941" y="442602"/>
                        <a:pt x="5488104" y="412807"/>
                        <a:pt x="5332101" y="426137"/>
                      </a:cubicBezTo>
                      <a:cubicBezTo>
                        <a:pt x="5176098" y="439468"/>
                        <a:pt x="4834746" y="429465"/>
                        <a:pt x="4623254" y="426137"/>
                      </a:cubicBezTo>
                      <a:cubicBezTo>
                        <a:pt x="4411762" y="422809"/>
                        <a:pt x="4324646" y="426132"/>
                        <a:pt x="4148521" y="426137"/>
                      </a:cubicBezTo>
                      <a:cubicBezTo>
                        <a:pt x="3972396" y="426142"/>
                        <a:pt x="3783358" y="406278"/>
                        <a:pt x="3439674" y="426137"/>
                      </a:cubicBezTo>
                      <a:cubicBezTo>
                        <a:pt x="3095990" y="445996"/>
                        <a:pt x="3031462" y="399821"/>
                        <a:pt x="2906413" y="426137"/>
                      </a:cubicBezTo>
                      <a:cubicBezTo>
                        <a:pt x="2781364" y="452453"/>
                        <a:pt x="2570662" y="404333"/>
                        <a:pt x="2431680" y="426137"/>
                      </a:cubicBezTo>
                      <a:cubicBezTo>
                        <a:pt x="2292698" y="447941"/>
                        <a:pt x="1866771" y="446019"/>
                        <a:pt x="1664304" y="426137"/>
                      </a:cubicBezTo>
                      <a:cubicBezTo>
                        <a:pt x="1461837" y="406255"/>
                        <a:pt x="1245547" y="392167"/>
                        <a:pt x="955457" y="426137"/>
                      </a:cubicBezTo>
                      <a:cubicBezTo>
                        <a:pt x="665367" y="460107"/>
                        <a:pt x="419305" y="404381"/>
                        <a:pt x="71024" y="426137"/>
                      </a:cubicBezTo>
                      <a:cubicBezTo>
                        <a:pt x="38382" y="424922"/>
                        <a:pt x="1646" y="391420"/>
                        <a:pt x="0" y="355113"/>
                      </a:cubicBezTo>
                      <a:cubicBezTo>
                        <a:pt x="-13460" y="269120"/>
                        <a:pt x="10240" y="177437"/>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xmlns="" sd="226689887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login_wx</a:t>
                  </a:r>
                  <a:r>
                    <a:rPr lang="en-US" sz="1300" dirty="0">
                      <a:solidFill>
                        <a:schemeClr val="accent6">
                          <a:lumMod val="50000"/>
                        </a:schemeClr>
                      </a:solidFill>
                    </a:rPr>
                    <a:t>"&gt;@drawable/</a:t>
                  </a:r>
                  <a:r>
                    <a:rPr lang="en-US" sz="1300" dirty="0" err="1">
                      <a:solidFill>
                        <a:schemeClr val="accent6">
                          <a:lumMod val="50000"/>
                        </a:schemeClr>
                      </a:solidFill>
                    </a:rPr>
                    <a:t>login_wx_bg_xw</a:t>
                  </a:r>
                  <a:r>
                    <a:rPr lang="en-US" sz="1300" dirty="0">
                      <a:solidFill>
                        <a:schemeClr val="accent6">
                          <a:lumMod val="50000"/>
                        </a:schemeClr>
                      </a:solidFill>
                    </a:rPr>
                    <a:t>&lt;/item&gt; </a:t>
                  </a:r>
                </a:p>
              </p:txBody>
            </p:sp>
          </p:grpSp>
          <p:sp>
            <p:nvSpPr>
              <p:cNvPr id="24" name="Rounded Rectangle 23">
                <a:extLst>
                  <a:ext uri="{FF2B5EF4-FFF2-40B4-BE49-F238E27FC236}">
                    <a16:creationId xmlns:a16="http://schemas.microsoft.com/office/drawing/2014/main" id="{40B17F54-CEA9-3E45-8912-B9291EF63EA2}"/>
                  </a:ext>
                </a:extLst>
              </p:cNvPr>
              <p:cNvSpPr/>
              <p:nvPr/>
            </p:nvSpPr>
            <p:spPr>
              <a:xfrm>
                <a:off x="4818035" y="3594995"/>
                <a:ext cx="1761544" cy="328278"/>
              </a:xfrm>
              <a:custGeom>
                <a:avLst/>
                <a:gdLst>
                  <a:gd name="connsiteX0" fmla="*/ 0 w 2127068"/>
                  <a:gd name="connsiteY0" fmla="*/ 62896 h 377368"/>
                  <a:gd name="connsiteX1" fmla="*/ 62896 w 2127068"/>
                  <a:gd name="connsiteY1" fmla="*/ 0 h 377368"/>
                  <a:gd name="connsiteX2" fmla="*/ 729988 w 2127068"/>
                  <a:gd name="connsiteY2" fmla="*/ 0 h 377368"/>
                  <a:gd name="connsiteX3" fmla="*/ 1357054 w 2127068"/>
                  <a:gd name="connsiteY3" fmla="*/ 0 h 377368"/>
                  <a:gd name="connsiteX4" fmla="*/ 2064172 w 2127068"/>
                  <a:gd name="connsiteY4" fmla="*/ 0 h 377368"/>
                  <a:gd name="connsiteX5" fmla="*/ 2127068 w 2127068"/>
                  <a:gd name="connsiteY5" fmla="*/ 62896 h 377368"/>
                  <a:gd name="connsiteX6" fmla="*/ 2127068 w 2127068"/>
                  <a:gd name="connsiteY6" fmla="*/ 314472 h 377368"/>
                  <a:gd name="connsiteX7" fmla="*/ 2064172 w 2127068"/>
                  <a:gd name="connsiteY7" fmla="*/ 377368 h 377368"/>
                  <a:gd name="connsiteX8" fmla="*/ 1437106 w 2127068"/>
                  <a:gd name="connsiteY8" fmla="*/ 377368 h 377368"/>
                  <a:gd name="connsiteX9" fmla="*/ 770014 w 2127068"/>
                  <a:gd name="connsiteY9" fmla="*/ 377368 h 377368"/>
                  <a:gd name="connsiteX10" fmla="*/ 62896 w 2127068"/>
                  <a:gd name="connsiteY10" fmla="*/ 377368 h 377368"/>
                  <a:gd name="connsiteX11" fmla="*/ 0 w 2127068"/>
                  <a:gd name="connsiteY11" fmla="*/ 314472 h 377368"/>
                  <a:gd name="connsiteX12" fmla="*/ 0 w 2127068"/>
                  <a:gd name="connsiteY12" fmla="*/ 62896 h 3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7068" h="377368" extrusionOk="0">
                    <a:moveTo>
                      <a:pt x="0" y="62896"/>
                    </a:moveTo>
                    <a:cubicBezTo>
                      <a:pt x="3861" y="33797"/>
                      <a:pt x="29432" y="27"/>
                      <a:pt x="62896" y="0"/>
                    </a:cubicBezTo>
                    <a:cubicBezTo>
                      <a:pt x="358686" y="17905"/>
                      <a:pt x="409173" y="-12522"/>
                      <a:pt x="729988" y="0"/>
                    </a:cubicBezTo>
                    <a:cubicBezTo>
                      <a:pt x="1050803" y="12522"/>
                      <a:pt x="1129003" y="30493"/>
                      <a:pt x="1357054" y="0"/>
                    </a:cubicBezTo>
                    <a:cubicBezTo>
                      <a:pt x="1585105" y="-30493"/>
                      <a:pt x="1884371" y="20097"/>
                      <a:pt x="2064172" y="0"/>
                    </a:cubicBezTo>
                    <a:cubicBezTo>
                      <a:pt x="2095109" y="-200"/>
                      <a:pt x="2130827" y="23981"/>
                      <a:pt x="2127068" y="62896"/>
                    </a:cubicBezTo>
                    <a:cubicBezTo>
                      <a:pt x="2125536" y="187657"/>
                      <a:pt x="2116170" y="231102"/>
                      <a:pt x="2127068" y="314472"/>
                    </a:cubicBezTo>
                    <a:cubicBezTo>
                      <a:pt x="2124400" y="350403"/>
                      <a:pt x="2097881" y="378939"/>
                      <a:pt x="2064172" y="377368"/>
                    </a:cubicBezTo>
                    <a:cubicBezTo>
                      <a:pt x="1809561" y="370317"/>
                      <a:pt x="1613666" y="375244"/>
                      <a:pt x="1437106" y="377368"/>
                    </a:cubicBezTo>
                    <a:cubicBezTo>
                      <a:pt x="1260546" y="379492"/>
                      <a:pt x="1030582" y="351744"/>
                      <a:pt x="770014" y="377368"/>
                    </a:cubicBezTo>
                    <a:cubicBezTo>
                      <a:pt x="509446" y="402992"/>
                      <a:pt x="357996" y="363140"/>
                      <a:pt x="62896" y="377368"/>
                    </a:cubicBezTo>
                    <a:cubicBezTo>
                      <a:pt x="34881" y="380501"/>
                      <a:pt x="8078" y="346906"/>
                      <a:pt x="0" y="314472"/>
                    </a:cubicBezTo>
                    <a:cubicBezTo>
                      <a:pt x="-2341" y="207885"/>
                      <a:pt x="11110" y="141916"/>
                      <a:pt x="0" y="62896"/>
                    </a:cubicBezTo>
                    <a:close/>
                  </a:path>
                </a:pathLst>
              </a:custGeom>
              <a:noFill/>
              <a:ln w="3175">
                <a:noFill/>
                <a:extLst>
                  <a:ext uri="{C807C97D-BFC1-408E-A445-0C87EB9F89A2}">
                    <ask:lineSketchStyleProps xmlns:ask="http://schemas.microsoft.com/office/drawing/2018/sketchyshapes" xmlns="" sd="307757342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50000"/>
                      </a:schemeClr>
                    </a:solidFill>
                  </a:rPr>
                  <a:t>XWTheme</a:t>
                </a:r>
                <a:endParaRPr lang="en-US" sz="1400" dirty="0">
                  <a:solidFill>
                    <a:schemeClr val="accent2">
                      <a:lumMod val="50000"/>
                    </a:schemeClr>
                  </a:solidFill>
                </a:endParaRPr>
              </a:p>
            </p:txBody>
          </p:sp>
        </p:grpSp>
        <p:sp>
          <p:nvSpPr>
            <p:cNvPr id="29" name="Rounded Rectangle 28">
              <a:extLst>
                <a:ext uri="{FF2B5EF4-FFF2-40B4-BE49-F238E27FC236}">
                  <a16:creationId xmlns:a16="http://schemas.microsoft.com/office/drawing/2014/main" id="{7DA6E0C4-87B8-FE43-B8A9-62CD72938399}"/>
                </a:ext>
              </a:extLst>
            </p:cNvPr>
            <p:cNvSpPr/>
            <p:nvPr/>
          </p:nvSpPr>
          <p:spPr>
            <a:xfrm>
              <a:off x="4986629" y="1912233"/>
              <a:ext cx="1761544" cy="328278"/>
            </a:xfrm>
            <a:custGeom>
              <a:avLst/>
              <a:gdLst>
                <a:gd name="connsiteX0" fmla="*/ 0 w 2127068"/>
                <a:gd name="connsiteY0" fmla="*/ 62896 h 377368"/>
                <a:gd name="connsiteX1" fmla="*/ 62896 w 2127068"/>
                <a:gd name="connsiteY1" fmla="*/ 0 h 377368"/>
                <a:gd name="connsiteX2" fmla="*/ 709975 w 2127068"/>
                <a:gd name="connsiteY2" fmla="*/ 0 h 377368"/>
                <a:gd name="connsiteX3" fmla="*/ 1337042 w 2127068"/>
                <a:gd name="connsiteY3" fmla="*/ 0 h 377368"/>
                <a:gd name="connsiteX4" fmla="*/ 2064172 w 2127068"/>
                <a:gd name="connsiteY4" fmla="*/ 0 h 377368"/>
                <a:gd name="connsiteX5" fmla="*/ 2127068 w 2127068"/>
                <a:gd name="connsiteY5" fmla="*/ 62896 h 377368"/>
                <a:gd name="connsiteX6" fmla="*/ 2127068 w 2127068"/>
                <a:gd name="connsiteY6" fmla="*/ 314472 h 377368"/>
                <a:gd name="connsiteX7" fmla="*/ 2064172 w 2127068"/>
                <a:gd name="connsiteY7" fmla="*/ 377368 h 377368"/>
                <a:gd name="connsiteX8" fmla="*/ 1397080 w 2127068"/>
                <a:gd name="connsiteY8" fmla="*/ 377368 h 377368"/>
                <a:gd name="connsiteX9" fmla="*/ 770014 w 2127068"/>
                <a:gd name="connsiteY9" fmla="*/ 377368 h 377368"/>
                <a:gd name="connsiteX10" fmla="*/ 62896 w 2127068"/>
                <a:gd name="connsiteY10" fmla="*/ 377368 h 377368"/>
                <a:gd name="connsiteX11" fmla="*/ 0 w 2127068"/>
                <a:gd name="connsiteY11" fmla="*/ 314472 h 377368"/>
                <a:gd name="connsiteX12" fmla="*/ 0 w 2127068"/>
                <a:gd name="connsiteY12" fmla="*/ 62896 h 3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7068" h="377368" extrusionOk="0">
                  <a:moveTo>
                    <a:pt x="0" y="62896"/>
                  </a:moveTo>
                  <a:cubicBezTo>
                    <a:pt x="2169" y="26844"/>
                    <a:pt x="31859" y="4240"/>
                    <a:pt x="62896" y="0"/>
                  </a:cubicBezTo>
                  <a:cubicBezTo>
                    <a:pt x="226576" y="29998"/>
                    <a:pt x="566441" y="-76"/>
                    <a:pt x="709975" y="0"/>
                  </a:cubicBezTo>
                  <a:cubicBezTo>
                    <a:pt x="853509" y="76"/>
                    <a:pt x="1135452" y="3927"/>
                    <a:pt x="1337042" y="0"/>
                  </a:cubicBezTo>
                  <a:cubicBezTo>
                    <a:pt x="1538632" y="-3927"/>
                    <a:pt x="1796046" y="-14997"/>
                    <a:pt x="2064172" y="0"/>
                  </a:cubicBezTo>
                  <a:cubicBezTo>
                    <a:pt x="2101014" y="1216"/>
                    <a:pt x="2128874" y="32385"/>
                    <a:pt x="2127068" y="62896"/>
                  </a:cubicBezTo>
                  <a:cubicBezTo>
                    <a:pt x="2137569" y="123052"/>
                    <a:pt x="2138508" y="189696"/>
                    <a:pt x="2127068" y="314472"/>
                  </a:cubicBezTo>
                  <a:cubicBezTo>
                    <a:pt x="2134578" y="352349"/>
                    <a:pt x="2095718" y="377188"/>
                    <a:pt x="2064172" y="377368"/>
                  </a:cubicBezTo>
                  <a:cubicBezTo>
                    <a:pt x="1829062" y="344654"/>
                    <a:pt x="1689648" y="376845"/>
                    <a:pt x="1397080" y="377368"/>
                  </a:cubicBezTo>
                  <a:cubicBezTo>
                    <a:pt x="1104512" y="377891"/>
                    <a:pt x="1041142" y="397793"/>
                    <a:pt x="770014" y="377368"/>
                  </a:cubicBezTo>
                  <a:cubicBezTo>
                    <a:pt x="498886" y="356943"/>
                    <a:pt x="251993" y="390212"/>
                    <a:pt x="62896" y="377368"/>
                  </a:cubicBezTo>
                  <a:cubicBezTo>
                    <a:pt x="25839" y="382337"/>
                    <a:pt x="3645" y="346581"/>
                    <a:pt x="0" y="314472"/>
                  </a:cubicBezTo>
                  <a:cubicBezTo>
                    <a:pt x="-951" y="191130"/>
                    <a:pt x="3681" y="147139"/>
                    <a:pt x="0" y="62896"/>
                  </a:cubicBezTo>
                  <a:close/>
                </a:path>
              </a:pathLst>
            </a:custGeom>
            <a:noFill/>
            <a:ln w="3175">
              <a:noFill/>
              <a:extLst>
                <a:ext uri="{C807C97D-BFC1-408E-A445-0C87EB9F89A2}">
                  <ask:lineSketchStyleProps xmlns:ask="http://schemas.microsoft.com/office/drawing/2018/sketchyshapes" xmlns="" sd="69509445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Skins</a:t>
              </a:r>
            </a:p>
          </p:txBody>
        </p:sp>
      </p:grpSp>
      <p:grpSp>
        <p:nvGrpSpPr>
          <p:cNvPr id="2" name="Group 1">
            <a:extLst>
              <a:ext uri="{FF2B5EF4-FFF2-40B4-BE49-F238E27FC236}">
                <a16:creationId xmlns:a16="http://schemas.microsoft.com/office/drawing/2014/main" id="{EECEFF9B-38F9-8C43-81FA-D1702D6199AB}"/>
              </a:ext>
            </a:extLst>
          </p:cNvPr>
          <p:cNvGrpSpPr/>
          <p:nvPr/>
        </p:nvGrpSpPr>
        <p:grpSpPr>
          <a:xfrm>
            <a:off x="1592823" y="1871399"/>
            <a:ext cx="2720939" cy="2321072"/>
            <a:chOff x="456107" y="1912233"/>
            <a:chExt cx="2340095" cy="2471014"/>
          </a:xfrm>
        </p:grpSpPr>
        <p:grpSp>
          <p:nvGrpSpPr>
            <p:cNvPr id="28" name="Group 27">
              <a:extLst>
                <a:ext uri="{FF2B5EF4-FFF2-40B4-BE49-F238E27FC236}">
                  <a16:creationId xmlns:a16="http://schemas.microsoft.com/office/drawing/2014/main" id="{29520366-B269-1E4A-9FD3-019EA73F49D0}"/>
                </a:ext>
              </a:extLst>
            </p:cNvPr>
            <p:cNvGrpSpPr/>
            <p:nvPr/>
          </p:nvGrpSpPr>
          <p:grpSpPr>
            <a:xfrm>
              <a:off x="456107" y="2323945"/>
              <a:ext cx="2340095" cy="2059302"/>
              <a:chOff x="366608" y="3152718"/>
              <a:chExt cx="2340095" cy="2059302"/>
            </a:xfrm>
          </p:grpSpPr>
          <p:grpSp>
            <p:nvGrpSpPr>
              <p:cNvPr id="14" name="Group 13">
                <a:extLst>
                  <a:ext uri="{FF2B5EF4-FFF2-40B4-BE49-F238E27FC236}">
                    <a16:creationId xmlns:a16="http://schemas.microsoft.com/office/drawing/2014/main" id="{A3E833F0-81E6-D14D-A829-FB27F043ECD0}"/>
                  </a:ext>
                </a:extLst>
              </p:cNvPr>
              <p:cNvGrpSpPr/>
              <p:nvPr/>
            </p:nvGrpSpPr>
            <p:grpSpPr>
              <a:xfrm>
                <a:off x="366608" y="3152718"/>
                <a:ext cx="2340095" cy="2059302"/>
                <a:chOff x="507285" y="2051538"/>
                <a:chExt cx="2340095" cy="2059302"/>
              </a:xfrm>
            </p:grpSpPr>
            <p:sp>
              <p:nvSpPr>
                <p:cNvPr id="12" name="Rounded Rectangle 11">
                  <a:extLst>
                    <a:ext uri="{FF2B5EF4-FFF2-40B4-BE49-F238E27FC236}">
                      <a16:creationId xmlns:a16="http://schemas.microsoft.com/office/drawing/2014/main" id="{0653618F-C3D2-A946-924A-63D93FF405DD}"/>
                    </a:ext>
                  </a:extLst>
                </p:cNvPr>
                <p:cNvSpPr/>
                <p:nvPr/>
              </p:nvSpPr>
              <p:spPr>
                <a:xfrm>
                  <a:off x="507285" y="2051538"/>
                  <a:ext cx="2340095" cy="2059302"/>
                </a:xfrm>
                <a:custGeom>
                  <a:avLst/>
                  <a:gdLst>
                    <a:gd name="connsiteX0" fmla="*/ 0 w 2720939"/>
                    <a:gd name="connsiteY0" fmla="*/ 156469 h 1934343"/>
                    <a:gd name="connsiteX1" fmla="*/ 156469 w 2720939"/>
                    <a:gd name="connsiteY1" fmla="*/ 0 h 1934343"/>
                    <a:gd name="connsiteX2" fmla="*/ 758469 w 2720939"/>
                    <a:gd name="connsiteY2" fmla="*/ 0 h 1934343"/>
                    <a:gd name="connsiteX3" fmla="*/ 1360470 w 2720939"/>
                    <a:gd name="connsiteY3" fmla="*/ 0 h 1934343"/>
                    <a:gd name="connsiteX4" fmla="*/ 1938390 w 2720939"/>
                    <a:gd name="connsiteY4" fmla="*/ 0 h 1934343"/>
                    <a:gd name="connsiteX5" fmla="*/ 2564470 w 2720939"/>
                    <a:gd name="connsiteY5" fmla="*/ 0 h 1934343"/>
                    <a:gd name="connsiteX6" fmla="*/ 2720939 w 2720939"/>
                    <a:gd name="connsiteY6" fmla="*/ 156469 h 1934343"/>
                    <a:gd name="connsiteX7" fmla="*/ 2720939 w 2720939"/>
                    <a:gd name="connsiteY7" fmla="*/ 664509 h 1934343"/>
                    <a:gd name="connsiteX8" fmla="*/ 2720939 w 2720939"/>
                    <a:gd name="connsiteY8" fmla="*/ 1188764 h 1934343"/>
                    <a:gd name="connsiteX9" fmla="*/ 2720939 w 2720939"/>
                    <a:gd name="connsiteY9" fmla="*/ 1777874 h 1934343"/>
                    <a:gd name="connsiteX10" fmla="*/ 2564470 w 2720939"/>
                    <a:gd name="connsiteY10" fmla="*/ 1934343 h 1934343"/>
                    <a:gd name="connsiteX11" fmla="*/ 2010630 w 2720939"/>
                    <a:gd name="connsiteY11" fmla="*/ 1934343 h 1934343"/>
                    <a:gd name="connsiteX12" fmla="*/ 1408630 w 2720939"/>
                    <a:gd name="connsiteY12" fmla="*/ 1934343 h 1934343"/>
                    <a:gd name="connsiteX13" fmla="*/ 830709 w 2720939"/>
                    <a:gd name="connsiteY13" fmla="*/ 1934343 h 1934343"/>
                    <a:gd name="connsiteX14" fmla="*/ 156469 w 2720939"/>
                    <a:gd name="connsiteY14" fmla="*/ 1934343 h 1934343"/>
                    <a:gd name="connsiteX15" fmla="*/ 0 w 2720939"/>
                    <a:gd name="connsiteY15" fmla="*/ 1777874 h 1934343"/>
                    <a:gd name="connsiteX16" fmla="*/ 0 w 2720939"/>
                    <a:gd name="connsiteY16" fmla="*/ 1269834 h 1934343"/>
                    <a:gd name="connsiteX17" fmla="*/ 0 w 2720939"/>
                    <a:gd name="connsiteY17" fmla="*/ 745579 h 1934343"/>
                    <a:gd name="connsiteX18" fmla="*/ 0 w 2720939"/>
                    <a:gd name="connsiteY18" fmla="*/ 156469 h 19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0939" h="1934343" fill="none" extrusionOk="0">
                      <a:moveTo>
                        <a:pt x="0" y="156469"/>
                      </a:moveTo>
                      <a:cubicBezTo>
                        <a:pt x="15157" y="71251"/>
                        <a:pt x="77263" y="14000"/>
                        <a:pt x="156469" y="0"/>
                      </a:cubicBezTo>
                      <a:cubicBezTo>
                        <a:pt x="411818" y="-25029"/>
                        <a:pt x="554058" y="2645"/>
                        <a:pt x="758469" y="0"/>
                      </a:cubicBezTo>
                      <a:cubicBezTo>
                        <a:pt x="962880" y="-2645"/>
                        <a:pt x="1163025" y="23607"/>
                        <a:pt x="1360470" y="0"/>
                      </a:cubicBezTo>
                      <a:cubicBezTo>
                        <a:pt x="1557915" y="-23607"/>
                        <a:pt x="1660760" y="566"/>
                        <a:pt x="1938390" y="0"/>
                      </a:cubicBezTo>
                      <a:cubicBezTo>
                        <a:pt x="2216020" y="-566"/>
                        <a:pt x="2400702" y="9548"/>
                        <a:pt x="2564470" y="0"/>
                      </a:cubicBezTo>
                      <a:cubicBezTo>
                        <a:pt x="2653823" y="-3364"/>
                        <a:pt x="2739386" y="67470"/>
                        <a:pt x="2720939" y="156469"/>
                      </a:cubicBezTo>
                      <a:cubicBezTo>
                        <a:pt x="2729747" y="333893"/>
                        <a:pt x="2733856" y="476991"/>
                        <a:pt x="2720939" y="664509"/>
                      </a:cubicBezTo>
                      <a:cubicBezTo>
                        <a:pt x="2708022" y="852027"/>
                        <a:pt x="2724404" y="1033725"/>
                        <a:pt x="2720939" y="1188764"/>
                      </a:cubicBezTo>
                      <a:cubicBezTo>
                        <a:pt x="2717474" y="1343803"/>
                        <a:pt x="2733509" y="1641607"/>
                        <a:pt x="2720939" y="1777874"/>
                      </a:cubicBezTo>
                      <a:cubicBezTo>
                        <a:pt x="2718869" y="1864804"/>
                        <a:pt x="2653071" y="1918923"/>
                        <a:pt x="2564470" y="1934343"/>
                      </a:cubicBezTo>
                      <a:cubicBezTo>
                        <a:pt x="2412592" y="1957143"/>
                        <a:pt x="2177524" y="1926333"/>
                        <a:pt x="2010630" y="1934343"/>
                      </a:cubicBezTo>
                      <a:cubicBezTo>
                        <a:pt x="1843736" y="1942353"/>
                        <a:pt x="1704097" y="1920318"/>
                        <a:pt x="1408630" y="1934343"/>
                      </a:cubicBezTo>
                      <a:cubicBezTo>
                        <a:pt x="1113163" y="1948368"/>
                        <a:pt x="956882" y="1918131"/>
                        <a:pt x="830709" y="1934343"/>
                      </a:cubicBezTo>
                      <a:cubicBezTo>
                        <a:pt x="704536" y="1950555"/>
                        <a:pt x="320807" y="1932378"/>
                        <a:pt x="156469" y="1934343"/>
                      </a:cubicBezTo>
                      <a:cubicBezTo>
                        <a:pt x="79948" y="1932036"/>
                        <a:pt x="-6792" y="1873160"/>
                        <a:pt x="0" y="1777874"/>
                      </a:cubicBezTo>
                      <a:cubicBezTo>
                        <a:pt x="8355" y="1646523"/>
                        <a:pt x="-24774" y="1482242"/>
                        <a:pt x="0" y="1269834"/>
                      </a:cubicBezTo>
                      <a:cubicBezTo>
                        <a:pt x="24774" y="1057426"/>
                        <a:pt x="-18578" y="980595"/>
                        <a:pt x="0" y="745579"/>
                      </a:cubicBezTo>
                      <a:cubicBezTo>
                        <a:pt x="18578" y="510563"/>
                        <a:pt x="-26076" y="304666"/>
                        <a:pt x="0" y="156469"/>
                      </a:cubicBezTo>
                      <a:close/>
                    </a:path>
                    <a:path w="2720939" h="1934343" stroke="0" extrusionOk="0">
                      <a:moveTo>
                        <a:pt x="0" y="156469"/>
                      </a:moveTo>
                      <a:cubicBezTo>
                        <a:pt x="-7531" y="76398"/>
                        <a:pt x="67743" y="-4309"/>
                        <a:pt x="156469" y="0"/>
                      </a:cubicBezTo>
                      <a:cubicBezTo>
                        <a:pt x="438996" y="-25944"/>
                        <a:pt x="546456" y="-17916"/>
                        <a:pt x="734389" y="0"/>
                      </a:cubicBezTo>
                      <a:cubicBezTo>
                        <a:pt x="922322" y="17916"/>
                        <a:pt x="1037731" y="2810"/>
                        <a:pt x="1336389" y="0"/>
                      </a:cubicBezTo>
                      <a:cubicBezTo>
                        <a:pt x="1635047" y="-2810"/>
                        <a:pt x="1679324" y="-8731"/>
                        <a:pt x="1866150" y="0"/>
                      </a:cubicBezTo>
                      <a:cubicBezTo>
                        <a:pt x="2052976" y="8731"/>
                        <a:pt x="2353798" y="-5196"/>
                        <a:pt x="2564470" y="0"/>
                      </a:cubicBezTo>
                      <a:cubicBezTo>
                        <a:pt x="2646785" y="1357"/>
                        <a:pt x="2732732" y="74285"/>
                        <a:pt x="2720939" y="156469"/>
                      </a:cubicBezTo>
                      <a:cubicBezTo>
                        <a:pt x="2725056" y="345674"/>
                        <a:pt x="2739802" y="492536"/>
                        <a:pt x="2720939" y="729365"/>
                      </a:cubicBezTo>
                      <a:cubicBezTo>
                        <a:pt x="2702076" y="966194"/>
                        <a:pt x="2740861" y="1053654"/>
                        <a:pt x="2720939" y="1253620"/>
                      </a:cubicBezTo>
                      <a:cubicBezTo>
                        <a:pt x="2701017" y="1453587"/>
                        <a:pt x="2740494" y="1652477"/>
                        <a:pt x="2720939" y="1777874"/>
                      </a:cubicBezTo>
                      <a:cubicBezTo>
                        <a:pt x="2730808" y="1850386"/>
                        <a:pt x="2643923" y="1935791"/>
                        <a:pt x="2564470" y="1934343"/>
                      </a:cubicBezTo>
                      <a:cubicBezTo>
                        <a:pt x="2433492" y="1929416"/>
                        <a:pt x="2157449" y="1912106"/>
                        <a:pt x="2034710" y="1934343"/>
                      </a:cubicBezTo>
                      <a:cubicBezTo>
                        <a:pt x="1911971" y="1956580"/>
                        <a:pt x="1695391" y="1918351"/>
                        <a:pt x="1504950" y="1934343"/>
                      </a:cubicBezTo>
                      <a:cubicBezTo>
                        <a:pt x="1314509" y="1950335"/>
                        <a:pt x="1183617" y="1912260"/>
                        <a:pt x="902949" y="1934343"/>
                      </a:cubicBezTo>
                      <a:cubicBezTo>
                        <a:pt x="622281" y="1956426"/>
                        <a:pt x="345549" y="1944246"/>
                        <a:pt x="156469" y="1934343"/>
                      </a:cubicBezTo>
                      <a:cubicBezTo>
                        <a:pt x="84000" y="1937057"/>
                        <a:pt x="6148" y="1861175"/>
                        <a:pt x="0" y="1777874"/>
                      </a:cubicBezTo>
                      <a:cubicBezTo>
                        <a:pt x="-23351" y="1580003"/>
                        <a:pt x="-6564" y="1393692"/>
                        <a:pt x="0" y="1221192"/>
                      </a:cubicBezTo>
                      <a:cubicBezTo>
                        <a:pt x="6564" y="1048692"/>
                        <a:pt x="2327" y="938509"/>
                        <a:pt x="0" y="729365"/>
                      </a:cubicBezTo>
                      <a:cubicBezTo>
                        <a:pt x="-2327" y="520221"/>
                        <a:pt x="6766" y="382265"/>
                        <a:pt x="0" y="156469"/>
                      </a:cubicBezTo>
                      <a:close/>
                    </a:path>
                  </a:pathLst>
                </a:custGeom>
                <a:solidFill>
                  <a:schemeClr val="accent2">
                    <a:lumMod val="40000"/>
                    <a:lumOff val="60000"/>
                  </a:schemeClr>
                </a:solidFill>
                <a:ln w="3175">
                  <a:solidFill>
                    <a:schemeClr val="accent2">
                      <a:lumMod val="75000"/>
                    </a:schemeClr>
                  </a:solidFill>
                  <a:prstDash val="dash"/>
                  <a:extLst>
                    <a:ext uri="{C807C97D-BFC1-408E-A445-0C87EB9F89A2}">
                      <ask:lineSketchStyleProps xmlns:ask="http://schemas.microsoft.com/office/drawing/2018/sketchyshapes" xmlns="" sd="3429094898">
                        <a:prstGeom prst="roundRect">
                          <a:avLst>
                            <a:gd name="adj" fmla="val 80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6" name="Rounded Rectangle 5">
                  <a:extLst>
                    <a:ext uri="{FF2B5EF4-FFF2-40B4-BE49-F238E27FC236}">
                      <a16:creationId xmlns:a16="http://schemas.microsoft.com/office/drawing/2014/main" id="{B02FBBB1-19D4-D744-92A0-E650AB90DB5D}"/>
                    </a:ext>
                  </a:extLst>
                </p:cNvPr>
                <p:cNvSpPr/>
                <p:nvPr/>
              </p:nvSpPr>
              <p:spPr>
                <a:xfrm>
                  <a:off x="653561" y="2523791"/>
                  <a:ext cx="2074986" cy="370703"/>
                </a:xfrm>
                <a:custGeom>
                  <a:avLst/>
                  <a:gdLst>
                    <a:gd name="connsiteX0" fmla="*/ 0 w 2412684"/>
                    <a:gd name="connsiteY0" fmla="*/ 58036 h 348209"/>
                    <a:gd name="connsiteX1" fmla="*/ 58036 w 2412684"/>
                    <a:gd name="connsiteY1" fmla="*/ 0 h 348209"/>
                    <a:gd name="connsiteX2" fmla="*/ 655155 w 2412684"/>
                    <a:gd name="connsiteY2" fmla="*/ 0 h 348209"/>
                    <a:gd name="connsiteX3" fmla="*/ 1160410 w 2412684"/>
                    <a:gd name="connsiteY3" fmla="*/ 0 h 348209"/>
                    <a:gd name="connsiteX4" fmla="*/ 1665664 w 2412684"/>
                    <a:gd name="connsiteY4" fmla="*/ 0 h 348209"/>
                    <a:gd name="connsiteX5" fmla="*/ 2354648 w 2412684"/>
                    <a:gd name="connsiteY5" fmla="*/ 0 h 348209"/>
                    <a:gd name="connsiteX6" fmla="*/ 2412684 w 2412684"/>
                    <a:gd name="connsiteY6" fmla="*/ 58036 h 348209"/>
                    <a:gd name="connsiteX7" fmla="*/ 2412684 w 2412684"/>
                    <a:gd name="connsiteY7" fmla="*/ 290173 h 348209"/>
                    <a:gd name="connsiteX8" fmla="*/ 2354648 w 2412684"/>
                    <a:gd name="connsiteY8" fmla="*/ 348209 h 348209"/>
                    <a:gd name="connsiteX9" fmla="*/ 1757529 w 2412684"/>
                    <a:gd name="connsiteY9" fmla="*/ 348209 h 348209"/>
                    <a:gd name="connsiteX10" fmla="*/ 1183376 w 2412684"/>
                    <a:gd name="connsiteY10" fmla="*/ 348209 h 348209"/>
                    <a:gd name="connsiteX11" fmla="*/ 678121 w 2412684"/>
                    <a:gd name="connsiteY11" fmla="*/ 348209 h 348209"/>
                    <a:gd name="connsiteX12" fmla="*/ 58036 w 2412684"/>
                    <a:gd name="connsiteY12" fmla="*/ 348209 h 348209"/>
                    <a:gd name="connsiteX13" fmla="*/ 0 w 2412684"/>
                    <a:gd name="connsiteY13" fmla="*/ 290173 h 348209"/>
                    <a:gd name="connsiteX14" fmla="*/ 0 w 2412684"/>
                    <a:gd name="connsiteY14" fmla="*/ 58036 h 3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2684" h="348209" fill="none" extrusionOk="0">
                      <a:moveTo>
                        <a:pt x="0" y="58036"/>
                      </a:moveTo>
                      <a:cubicBezTo>
                        <a:pt x="-1813" y="29635"/>
                        <a:pt x="19047" y="-643"/>
                        <a:pt x="58036" y="0"/>
                      </a:cubicBezTo>
                      <a:cubicBezTo>
                        <a:pt x="311686" y="-16386"/>
                        <a:pt x="445363" y="25965"/>
                        <a:pt x="655155" y="0"/>
                      </a:cubicBezTo>
                      <a:cubicBezTo>
                        <a:pt x="864947" y="-25965"/>
                        <a:pt x="941752" y="19490"/>
                        <a:pt x="1160410" y="0"/>
                      </a:cubicBezTo>
                      <a:cubicBezTo>
                        <a:pt x="1379069" y="-19490"/>
                        <a:pt x="1532071" y="-8444"/>
                        <a:pt x="1665664" y="0"/>
                      </a:cubicBezTo>
                      <a:cubicBezTo>
                        <a:pt x="1799257" y="8444"/>
                        <a:pt x="2105478" y="339"/>
                        <a:pt x="2354648" y="0"/>
                      </a:cubicBezTo>
                      <a:cubicBezTo>
                        <a:pt x="2385580" y="1574"/>
                        <a:pt x="2413233" y="21373"/>
                        <a:pt x="2412684" y="58036"/>
                      </a:cubicBezTo>
                      <a:cubicBezTo>
                        <a:pt x="2408020" y="114859"/>
                        <a:pt x="2402541" y="180924"/>
                        <a:pt x="2412684" y="290173"/>
                      </a:cubicBezTo>
                      <a:cubicBezTo>
                        <a:pt x="2412734" y="325793"/>
                        <a:pt x="2390089" y="349704"/>
                        <a:pt x="2354648" y="348209"/>
                      </a:cubicBezTo>
                      <a:cubicBezTo>
                        <a:pt x="2152622" y="321697"/>
                        <a:pt x="1927980" y="358908"/>
                        <a:pt x="1757529" y="348209"/>
                      </a:cubicBezTo>
                      <a:cubicBezTo>
                        <a:pt x="1587078" y="337510"/>
                        <a:pt x="1372743" y="350775"/>
                        <a:pt x="1183376" y="348209"/>
                      </a:cubicBezTo>
                      <a:cubicBezTo>
                        <a:pt x="994009" y="345643"/>
                        <a:pt x="895401" y="360456"/>
                        <a:pt x="678121" y="348209"/>
                      </a:cubicBezTo>
                      <a:cubicBezTo>
                        <a:pt x="460842" y="335962"/>
                        <a:pt x="278585" y="340778"/>
                        <a:pt x="58036" y="348209"/>
                      </a:cubicBezTo>
                      <a:cubicBezTo>
                        <a:pt x="28482" y="350564"/>
                        <a:pt x="6702" y="326570"/>
                        <a:pt x="0" y="290173"/>
                      </a:cubicBezTo>
                      <a:cubicBezTo>
                        <a:pt x="6703" y="193141"/>
                        <a:pt x="3023" y="140963"/>
                        <a:pt x="0" y="58036"/>
                      </a:cubicBezTo>
                      <a:close/>
                    </a:path>
                    <a:path w="2412684" h="348209" stroke="0" extrusionOk="0">
                      <a:moveTo>
                        <a:pt x="0" y="58036"/>
                      </a:moveTo>
                      <a:cubicBezTo>
                        <a:pt x="3250" y="28497"/>
                        <a:pt x="24522" y="-1541"/>
                        <a:pt x="58036" y="0"/>
                      </a:cubicBezTo>
                      <a:cubicBezTo>
                        <a:pt x="235311" y="6654"/>
                        <a:pt x="515923" y="-14737"/>
                        <a:pt x="655155" y="0"/>
                      </a:cubicBezTo>
                      <a:cubicBezTo>
                        <a:pt x="794387" y="14737"/>
                        <a:pt x="954502" y="-17391"/>
                        <a:pt x="1252274" y="0"/>
                      </a:cubicBezTo>
                      <a:cubicBezTo>
                        <a:pt x="1550046" y="17391"/>
                        <a:pt x="1526405" y="4343"/>
                        <a:pt x="1757529" y="0"/>
                      </a:cubicBezTo>
                      <a:cubicBezTo>
                        <a:pt x="1988653" y="-4343"/>
                        <a:pt x="2211524" y="-18183"/>
                        <a:pt x="2354648" y="0"/>
                      </a:cubicBezTo>
                      <a:cubicBezTo>
                        <a:pt x="2390685" y="6722"/>
                        <a:pt x="2405548" y="25685"/>
                        <a:pt x="2412684" y="58036"/>
                      </a:cubicBezTo>
                      <a:cubicBezTo>
                        <a:pt x="2413623" y="139462"/>
                        <a:pt x="2423166" y="203594"/>
                        <a:pt x="2412684" y="290173"/>
                      </a:cubicBezTo>
                      <a:cubicBezTo>
                        <a:pt x="2411562" y="321754"/>
                        <a:pt x="2390806" y="346384"/>
                        <a:pt x="2354648" y="348209"/>
                      </a:cubicBezTo>
                      <a:cubicBezTo>
                        <a:pt x="2234965" y="358524"/>
                        <a:pt x="2057225" y="367902"/>
                        <a:pt x="1803461" y="348209"/>
                      </a:cubicBezTo>
                      <a:cubicBezTo>
                        <a:pt x="1549697" y="328516"/>
                        <a:pt x="1515057" y="348692"/>
                        <a:pt x="1252274" y="348209"/>
                      </a:cubicBezTo>
                      <a:cubicBezTo>
                        <a:pt x="989491" y="347726"/>
                        <a:pt x="887071" y="324367"/>
                        <a:pt x="632189" y="348209"/>
                      </a:cubicBezTo>
                      <a:cubicBezTo>
                        <a:pt x="377307" y="372051"/>
                        <a:pt x="245231" y="338842"/>
                        <a:pt x="58036" y="348209"/>
                      </a:cubicBezTo>
                      <a:cubicBezTo>
                        <a:pt x="30617" y="351707"/>
                        <a:pt x="1237" y="323796"/>
                        <a:pt x="0" y="290173"/>
                      </a:cubicBezTo>
                      <a:cubicBezTo>
                        <a:pt x="-9939" y="232099"/>
                        <a:pt x="9337" y="147562"/>
                        <a:pt x="0" y="58036"/>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xmlns="" sd="227173751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&lt;</a:t>
                  </a:r>
                  <a:r>
                    <a:rPr lang="en-US" sz="1400" dirty="0" err="1">
                      <a:solidFill>
                        <a:schemeClr val="accent4">
                          <a:lumMod val="50000"/>
                        </a:schemeClr>
                      </a:solidFill>
                    </a:rPr>
                    <a:t>attr</a:t>
                  </a:r>
                  <a:r>
                    <a:rPr lang="en-US" sz="1400" dirty="0">
                      <a:solidFill>
                        <a:schemeClr val="accent4">
                          <a:lumMod val="50000"/>
                        </a:schemeClr>
                      </a:solidFill>
                    </a:rPr>
                    <a:t> name="</a:t>
                  </a:r>
                  <a:r>
                    <a:rPr lang="en-US" sz="1400" dirty="0" err="1">
                      <a:solidFill>
                        <a:schemeClr val="accent4">
                          <a:lumMod val="50000"/>
                        </a:schemeClr>
                      </a:solidFill>
                    </a:rPr>
                    <a:t>login_qq</a:t>
                  </a:r>
                  <a:r>
                    <a:rPr lang="en-US" sz="1400" dirty="0">
                      <a:solidFill>
                        <a:schemeClr val="accent4">
                          <a:lumMod val="50000"/>
                        </a:schemeClr>
                      </a:solidFill>
                    </a:rPr>
                    <a:t>"/&gt; </a:t>
                  </a:r>
                </a:p>
              </p:txBody>
            </p:sp>
            <p:sp>
              <p:nvSpPr>
                <p:cNvPr id="7" name="Rounded Rectangle 6">
                  <a:extLst>
                    <a:ext uri="{FF2B5EF4-FFF2-40B4-BE49-F238E27FC236}">
                      <a16:creationId xmlns:a16="http://schemas.microsoft.com/office/drawing/2014/main" id="{23A61F22-2975-A24E-9682-B7657B3826B4}"/>
                    </a:ext>
                  </a:extLst>
                </p:cNvPr>
                <p:cNvSpPr/>
                <p:nvPr/>
              </p:nvSpPr>
              <p:spPr>
                <a:xfrm>
                  <a:off x="653561" y="2967367"/>
                  <a:ext cx="2074986" cy="370703"/>
                </a:xfrm>
                <a:custGeom>
                  <a:avLst/>
                  <a:gdLst>
                    <a:gd name="connsiteX0" fmla="*/ 0 w 2412684"/>
                    <a:gd name="connsiteY0" fmla="*/ 58036 h 348209"/>
                    <a:gd name="connsiteX1" fmla="*/ 58036 w 2412684"/>
                    <a:gd name="connsiteY1" fmla="*/ 0 h 348209"/>
                    <a:gd name="connsiteX2" fmla="*/ 632189 w 2412684"/>
                    <a:gd name="connsiteY2" fmla="*/ 0 h 348209"/>
                    <a:gd name="connsiteX3" fmla="*/ 1252274 w 2412684"/>
                    <a:gd name="connsiteY3" fmla="*/ 0 h 348209"/>
                    <a:gd name="connsiteX4" fmla="*/ 2354648 w 2412684"/>
                    <a:gd name="connsiteY4" fmla="*/ 0 h 348209"/>
                    <a:gd name="connsiteX5" fmla="*/ 2412684 w 2412684"/>
                    <a:gd name="connsiteY5" fmla="*/ 58036 h 348209"/>
                    <a:gd name="connsiteX6" fmla="*/ 2412684 w 2412684"/>
                    <a:gd name="connsiteY6" fmla="*/ 290173 h 348209"/>
                    <a:gd name="connsiteX7" fmla="*/ 2354648 w 2412684"/>
                    <a:gd name="connsiteY7" fmla="*/ 348209 h 348209"/>
                    <a:gd name="connsiteX8" fmla="*/ 1849393 w 2412684"/>
                    <a:gd name="connsiteY8" fmla="*/ 348209 h 348209"/>
                    <a:gd name="connsiteX9" fmla="*/ 1298206 w 2412684"/>
                    <a:gd name="connsiteY9" fmla="*/ 348209 h 348209"/>
                    <a:gd name="connsiteX10" fmla="*/ 747020 w 2412684"/>
                    <a:gd name="connsiteY10" fmla="*/ 348209 h 348209"/>
                    <a:gd name="connsiteX11" fmla="*/ 58036 w 2412684"/>
                    <a:gd name="connsiteY11" fmla="*/ 348209 h 348209"/>
                    <a:gd name="connsiteX12" fmla="*/ 0 w 2412684"/>
                    <a:gd name="connsiteY12" fmla="*/ 290173 h 348209"/>
                    <a:gd name="connsiteX13" fmla="*/ 0 w 2412684"/>
                    <a:gd name="connsiteY13" fmla="*/ 58036 h 3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2684" h="348209" fill="none" extrusionOk="0">
                      <a:moveTo>
                        <a:pt x="0" y="58036"/>
                      </a:moveTo>
                      <a:cubicBezTo>
                        <a:pt x="1512" y="27966"/>
                        <a:pt x="24897" y="-949"/>
                        <a:pt x="58036" y="0"/>
                      </a:cubicBezTo>
                      <a:cubicBezTo>
                        <a:pt x="319485" y="25623"/>
                        <a:pt x="508724" y="1465"/>
                        <a:pt x="632189" y="0"/>
                      </a:cubicBezTo>
                      <a:cubicBezTo>
                        <a:pt x="755654" y="-1465"/>
                        <a:pt x="986646" y="-19118"/>
                        <a:pt x="1252274" y="0"/>
                      </a:cubicBezTo>
                      <a:cubicBezTo>
                        <a:pt x="1517902" y="19118"/>
                        <a:pt x="2088022" y="12477"/>
                        <a:pt x="2354648" y="0"/>
                      </a:cubicBezTo>
                      <a:cubicBezTo>
                        <a:pt x="2384435" y="-2596"/>
                        <a:pt x="2411485" y="27983"/>
                        <a:pt x="2412684" y="58036"/>
                      </a:cubicBezTo>
                      <a:cubicBezTo>
                        <a:pt x="2418514" y="152646"/>
                        <a:pt x="2406781" y="191822"/>
                        <a:pt x="2412684" y="290173"/>
                      </a:cubicBezTo>
                      <a:cubicBezTo>
                        <a:pt x="2410838" y="323832"/>
                        <a:pt x="2391555" y="354361"/>
                        <a:pt x="2354648" y="348209"/>
                      </a:cubicBezTo>
                      <a:cubicBezTo>
                        <a:pt x="2232455" y="355562"/>
                        <a:pt x="2013410" y="330795"/>
                        <a:pt x="1849393" y="348209"/>
                      </a:cubicBezTo>
                      <a:cubicBezTo>
                        <a:pt x="1685376" y="365623"/>
                        <a:pt x="1492697" y="353226"/>
                        <a:pt x="1298206" y="348209"/>
                      </a:cubicBezTo>
                      <a:cubicBezTo>
                        <a:pt x="1103715" y="343192"/>
                        <a:pt x="957618" y="352473"/>
                        <a:pt x="747020" y="348209"/>
                      </a:cubicBezTo>
                      <a:cubicBezTo>
                        <a:pt x="536422" y="343945"/>
                        <a:pt x="374905" y="345102"/>
                        <a:pt x="58036" y="348209"/>
                      </a:cubicBezTo>
                      <a:cubicBezTo>
                        <a:pt x="22810" y="349557"/>
                        <a:pt x="-2216" y="328908"/>
                        <a:pt x="0" y="290173"/>
                      </a:cubicBezTo>
                      <a:cubicBezTo>
                        <a:pt x="10670" y="200066"/>
                        <a:pt x="-4677" y="155264"/>
                        <a:pt x="0" y="58036"/>
                      </a:cubicBezTo>
                      <a:close/>
                    </a:path>
                    <a:path w="2412684" h="348209" stroke="0" extrusionOk="0">
                      <a:moveTo>
                        <a:pt x="0" y="58036"/>
                      </a:moveTo>
                      <a:cubicBezTo>
                        <a:pt x="617" y="27372"/>
                        <a:pt x="27308" y="-1822"/>
                        <a:pt x="58036" y="0"/>
                      </a:cubicBezTo>
                      <a:cubicBezTo>
                        <a:pt x="268742" y="-5312"/>
                        <a:pt x="351236" y="-13345"/>
                        <a:pt x="609223" y="0"/>
                      </a:cubicBezTo>
                      <a:cubicBezTo>
                        <a:pt x="867210" y="13345"/>
                        <a:pt x="935789" y="6710"/>
                        <a:pt x="1114478" y="0"/>
                      </a:cubicBezTo>
                      <a:cubicBezTo>
                        <a:pt x="1293168" y="-6710"/>
                        <a:pt x="1383625" y="-3321"/>
                        <a:pt x="1619732" y="0"/>
                      </a:cubicBezTo>
                      <a:cubicBezTo>
                        <a:pt x="1855839" y="3321"/>
                        <a:pt x="2007088" y="23411"/>
                        <a:pt x="2354648" y="0"/>
                      </a:cubicBezTo>
                      <a:cubicBezTo>
                        <a:pt x="2384741" y="639"/>
                        <a:pt x="2418323" y="29856"/>
                        <a:pt x="2412684" y="58036"/>
                      </a:cubicBezTo>
                      <a:cubicBezTo>
                        <a:pt x="2406840" y="120963"/>
                        <a:pt x="2409052" y="230846"/>
                        <a:pt x="2412684" y="290173"/>
                      </a:cubicBezTo>
                      <a:cubicBezTo>
                        <a:pt x="2409440" y="318835"/>
                        <a:pt x="2382604" y="352330"/>
                        <a:pt x="2354648" y="348209"/>
                      </a:cubicBezTo>
                      <a:cubicBezTo>
                        <a:pt x="2162994" y="376291"/>
                        <a:pt x="1934383" y="329279"/>
                        <a:pt x="1780495" y="348209"/>
                      </a:cubicBezTo>
                      <a:cubicBezTo>
                        <a:pt x="1626607" y="367139"/>
                        <a:pt x="1479790" y="358647"/>
                        <a:pt x="1252274" y="348209"/>
                      </a:cubicBezTo>
                      <a:cubicBezTo>
                        <a:pt x="1024758" y="337771"/>
                        <a:pt x="848049" y="377607"/>
                        <a:pt x="655155" y="348209"/>
                      </a:cubicBezTo>
                      <a:cubicBezTo>
                        <a:pt x="462261" y="318811"/>
                        <a:pt x="338896" y="351717"/>
                        <a:pt x="58036" y="348209"/>
                      </a:cubicBezTo>
                      <a:cubicBezTo>
                        <a:pt x="24958" y="350262"/>
                        <a:pt x="896" y="320523"/>
                        <a:pt x="0" y="290173"/>
                      </a:cubicBezTo>
                      <a:cubicBezTo>
                        <a:pt x="-9448" y="178645"/>
                        <a:pt x="-3023" y="134696"/>
                        <a:pt x="0" y="58036"/>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xmlns="" sd="57622478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&lt;</a:t>
                  </a:r>
                  <a:r>
                    <a:rPr lang="en-US" sz="1400" dirty="0" err="1">
                      <a:solidFill>
                        <a:schemeClr val="accent4">
                          <a:lumMod val="50000"/>
                        </a:schemeClr>
                      </a:solidFill>
                    </a:rPr>
                    <a:t>attr</a:t>
                  </a:r>
                  <a:r>
                    <a:rPr lang="en-US" sz="1400" dirty="0">
                      <a:solidFill>
                        <a:schemeClr val="accent4">
                          <a:lumMod val="50000"/>
                        </a:schemeClr>
                      </a:solidFill>
                    </a:rPr>
                    <a:t> name="</a:t>
                  </a:r>
                  <a:r>
                    <a:rPr lang="en-US" sz="1400" dirty="0" err="1">
                      <a:solidFill>
                        <a:schemeClr val="accent4">
                          <a:lumMod val="50000"/>
                        </a:schemeClr>
                      </a:solidFill>
                    </a:rPr>
                    <a:t>login_wx</a:t>
                  </a:r>
                  <a:r>
                    <a:rPr lang="en-US" sz="1400" dirty="0">
                      <a:solidFill>
                        <a:schemeClr val="accent4">
                          <a:lumMod val="50000"/>
                        </a:schemeClr>
                      </a:solidFill>
                    </a:rPr>
                    <a:t>"/&gt; </a:t>
                  </a:r>
                </a:p>
              </p:txBody>
            </p:sp>
            <p:sp>
              <p:nvSpPr>
                <p:cNvPr id="8" name="Rounded Rectangle 7">
                  <a:extLst>
                    <a:ext uri="{FF2B5EF4-FFF2-40B4-BE49-F238E27FC236}">
                      <a16:creationId xmlns:a16="http://schemas.microsoft.com/office/drawing/2014/main" id="{506F7A98-6E88-E246-B982-23DE3BBF7266}"/>
                    </a:ext>
                  </a:extLst>
                </p:cNvPr>
                <p:cNvSpPr/>
                <p:nvPr/>
              </p:nvSpPr>
              <p:spPr>
                <a:xfrm>
                  <a:off x="653561" y="3464963"/>
                  <a:ext cx="2074986" cy="370703"/>
                </a:xfrm>
                <a:custGeom>
                  <a:avLst/>
                  <a:gdLst>
                    <a:gd name="connsiteX0" fmla="*/ 0 w 2412684"/>
                    <a:gd name="connsiteY0" fmla="*/ 58036 h 348209"/>
                    <a:gd name="connsiteX1" fmla="*/ 58036 w 2412684"/>
                    <a:gd name="connsiteY1" fmla="*/ 0 h 348209"/>
                    <a:gd name="connsiteX2" fmla="*/ 609223 w 2412684"/>
                    <a:gd name="connsiteY2" fmla="*/ 0 h 348209"/>
                    <a:gd name="connsiteX3" fmla="*/ 1206342 w 2412684"/>
                    <a:gd name="connsiteY3" fmla="*/ 0 h 348209"/>
                    <a:gd name="connsiteX4" fmla="*/ 1734563 w 2412684"/>
                    <a:gd name="connsiteY4" fmla="*/ 0 h 348209"/>
                    <a:gd name="connsiteX5" fmla="*/ 2354648 w 2412684"/>
                    <a:gd name="connsiteY5" fmla="*/ 0 h 348209"/>
                    <a:gd name="connsiteX6" fmla="*/ 2412684 w 2412684"/>
                    <a:gd name="connsiteY6" fmla="*/ 58036 h 348209"/>
                    <a:gd name="connsiteX7" fmla="*/ 2412684 w 2412684"/>
                    <a:gd name="connsiteY7" fmla="*/ 290173 h 348209"/>
                    <a:gd name="connsiteX8" fmla="*/ 2354648 w 2412684"/>
                    <a:gd name="connsiteY8" fmla="*/ 348209 h 348209"/>
                    <a:gd name="connsiteX9" fmla="*/ 1780495 w 2412684"/>
                    <a:gd name="connsiteY9" fmla="*/ 348209 h 348209"/>
                    <a:gd name="connsiteX10" fmla="*/ 1252274 w 2412684"/>
                    <a:gd name="connsiteY10" fmla="*/ 348209 h 348209"/>
                    <a:gd name="connsiteX11" fmla="*/ 655155 w 2412684"/>
                    <a:gd name="connsiteY11" fmla="*/ 348209 h 348209"/>
                    <a:gd name="connsiteX12" fmla="*/ 58036 w 2412684"/>
                    <a:gd name="connsiteY12" fmla="*/ 348209 h 348209"/>
                    <a:gd name="connsiteX13" fmla="*/ 0 w 2412684"/>
                    <a:gd name="connsiteY13" fmla="*/ 290173 h 348209"/>
                    <a:gd name="connsiteX14" fmla="*/ 0 w 2412684"/>
                    <a:gd name="connsiteY14" fmla="*/ 58036 h 3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2684" h="348209" fill="none" extrusionOk="0">
                      <a:moveTo>
                        <a:pt x="0" y="58036"/>
                      </a:moveTo>
                      <a:cubicBezTo>
                        <a:pt x="7489" y="25418"/>
                        <a:pt x="25350" y="-1721"/>
                        <a:pt x="58036" y="0"/>
                      </a:cubicBezTo>
                      <a:cubicBezTo>
                        <a:pt x="183612" y="-14141"/>
                        <a:pt x="480943" y="6544"/>
                        <a:pt x="609223" y="0"/>
                      </a:cubicBezTo>
                      <a:cubicBezTo>
                        <a:pt x="737503" y="-6544"/>
                        <a:pt x="931685" y="26581"/>
                        <a:pt x="1206342" y="0"/>
                      </a:cubicBezTo>
                      <a:cubicBezTo>
                        <a:pt x="1480999" y="-26581"/>
                        <a:pt x="1510538" y="22787"/>
                        <a:pt x="1734563" y="0"/>
                      </a:cubicBezTo>
                      <a:cubicBezTo>
                        <a:pt x="1958588" y="-22787"/>
                        <a:pt x="2195968" y="-24534"/>
                        <a:pt x="2354648" y="0"/>
                      </a:cubicBezTo>
                      <a:cubicBezTo>
                        <a:pt x="2390023" y="-5025"/>
                        <a:pt x="2415136" y="29881"/>
                        <a:pt x="2412684" y="58036"/>
                      </a:cubicBezTo>
                      <a:cubicBezTo>
                        <a:pt x="2416901" y="148400"/>
                        <a:pt x="2410239" y="206558"/>
                        <a:pt x="2412684" y="290173"/>
                      </a:cubicBezTo>
                      <a:cubicBezTo>
                        <a:pt x="2416314" y="321775"/>
                        <a:pt x="2386078" y="354713"/>
                        <a:pt x="2354648" y="348209"/>
                      </a:cubicBezTo>
                      <a:cubicBezTo>
                        <a:pt x="2081563" y="367215"/>
                        <a:pt x="2005900" y="364948"/>
                        <a:pt x="1780495" y="348209"/>
                      </a:cubicBezTo>
                      <a:cubicBezTo>
                        <a:pt x="1555090" y="331470"/>
                        <a:pt x="1427345" y="344545"/>
                        <a:pt x="1252274" y="348209"/>
                      </a:cubicBezTo>
                      <a:cubicBezTo>
                        <a:pt x="1077203" y="351873"/>
                        <a:pt x="783980" y="322515"/>
                        <a:pt x="655155" y="348209"/>
                      </a:cubicBezTo>
                      <a:cubicBezTo>
                        <a:pt x="526330" y="373903"/>
                        <a:pt x="349196" y="327690"/>
                        <a:pt x="58036" y="348209"/>
                      </a:cubicBezTo>
                      <a:cubicBezTo>
                        <a:pt x="28297" y="347639"/>
                        <a:pt x="-4057" y="322659"/>
                        <a:pt x="0" y="290173"/>
                      </a:cubicBezTo>
                      <a:cubicBezTo>
                        <a:pt x="6" y="240817"/>
                        <a:pt x="9961" y="160222"/>
                        <a:pt x="0" y="58036"/>
                      </a:cubicBezTo>
                      <a:close/>
                    </a:path>
                    <a:path w="2412684" h="348209" stroke="0" extrusionOk="0">
                      <a:moveTo>
                        <a:pt x="0" y="58036"/>
                      </a:moveTo>
                      <a:cubicBezTo>
                        <a:pt x="1749" y="32641"/>
                        <a:pt x="25540" y="2652"/>
                        <a:pt x="58036" y="0"/>
                      </a:cubicBezTo>
                      <a:cubicBezTo>
                        <a:pt x="244195" y="-565"/>
                        <a:pt x="461711" y="5001"/>
                        <a:pt x="609223" y="0"/>
                      </a:cubicBezTo>
                      <a:cubicBezTo>
                        <a:pt x="756735" y="-5001"/>
                        <a:pt x="983302" y="-12235"/>
                        <a:pt x="1206342" y="0"/>
                      </a:cubicBezTo>
                      <a:cubicBezTo>
                        <a:pt x="1429382" y="12235"/>
                        <a:pt x="1476977" y="25256"/>
                        <a:pt x="1711597" y="0"/>
                      </a:cubicBezTo>
                      <a:cubicBezTo>
                        <a:pt x="1946218" y="-25256"/>
                        <a:pt x="2129193" y="30834"/>
                        <a:pt x="2354648" y="0"/>
                      </a:cubicBezTo>
                      <a:cubicBezTo>
                        <a:pt x="2379900" y="4206"/>
                        <a:pt x="2413487" y="27063"/>
                        <a:pt x="2412684" y="58036"/>
                      </a:cubicBezTo>
                      <a:cubicBezTo>
                        <a:pt x="2405877" y="162915"/>
                        <a:pt x="2410859" y="196397"/>
                        <a:pt x="2412684" y="290173"/>
                      </a:cubicBezTo>
                      <a:cubicBezTo>
                        <a:pt x="2414463" y="326565"/>
                        <a:pt x="2385422" y="344919"/>
                        <a:pt x="2354648" y="348209"/>
                      </a:cubicBezTo>
                      <a:cubicBezTo>
                        <a:pt x="2116172" y="347904"/>
                        <a:pt x="2073168" y="367001"/>
                        <a:pt x="1849393" y="348209"/>
                      </a:cubicBezTo>
                      <a:cubicBezTo>
                        <a:pt x="1625619" y="329417"/>
                        <a:pt x="1448037" y="371369"/>
                        <a:pt x="1275240" y="348209"/>
                      </a:cubicBezTo>
                      <a:cubicBezTo>
                        <a:pt x="1102443" y="325049"/>
                        <a:pt x="817499" y="325907"/>
                        <a:pt x="678121" y="348209"/>
                      </a:cubicBezTo>
                      <a:cubicBezTo>
                        <a:pt x="538743" y="370511"/>
                        <a:pt x="232728" y="352265"/>
                        <a:pt x="58036" y="348209"/>
                      </a:cubicBezTo>
                      <a:cubicBezTo>
                        <a:pt x="30370" y="353523"/>
                        <a:pt x="1506" y="321232"/>
                        <a:pt x="0" y="290173"/>
                      </a:cubicBezTo>
                      <a:cubicBezTo>
                        <a:pt x="-3113" y="242326"/>
                        <a:pt x="2293" y="124629"/>
                        <a:pt x="0" y="58036"/>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xmlns="" sd="209366433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a:t>
                  </a:r>
                </a:p>
              </p:txBody>
            </p:sp>
          </p:grpSp>
          <p:sp>
            <p:nvSpPr>
              <p:cNvPr id="22" name="Rounded Rectangle 21">
                <a:extLst>
                  <a:ext uri="{FF2B5EF4-FFF2-40B4-BE49-F238E27FC236}">
                    <a16:creationId xmlns:a16="http://schemas.microsoft.com/office/drawing/2014/main" id="{21DC036D-1035-7F48-AED0-F49642A011C4}"/>
                  </a:ext>
                </a:extLst>
              </p:cNvPr>
              <p:cNvSpPr/>
              <p:nvPr/>
            </p:nvSpPr>
            <p:spPr>
              <a:xfrm>
                <a:off x="926151" y="3241024"/>
                <a:ext cx="1078894" cy="328278"/>
              </a:xfrm>
              <a:custGeom>
                <a:avLst/>
                <a:gdLst>
                  <a:gd name="connsiteX0" fmla="*/ 0 w 1254481"/>
                  <a:gd name="connsiteY0" fmla="*/ 51394 h 308358"/>
                  <a:gd name="connsiteX1" fmla="*/ 51394 w 1254481"/>
                  <a:gd name="connsiteY1" fmla="*/ 0 h 308358"/>
                  <a:gd name="connsiteX2" fmla="*/ 592690 w 1254481"/>
                  <a:gd name="connsiteY2" fmla="*/ 0 h 308358"/>
                  <a:gd name="connsiteX3" fmla="*/ 1203087 w 1254481"/>
                  <a:gd name="connsiteY3" fmla="*/ 0 h 308358"/>
                  <a:gd name="connsiteX4" fmla="*/ 1254481 w 1254481"/>
                  <a:gd name="connsiteY4" fmla="*/ 51394 h 308358"/>
                  <a:gd name="connsiteX5" fmla="*/ 1254481 w 1254481"/>
                  <a:gd name="connsiteY5" fmla="*/ 256964 h 308358"/>
                  <a:gd name="connsiteX6" fmla="*/ 1203087 w 1254481"/>
                  <a:gd name="connsiteY6" fmla="*/ 308358 h 308358"/>
                  <a:gd name="connsiteX7" fmla="*/ 661791 w 1254481"/>
                  <a:gd name="connsiteY7" fmla="*/ 308358 h 308358"/>
                  <a:gd name="connsiteX8" fmla="*/ 51394 w 1254481"/>
                  <a:gd name="connsiteY8" fmla="*/ 308358 h 308358"/>
                  <a:gd name="connsiteX9" fmla="*/ 0 w 1254481"/>
                  <a:gd name="connsiteY9" fmla="*/ 256964 h 308358"/>
                  <a:gd name="connsiteX10" fmla="*/ 0 w 1254481"/>
                  <a:gd name="connsiteY10" fmla="*/ 51394 h 30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4481" h="308358" extrusionOk="0">
                    <a:moveTo>
                      <a:pt x="0" y="51394"/>
                    </a:moveTo>
                    <a:cubicBezTo>
                      <a:pt x="5248" y="26845"/>
                      <a:pt x="24215" y="1043"/>
                      <a:pt x="51394" y="0"/>
                    </a:cubicBezTo>
                    <a:cubicBezTo>
                      <a:pt x="299810" y="14474"/>
                      <a:pt x="332088" y="-8458"/>
                      <a:pt x="592690" y="0"/>
                    </a:cubicBezTo>
                    <a:cubicBezTo>
                      <a:pt x="853292" y="8458"/>
                      <a:pt x="916463" y="17443"/>
                      <a:pt x="1203087" y="0"/>
                    </a:cubicBezTo>
                    <a:cubicBezTo>
                      <a:pt x="1230814" y="2129"/>
                      <a:pt x="1258682" y="23456"/>
                      <a:pt x="1254481" y="51394"/>
                    </a:cubicBezTo>
                    <a:cubicBezTo>
                      <a:pt x="1248241" y="153019"/>
                      <a:pt x="1246788" y="156459"/>
                      <a:pt x="1254481" y="256964"/>
                    </a:cubicBezTo>
                    <a:cubicBezTo>
                      <a:pt x="1252728" y="289504"/>
                      <a:pt x="1226411" y="310961"/>
                      <a:pt x="1203087" y="308358"/>
                    </a:cubicBezTo>
                    <a:cubicBezTo>
                      <a:pt x="1001035" y="290603"/>
                      <a:pt x="821167" y="302138"/>
                      <a:pt x="661791" y="308358"/>
                    </a:cubicBezTo>
                    <a:cubicBezTo>
                      <a:pt x="502415" y="314578"/>
                      <a:pt x="238560" y="329584"/>
                      <a:pt x="51394" y="308358"/>
                    </a:cubicBezTo>
                    <a:cubicBezTo>
                      <a:pt x="23651" y="307208"/>
                      <a:pt x="-2103" y="278801"/>
                      <a:pt x="0" y="256964"/>
                    </a:cubicBezTo>
                    <a:cubicBezTo>
                      <a:pt x="5581" y="201274"/>
                      <a:pt x="8597" y="99544"/>
                      <a:pt x="0" y="51394"/>
                    </a:cubicBezTo>
                    <a:close/>
                  </a:path>
                </a:pathLst>
              </a:custGeom>
              <a:noFill/>
              <a:ln w="3175">
                <a:noFill/>
                <a:extLst>
                  <a:ext uri="{C807C97D-BFC1-408E-A445-0C87EB9F89A2}">
                    <ask:lineSketchStyleProps xmlns:ask="http://schemas.microsoft.com/office/drawing/2018/sketchyshapes" xmlns="" sd="34469864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50000"/>
                      </a:schemeClr>
                    </a:solidFill>
                  </a:rPr>
                  <a:t>Attrs</a:t>
                </a:r>
                <a:endParaRPr lang="en-US" sz="1400" dirty="0">
                  <a:solidFill>
                    <a:schemeClr val="accent2">
                      <a:lumMod val="50000"/>
                    </a:schemeClr>
                  </a:solidFill>
                </a:endParaRPr>
              </a:p>
            </p:txBody>
          </p:sp>
        </p:grpSp>
        <p:sp>
          <p:nvSpPr>
            <p:cNvPr id="30" name="Rounded Rectangle 29">
              <a:extLst>
                <a:ext uri="{FF2B5EF4-FFF2-40B4-BE49-F238E27FC236}">
                  <a16:creationId xmlns:a16="http://schemas.microsoft.com/office/drawing/2014/main" id="{B75E5312-9DF9-D847-AEAC-991D154312F3}"/>
                </a:ext>
              </a:extLst>
            </p:cNvPr>
            <p:cNvSpPr/>
            <p:nvPr/>
          </p:nvSpPr>
          <p:spPr>
            <a:xfrm>
              <a:off x="584826" y="1912233"/>
              <a:ext cx="1761544" cy="328278"/>
            </a:xfrm>
            <a:custGeom>
              <a:avLst/>
              <a:gdLst>
                <a:gd name="connsiteX0" fmla="*/ 0 w 2048230"/>
                <a:gd name="connsiteY0" fmla="*/ 51394 h 308358"/>
                <a:gd name="connsiteX1" fmla="*/ 51394 w 2048230"/>
                <a:gd name="connsiteY1" fmla="*/ 0 h 308358"/>
                <a:gd name="connsiteX2" fmla="*/ 699875 w 2048230"/>
                <a:gd name="connsiteY2" fmla="*/ 0 h 308358"/>
                <a:gd name="connsiteX3" fmla="*/ 1367810 w 2048230"/>
                <a:gd name="connsiteY3" fmla="*/ 0 h 308358"/>
                <a:gd name="connsiteX4" fmla="*/ 1996836 w 2048230"/>
                <a:gd name="connsiteY4" fmla="*/ 0 h 308358"/>
                <a:gd name="connsiteX5" fmla="*/ 2048230 w 2048230"/>
                <a:gd name="connsiteY5" fmla="*/ 51394 h 308358"/>
                <a:gd name="connsiteX6" fmla="*/ 2048230 w 2048230"/>
                <a:gd name="connsiteY6" fmla="*/ 256964 h 308358"/>
                <a:gd name="connsiteX7" fmla="*/ 1996836 w 2048230"/>
                <a:gd name="connsiteY7" fmla="*/ 308358 h 308358"/>
                <a:gd name="connsiteX8" fmla="*/ 1367810 w 2048230"/>
                <a:gd name="connsiteY8" fmla="*/ 308358 h 308358"/>
                <a:gd name="connsiteX9" fmla="*/ 738784 w 2048230"/>
                <a:gd name="connsiteY9" fmla="*/ 308358 h 308358"/>
                <a:gd name="connsiteX10" fmla="*/ 51394 w 2048230"/>
                <a:gd name="connsiteY10" fmla="*/ 308358 h 308358"/>
                <a:gd name="connsiteX11" fmla="*/ 0 w 2048230"/>
                <a:gd name="connsiteY11" fmla="*/ 256964 h 308358"/>
                <a:gd name="connsiteX12" fmla="*/ 0 w 2048230"/>
                <a:gd name="connsiteY12" fmla="*/ 51394 h 30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8230" h="308358" extrusionOk="0">
                  <a:moveTo>
                    <a:pt x="0" y="51394"/>
                  </a:moveTo>
                  <a:cubicBezTo>
                    <a:pt x="-1162" y="20739"/>
                    <a:pt x="19070" y="-1301"/>
                    <a:pt x="51394" y="0"/>
                  </a:cubicBezTo>
                  <a:cubicBezTo>
                    <a:pt x="335904" y="-2426"/>
                    <a:pt x="409372" y="30982"/>
                    <a:pt x="699875" y="0"/>
                  </a:cubicBezTo>
                  <a:cubicBezTo>
                    <a:pt x="990378" y="-30982"/>
                    <a:pt x="1059650" y="-23615"/>
                    <a:pt x="1367810" y="0"/>
                  </a:cubicBezTo>
                  <a:cubicBezTo>
                    <a:pt x="1675970" y="23615"/>
                    <a:pt x="1792227" y="-29894"/>
                    <a:pt x="1996836" y="0"/>
                  </a:cubicBezTo>
                  <a:cubicBezTo>
                    <a:pt x="2024450" y="526"/>
                    <a:pt x="2048617" y="20184"/>
                    <a:pt x="2048230" y="51394"/>
                  </a:cubicBezTo>
                  <a:cubicBezTo>
                    <a:pt x="2053418" y="97890"/>
                    <a:pt x="2056008" y="167842"/>
                    <a:pt x="2048230" y="256964"/>
                  </a:cubicBezTo>
                  <a:cubicBezTo>
                    <a:pt x="2046619" y="281906"/>
                    <a:pt x="2021535" y="312612"/>
                    <a:pt x="1996836" y="308358"/>
                  </a:cubicBezTo>
                  <a:cubicBezTo>
                    <a:pt x="1866046" y="317302"/>
                    <a:pt x="1529778" y="287856"/>
                    <a:pt x="1367810" y="308358"/>
                  </a:cubicBezTo>
                  <a:cubicBezTo>
                    <a:pt x="1205842" y="328860"/>
                    <a:pt x="992981" y="336711"/>
                    <a:pt x="738784" y="308358"/>
                  </a:cubicBezTo>
                  <a:cubicBezTo>
                    <a:pt x="484587" y="280005"/>
                    <a:pt x="365993" y="320574"/>
                    <a:pt x="51394" y="308358"/>
                  </a:cubicBezTo>
                  <a:cubicBezTo>
                    <a:pt x="20843" y="303003"/>
                    <a:pt x="479" y="284386"/>
                    <a:pt x="0" y="256964"/>
                  </a:cubicBezTo>
                  <a:cubicBezTo>
                    <a:pt x="-776" y="194589"/>
                    <a:pt x="4229" y="94261"/>
                    <a:pt x="0" y="51394"/>
                  </a:cubicBezTo>
                  <a:close/>
                </a:path>
              </a:pathLst>
            </a:custGeom>
            <a:noFill/>
            <a:ln w="3175">
              <a:noFill/>
              <a:extLst>
                <a:ext uri="{C807C97D-BFC1-408E-A445-0C87EB9F89A2}">
                  <ask:lineSketchStyleProps xmlns:ask="http://schemas.microsoft.com/office/drawing/2018/sketchyshapes" xmlns="" sd="36574522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accent2">
                      <a:lumMod val="50000"/>
                    </a:schemeClr>
                  </a:solidFill>
                </a:rPr>
                <a:t>Attrs</a:t>
              </a:r>
              <a:endParaRPr lang="en-US" b="1" dirty="0">
                <a:solidFill>
                  <a:schemeClr val="accent2">
                    <a:lumMod val="50000"/>
                  </a:schemeClr>
                </a:solidFill>
              </a:endParaRPr>
            </a:p>
          </p:txBody>
        </p:sp>
      </p:grpSp>
      <p:sp>
        <p:nvSpPr>
          <p:cNvPr id="32" name="Rounded Rectangle 31">
            <a:extLst>
              <a:ext uri="{FF2B5EF4-FFF2-40B4-BE49-F238E27FC236}">
                <a16:creationId xmlns:a16="http://schemas.microsoft.com/office/drawing/2014/main" id="{A736D19F-C4BA-904F-843F-0551CA5352B1}"/>
              </a:ext>
            </a:extLst>
          </p:cNvPr>
          <p:cNvSpPr/>
          <p:nvPr/>
        </p:nvSpPr>
        <p:spPr>
          <a:xfrm>
            <a:off x="338379" y="6044727"/>
            <a:ext cx="10199078" cy="63764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步骤太多；</a:t>
            </a:r>
            <a:r>
              <a:rPr lang="en-US" altLang="zh-CN" sz="2000" b="1" dirty="0">
                <a:solidFill>
                  <a:schemeClr val="accent5">
                    <a:lumMod val="50000"/>
                  </a:schemeClr>
                </a:solidFill>
              </a:rPr>
              <a:t>2.</a:t>
            </a:r>
            <a:r>
              <a:rPr lang="zh-CN" altLang="en-US" sz="2000" b="1" dirty="0">
                <a:solidFill>
                  <a:schemeClr val="accent5">
                    <a:lumMod val="50000"/>
                  </a:schemeClr>
                </a:solidFill>
              </a:rPr>
              <a:t>不能预览；</a:t>
            </a:r>
            <a:r>
              <a:rPr lang="en-US" altLang="zh-CN" sz="2000" b="1" dirty="0">
                <a:solidFill>
                  <a:schemeClr val="accent5">
                    <a:lumMod val="50000"/>
                  </a:schemeClr>
                </a:solidFill>
              </a:rPr>
              <a:t>3.</a:t>
            </a:r>
            <a:r>
              <a:rPr lang="zh-CN" altLang="en-US" sz="2000" b="1" dirty="0">
                <a:solidFill>
                  <a:schemeClr val="accent5">
                    <a:lumMod val="50000"/>
                  </a:schemeClr>
                </a:solidFill>
              </a:rPr>
              <a:t>不同皮肤包里的资源通过后缀区分；</a:t>
            </a:r>
            <a:r>
              <a:rPr lang="en-US" altLang="zh-CN" sz="2000" b="1" dirty="0">
                <a:solidFill>
                  <a:schemeClr val="accent5">
                    <a:lumMod val="50000"/>
                  </a:schemeClr>
                </a:solidFill>
              </a:rPr>
              <a:t>4.</a:t>
            </a:r>
            <a:r>
              <a:rPr lang="zh-CN" altLang="en-US" sz="2000" b="1" dirty="0">
                <a:solidFill>
                  <a:schemeClr val="accent5">
                    <a:lumMod val="50000"/>
                  </a:schemeClr>
                </a:solidFill>
              </a:rPr>
              <a:t>不利于模块化</a:t>
            </a:r>
            <a:endParaRPr lang="en-US" sz="2000" b="1" dirty="0">
              <a:solidFill>
                <a:schemeClr val="accent5">
                  <a:lumMod val="50000"/>
                </a:schemeClr>
              </a:solidFill>
            </a:endParaRPr>
          </a:p>
        </p:txBody>
      </p:sp>
    </p:spTree>
    <p:extLst>
      <p:ext uri="{BB962C8B-B14F-4D97-AF65-F5344CB8AC3E}">
        <p14:creationId xmlns:p14="http://schemas.microsoft.com/office/powerpoint/2010/main" val="165498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AC4FC05-3262-6D41-89AC-9DAD73F03AC9}"/>
              </a:ext>
            </a:extLst>
          </p:cNvPr>
          <p:cNvSpPr/>
          <p:nvPr/>
        </p:nvSpPr>
        <p:spPr>
          <a:xfrm>
            <a:off x="457200" y="333779"/>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助手之前的皮肤方案</a:t>
            </a:r>
            <a:r>
              <a:rPr lang="en-US" altLang="zh-CN" sz="2400" b="1" dirty="0">
                <a:solidFill>
                  <a:schemeClr val="accent2">
                    <a:lumMod val="50000"/>
                  </a:schemeClr>
                </a:solidFill>
              </a:rPr>
              <a:t>——</a:t>
            </a:r>
            <a:r>
              <a:rPr lang="zh-CN" altLang="en-US" sz="2400" b="1" dirty="0">
                <a:solidFill>
                  <a:schemeClr val="accent2">
                    <a:lumMod val="50000"/>
                  </a:schemeClr>
                </a:solidFill>
              </a:rPr>
              <a:t>动态换肤</a:t>
            </a:r>
            <a:endParaRPr lang="en-US" sz="2400" b="1" dirty="0">
              <a:solidFill>
                <a:schemeClr val="accent2">
                  <a:lumMod val="50000"/>
                </a:schemeClr>
              </a:solidFill>
            </a:endParaRPr>
          </a:p>
        </p:txBody>
      </p:sp>
      <p:sp>
        <p:nvSpPr>
          <p:cNvPr id="6" name="Rounded Rectangle 5">
            <a:extLst>
              <a:ext uri="{FF2B5EF4-FFF2-40B4-BE49-F238E27FC236}">
                <a16:creationId xmlns:a16="http://schemas.microsoft.com/office/drawing/2014/main" id="{8FC506A7-E005-8241-BE40-A515C4350717}"/>
              </a:ext>
            </a:extLst>
          </p:cNvPr>
          <p:cNvSpPr/>
          <p:nvPr/>
        </p:nvSpPr>
        <p:spPr>
          <a:xfrm>
            <a:off x="457199" y="1003588"/>
            <a:ext cx="11090031" cy="672812"/>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accent5">
                    <a:lumMod val="50000"/>
                  </a:schemeClr>
                </a:solidFill>
              </a:rPr>
              <a:t>主题的方式可以实现静态换肤，但是不能实现动态换肤。</a:t>
            </a:r>
            <a:endParaRPr lang="en-US" altLang="zh-CN" sz="2000" dirty="0">
              <a:solidFill>
                <a:schemeClr val="accent5">
                  <a:lumMod val="50000"/>
                </a:schemeClr>
              </a:solidFill>
            </a:endParaRPr>
          </a:p>
        </p:txBody>
      </p:sp>
      <p:sp>
        <p:nvSpPr>
          <p:cNvPr id="7" name="Rounded Rectangle 6">
            <a:extLst>
              <a:ext uri="{FF2B5EF4-FFF2-40B4-BE49-F238E27FC236}">
                <a16:creationId xmlns:a16="http://schemas.microsoft.com/office/drawing/2014/main" id="{9526E511-4F29-994B-9FBB-8CF8FC993A0E}"/>
              </a:ext>
            </a:extLst>
          </p:cNvPr>
          <p:cNvSpPr/>
          <p:nvPr/>
        </p:nvSpPr>
        <p:spPr>
          <a:xfrm>
            <a:off x="457199" y="1859374"/>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助手的动态换肤方案</a:t>
            </a:r>
            <a:endParaRPr lang="en-US" sz="2400" b="1" dirty="0">
              <a:solidFill>
                <a:schemeClr val="accent2">
                  <a:lumMod val="50000"/>
                </a:schemeClr>
              </a:solidFill>
            </a:endParaRPr>
          </a:p>
        </p:txBody>
      </p:sp>
      <p:grpSp>
        <p:nvGrpSpPr>
          <p:cNvPr id="41" name="Group 40">
            <a:extLst>
              <a:ext uri="{FF2B5EF4-FFF2-40B4-BE49-F238E27FC236}">
                <a16:creationId xmlns:a16="http://schemas.microsoft.com/office/drawing/2014/main" id="{94CE9311-1F67-6344-8C2C-DBD7CD8170A7}"/>
              </a:ext>
            </a:extLst>
          </p:cNvPr>
          <p:cNvGrpSpPr/>
          <p:nvPr/>
        </p:nvGrpSpPr>
        <p:grpSpPr>
          <a:xfrm>
            <a:off x="6036123" y="2893326"/>
            <a:ext cx="5613823" cy="1267000"/>
            <a:chOff x="6152403" y="3996567"/>
            <a:chExt cx="5613823" cy="1267000"/>
          </a:xfrm>
        </p:grpSpPr>
        <p:sp>
          <p:nvSpPr>
            <p:cNvPr id="9" name="Oval 8">
              <a:extLst>
                <a:ext uri="{FF2B5EF4-FFF2-40B4-BE49-F238E27FC236}">
                  <a16:creationId xmlns:a16="http://schemas.microsoft.com/office/drawing/2014/main" id="{2B7AE9CB-8BD9-9947-BD91-334D6028C67E}"/>
                </a:ext>
              </a:extLst>
            </p:cNvPr>
            <p:cNvSpPr/>
            <p:nvPr/>
          </p:nvSpPr>
          <p:spPr>
            <a:xfrm>
              <a:off x="8156723" y="3996567"/>
              <a:ext cx="1876555" cy="451022"/>
            </a:xfrm>
            <a:custGeom>
              <a:avLst/>
              <a:gdLst>
                <a:gd name="connsiteX0" fmla="*/ 0 w 1876555"/>
                <a:gd name="connsiteY0" fmla="*/ 225511 h 451022"/>
                <a:gd name="connsiteX1" fmla="*/ 938278 w 1876555"/>
                <a:gd name="connsiteY1" fmla="*/ 0 h 451022"/>
                <a:gd name="connsiteX2" fmla="*/ 1876556 w 1876555"/>
                <a:gd name="connsiteY2" fmla="*/ 225511 h 451022"/>
                <a:gd name="connsiteX3" fmla="*/ 938278 w 1876555"/>
                <a:gd name="connsiteY3" fmla="*/ 451022 h 451022"/>
                <a:gd name="connsiteX4" fmla="*/ 0 w 1876555"/>
                <a:gd name="connsiteY4" fmla="*/ 225511 h 451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555" h="451022" fill="none" extrusionOk="0">
                  <a:moveTo>
                    <a:pt x="0" y="225511"/>
                  </a:moveTo>
                  <a:cubicBezTo>
                    <a:pt x="31510" y="92556"/>
                    <a:pt x="371931" y="90726"/>
                    <a:pt x="938278" y="0"/>
                  </a:cubicBezTo>
                  <a:cubicBezTo>
                    <a:pt x="1467889" y="16638"/>
                    <a:pt x="1890169" y="73252"/>
                    <a:pt x="1876556" y="225511"/>
                  </a:cubicBezTo>
                  <a:cubicBezTo>
                    <a:pt x="1866189" y="364824"/>
                    <a:pt x="1442935" y="451365"/>
                    <a:pt x="938278" y="451022"/>
                  </a:cubicBezTo>
                  <a:cubicBezTo>
                    <a:pt x="416972" y="447467"/>
                    <a:pt x="-16433" y="348736"/>
                    <a:pt x="0" y="225511"/>
                  </a:cubicBezTo>
                  <a:close/>
                </a:path>
                <a:path w="1876555" h="451022" stroke="0" extrusionOk="0">
                  <a:moveTo>
                    <a:pt x="0" y="225511"/>
                  </a:moveTo>
                  <a:cubicBezTo>
                    <a:pt x="-17553" y="170258"/>
                    <a:pt x="445637" y="41206"/>
                    <a:pt x="938278" y="0"/>
                  </a:cubicBezTo>
                  <a:cubicBezTo>
                    <a:pt x="1471564" y="7619"/>
                    <a:pt x="1856464" y="98260"/>
                    <a:pt x="1876556" y="225511"/>
                  </a:cubicBezTo>
                  <a:cubicBezTo>
                    <a:pt x="1867609" y="325924"/>
                    <a:pt x="1515723" y="487078"/>
                    <a:pt x="938278" y="451022"/>
                  </a:cubicBezTo>
                  <a:cubicBezTo>
                    <a:pt x="416582" y="455729"/>
                    <a:pt x="-27953" y="342516"/>
                    <a:pt x="0" y="225511"/>
                  </a:cubicBezTo>
                  <a:close/>
                </a:path>
              </a:pathLst>
            </a:custGeom>
            <a:solidFill>
              <a:schemeClr val="accent4">
                <a:lumMod val="60000"/>
                <a:lumOff val="40000"/>
              </a:schemeClr>
            </a:solidFill>
            <a:ln>
              <a:solidFill>
                <a:schemeClr val="accent4">
                  <a:lumMod val="50000"/>
                </a:schemeClr>
              </a:solidFill>
              <a:extLst>
                <a:ext uri="{C807C97D-BFC1-408E-A445-0C87EB9F89A2}">
                  <ask:lineSketchStyleProps xmlns:ask="http://schemas.microsoft.com/office/drawing/2018/sketchyshapes" xmlns="" sd="3012893738">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50000"/>
                    </a:schemeClr>
                  </a:solidFill>
                </a:rPr>
                <a:t>ISkinInterface</a:t>
              </a:r>
              <a:endParaRPr lang="en-CN" sz="1600" dirty="0">
                <a:solidFill>
                  <a:schemeClr val="accent2">
                    <a:lumMod val="50000"/>
                  </a:schemeClr>
                </a:solidFill>
              </a:endParaRPr>
            </a:p>
          </p:txBody>
        </p:sp>
        <p:sp>
          <p:nvSpPr>
            <p:cNvPr id="10" name="Rounded Rectangle 9">
              <a:extLst>
                <a:ext uri="{FF2B5EF4-FFF2-40B4-BE49-F238E27FC236}">
                  <a16:creationId xmlns:a16="http://schemas.microsoft.com/office/drawing/2014/main" id="{2C3A7189-01BC-5D46-B9CF-E885DE96C982}"/>
                </a:ext>
              </a:extLst>
            </p:cNvPr>
            <p:cNvSpPr/>
            <p:nvPr/>
          </p:nvSpPr>
          <p:spPr>
            <a:xfrm>
              <a:off x="6212279" y="4892864"/>
              <a:ext cx="1610495" cy="370703"/>
            </a:xfrm>
            <a:custGeom>
              <a:avLst/>
              <a:gdLst>
                <a:gd name="connsiteX0" fmla="*/ 0 w 1610495"/>
                <a:gd name="connsiteY0" fmla="*/ 61785 h 370703"/>
                <a:gd name="connsiteX1" fmla="*/ 61785 w 1610495"/>
                <a:gd name="connsiteY1" fmla="*/ 0 h 370703"/>
                <a:gd name="connsiteX2" fmla="*/ 557427 w 1610495"/>
                <a:gd name="connsiteY2" fmla="*/ 0 h 370703"/>
                <a:gd name="connsiteX3" fmla="*/ 1023330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23330 w 1610495"/>
                <a:gd name="connsiteY8" fmla="*/ 370703 h 370703"/>
                <a:gd name="connsiteX9" fmla="*/ 572296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6096" y="31564"/>
                    <a:pt x="27813" y="-905"/>
                    <a:pt x="61785" y="0"/>
                  </a:cubicBezTo>
                  <a:cubicBezTo>
                    <a:pt x="290412" y="10650"/>
                    <a:pt x="367335" y="9707"/>
                    <a:pt x="557427" y="0"/>
                  </a:cubicBezTo>
                  <a:cubicBezTo>
                    <a:pt x="747519" y="-9707"/>
                    <a:pt x="885903" y="14268"/>
                    <a:pt x="1023330" y="0"/>
                  </a:cubicBezTo>
                  <a:cubicBezTo>
                    <a:pt x="1160757" y="-14268"/>
                    <a:pt x="1349046" y="-25592"/>
                    <a:pt x="1548710" y="0"/>
                  </a:cubicBezTo>
                  <a:cubicBezTo>
                    <a:pt x="1584786" y="2639"/>
                    <a:pt x="1608388" y="21631"/>
                    <a:pt x="1610495" y="61785"/>
                  </a:cubicBezTo>
                  <a:cubicBezTo>
                    <a:pt x="1622568" y="172922"/>
                    <a:pt x="1609552" y="204272"/>
                    <a:pt x="1610495" y="308918"/>
                  </a:cubicBezTo>
                  <a:cubicBezTo>
                    <a:pt x="1614230" y="341595"/>
                    <a:pt x="1582992" y="366546"/>
                    <a:pt x="1548710" y="370703"/>
                  </a:cubicBezTo>
                  <a:cubicBezTo>
                    <a:pt x="1428761" y="350741"/>
                    <a:pt x="1244606" y="374772"/>
                    <a:pt x="1023330" y="370703"/>
                  </a:cubicBezTo>
                  <a:cubicBezTo>
                    <a:pt x="802054" y="366634"/>
                    <a:pt x="782102" y="379386"/>
                    <a:pt x="572296" y="370703"/>
                  </a:cubicBezTo>
                  <a:cubicBezTo>
                    <a:pt x="362490" y="362020"/>
                    <a:pt x="276779" y="364437"/>
                    <a:pt x="61785" y="370703"/>
                  </a:cubicBezTo>
                  <a:cubicBezTo>
                    <a:pt x="28745" y="369005"/>
                    <a:pt x="-4090" y="343899"/>
                    <a:pt x="0" y="308918"/>
                  </a:cubicBezTo>
                  <a:cubicBezTo>
                    <a:pt x="-6286" y="257669"/>
                    <a:pt x="-7524" y="122632"/>
                    <a:pt x="0" y="61785"/>
                  </a:cubicBezTo>
                  <a:close/>
                </a:path>
                <a:path w="1610495" h="370703" stroke="0" extrusionOk="0">
                  <a:moveTo>
                    <a:pt x="0" y="61785"/>
                  </a:moveTo>
                  <a:cubicBezTo>
                    <a:pt x="-4972" y="21616"/>
                    <a:pt x="31237" y="-2022"/>
                    <a:pt x="61785" y="0"/>
                  </a:cubicBezTo>
                  <a:cubicBezTo>
                    <a:pt x="312005" y="13221"/>
                    <a:pt x="370596" y="-14764"/>
                    <a:pt x="587165" y="0"/>
                  </a:cubicBezTo>
                  <a:cubicBezTo>
                    <a:pt x="803734" y="14764"/>
                    <a:pt x="885869" y="-18396"/>
                    <a:pt x="1082807" y="0"/>
                  </a:cubicBezTo>
                  <a:cubicBezTo>
                    <a:pt x="1279745" y="18396"/>
                    <a:pt x="1354056" y="-10751"/>
                    <a:pt x="1548710" y="0"/>
                  </a:cubicBezTo>
                  <a:cubicBezTo>
                    <a:pt x="1580407" y="6383"/>
                    <a:pt x="1608863" y="34160"/>
                    <a:pt x="1610495" y="61785"/>
                  </a:cubicBezTo>
                  <a:cubicBezTo>
                    <a:pt x="1603241" y="182664"/>
                    <a:pt x="1601530" y="241890"/>
                    <a:pt x="1610495" y="308918"/>
                  </a:cubicBezTo>
                  <a:cubicBezTo>
                    <a:pt x="1607851" y="340366"/>
                    <a:pt x="1578008" y="370277"/>
                    <a:pt x="1548710" y="370703"/>
                  </a:cubicBezTo>
                  <a:cubicBezTo>
                    <a:pt x="1388102" y="367342"/>
                    <a:pt x="1186123" y="387702"/>
                    <a:pt x="1038199" y="370703"/>
                  </a:cubicBezTo>
                  <a:cubicBezTo>
                    <a:pt x="890275" y="353704"/>
                    <a:pt x="661117" y="358580"/>
                    <a:pt x="542557" y="370703"/>
                  </a:cubicBezTo>
                  <a:cubicBezTo>
                    <a:pt x="423997" y="382826"/>
                    <a:pt x="281721" y="356831"/>
                    <a:pt x="61785" y="370703"/>
                  </a:cubicBezTo>
                  <a:cubicBezTo>
                    <a:pt x="31927" y="370394"/>
                    <a:pt x="-3929" y="344551"/>
                    <a:pt x="0" y="308918"/>
                  </a:cubicBezTo>
                  <a:cubicBezTo>
                    <a:pt x="9136" y="250332"/>
                    <a:pt x="-2031" y="159197"/>
                    <a:pt x="0" y="61785"/>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266847914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SkinTextView</a:t>
              </a:r>
              <a:endParaRPr lang="en-US" sz="1400" dirty="0">
                <a:solidFill>
                  <a:schemeClr val="accent6">
                    <a:lumMod val="50000"/>
                  </a:schemeClr>
                </a:solidFill>
              </a:endParaRPr>
            </a:p>
          </p:txBody>
        </p:sp>
        <p:sp>
          <p:nvSpPr>
            <p:cNvPr id="11" name="Rounded Rectangle 10">
              <a:extLst>
                <a:ext uri="{FF2B5EF4-FFF2-40B4-BE49-F238E27FC236}">
                  <a16:creationId xmlns:a16="http://schemas.microsoft.com/office/drawing/2014/main" id="{D265C48A-B39D-8B46-ABD7-DFB627A3D6CF}"/>
                </a:ext>
              </a:extLst>
            </p:cNvPr>
            <p:cNvSpPr/>
            <p:nvPr/>
          </p:nvSpPr>
          <p:spPr>
            <a:xfrm>
              <a:off x="8184005" y="4892864"/>
              <a:ext cx="1610495" cy="370703"/>
            </a:xfrm>
            <a:custGeom>
              <a:avLst/>
              <a:gdLst>
                <a:gd name="connsiteX0" fmla="*/ 0 w 1610495"/>
                <a:gd name="connsiteY0" fmla="*/ 61785 h 370703"/>
                <a:gd name="connsiteX1" fmla="*/ 61785 w 1610495"/>
                <a:gd name="connsiteY1" fmla="*/ 0 h 370703"/>
                <a:gd name="connsiteX2" fmla="*/ 587165 w 1610495"/>
                <a:gd name="connsiteY2" fmla="*/ 0 h 370703"/>
                <a:gd name="connsiteX3" fmla="*/ 1067938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67938 w 1610495"/>
                <a:gd name="connsiteY8" fmla="*/ 370703 h 370703"/>
                <a:gd name="connsiteX9" fmla="*/ 616904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7038" y="29129"/>
                    <a:pt x="23671" y="-4439"/>
                    <a:pt x="61785" y="0"/>
                  </a:cubicBezTo>
                  <a:cubicBezTo>
                    <a:pt x="170406" y="11158"/>
                    <a:pt x="467085" y="7160"/>
                    <a:pt x="587165" y="0"/>
                  </a:cubicBezTo>
                  <a:cubicBezTo>
                    <a:pt x="707245" y="-7160"/>
                    <a:pt x="882584" y="7439"/>
                    <a:pt x="1067938" y="0"/>
                  </a:cubicBezTo>
                  <a:cubicBezTo>
                    <a:pt x="1253292" y="-7439"/>
                    <a:pt x="1381047" y="20032"/>
                    <a:pt x="1548710" y="0"/>
                  </a:cubicBezTo>
                  <a:cubicBezTo>
                    <a:pt x="1583750" y="-289"/>
                    <a:pt x="1606994" y="28992"/>
                    <a:pt x="1610495" y="61785"/>
                  </a:cubicBezTo>
                  <a:cubicBezTo>
                    <a:pt x="1620526" y="163433"/>
                    <a:pt x="1603115" y="230039"/>
                    <a:pt x="1610495" y="308918"/>
                  </a:cubicBezTo>
                  <a:cubicBezTo>
                    <a:pt x="1613767" y="343399"/>
                    <a:pt x="1579773" y="363943"/>
                    <a:pt x="1548710" y="370703"/>
                  </a:cubicBezTo>
                  <a:cubicBezTo>
                    <a:pt x="1391239" y="351892"/>
                    <a:pt x="1218951" y="359166"/>
                    <a:pt x="1067938" y="370703"/>
                  </a:cubicBezTo>
                  <a:cubicBezTo>
                    <a:pt x="916925" y="382240"/>
                    <a:pt x="770063" y="353086"/>
                    <a:pt x="616904" y="370703"/>
                  </a:cubicBezTo>
                  <a:cubicBezTo>
                    <a:pt x="463745" y="388320"/>
                    <a:pt x="219506" y="360497"/>
                    <a:pt x="61785" y="370703"/>
                  </a:cubicBezTo>
                  <a:cubicBezTo>
                    <a:pt x="30311" y="365769"/>
                    <a:pt x="-4160" y="348959"/>
                    <a:pt x="0" y="308918"/>
                  </a:cubicBezTo>
                  <a:cubicBezTo>
                    <a:pt x="2415" y="257025"/>
                    <a:pt x="1570" y="146666"/>
                    <a:pt x="0" y="61785"/>
                  </a:cubicBezTo>
                  <a:close/>
                </a:path>
                <a:path w="1610495" h="370703" stroke="0" extrusionOk="0">
                  <a:moveTo>
                    <a:pt x="0" y="61785"/>
                  </a:moveTo>
                  <a:cubicBezTo>
                    <a:pt x="-3305" y="28418"/>
                    <a:pt x="28772" y="5660"/>
                    <a:pt x="61785" y="0"/>
                  </a:cubicBezTo>
                  <a:cubicBezTo>
                    <a:pt x="202852" y="-737"/>
                    <a:pt x="451250" y="10742"/>
                    <a:pt x="557427" y="0"/>
                  </a:cubicBezTo>
                  <a:cubicBezTo>
                    <a:pt x="663604" y="-10742"/>
                    <a:pt x="904774" y="-1198"/>
                    <a:pt x="1008461" y="0"/>
                  </a:cubicBezTo>
                  <a:cubicBezTo>
                    <a:pt x="1112148" y="1198"/>
                    <a:pt x="1367162" y="18588"/>
                    <a:pt x="1548710" y="0"/>
                  </a:cubicBezTo>
                  <a:cubicBezTo>
                    <a:pt x="1581503" y="2019"/>
                    <a:pt x="1614559" y="30563"/>
                    <a:pt x="1610495" y="61785"/>
                  </a:cubicBezTo>
                  <a:cubicBezTo>
                    <a:pt x="1622510" y="129227"/>
                    <a:pt x="1618470" y="225799"/>
                    <a:pt x="1610495" y="308918"/>
                  </a:cubicBezTo>
                  <a:cubicBezTo>
                    <a:pt x="1607593" y="342183"/>
                    <a:pt x="1583189" y="368069"/>
                    <a:pt x="1548710" y="370703"/>
                  </a:cubicBezTo>
                  <a:cubicBezTo>
                    <a:pt x="1432137" y="351965"/>
                    <a:pt x="1245525" y="395194"/>
                    <a:pt x="1053068" y="370703"/>
                  </a:cubicBezTo>
                  <a:cubicBezTo>
                    <a:pt x="860611" y="346212"/>
                    <a:pt x="655693" y="368185"/>
                    <a:pt x="527688" y="370703"/>
                  </a:cubicBezTo>
                  <a:cubicBezTo>
                    <a:pt x="399683" y="373221"/>
                    <a:pt x="258490" y="355837"/>
                    <a:pt x="61785" y="370703"/>
                  </a:cubicBezTo>
                  <a:cubicBezTo>
                    <a:pt x="27368" y="378827"/>
                    <a:pt x="933" y="342962"/>
                    <a:pt x="0" y="308918"/>
                  </a:cubicBezTo>
                  <a:cubicBezTo>
                    <a:pt x="-8734" y="218363"/>
                    <a:pt x="3494" y="112082"/>
                    <a:pt x="0" y="61785"/>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359264135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SkinButtom</a:t>
              </a:r>
              <a:endParaRPr lang="en-US" sz="1400" dirty="0">
                <a:solidFill>
                  <a:schemeClr val="accent6">
                    <a:lumMod val="50000"/>
                  </a:schemeClr>
                </a:solidFill>
              </a:endParaRPr>
            </a:p>
          </p:txBody>
        </p:sp>
        <p:sp>
          <p:nvSpPr>
            <p:cNvPr id="12" name="Rounded Rectangle 11">
              <a:extLst>
                <a:ext uri="{FF2B5EF4-FFF2-40B4-BE49-F238E27FC236}">
                  <a16:creationId xmlns:a16="http://schemas.microsoft.com/office/drawing/2014/main" id="{1CBD3740-97E7-3044-AA3B-0B086FA19650}"/>
                </a:ext>
              </a:extLst>
            </p:cNvPr>
            <p:cNvSpPr/>
            <p:nvPr/>
          </p:nvSpPr>
          <p:spPr>
            <a:xfrm>
              <a:off x="10155731" y="4892864"/>
              <a:ext cx="1610495" cy="370703"/>
            </a:xfrm>
            <a:custGeom>
              <a:avLst/>
              <a:gdLst>
                <a:gd name="connsiteX0" fmla="*/ 0 w 1610495"/>
                <a:gd name="connsiteY0" fmla="*/ 61785 h 370703"/>
                <a:gd name="connsiteX1" fmla="*/ 61785 w 1610495"/>
                <a:gd name="connsiteY1" fmla="*/ 0 h 370703"/>
                <a:gd name="connsiteX2" fmla="*/ 527688 w 1610495"/>
                <a:gd name="connsiteY2" fmla="*/ 0 h 370703"/>
                <a:gd name="connsiteX3" fmla="*/ 1038199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53068 w 1610495"/>
                <a:gd name="connsiteY8" fmla="*/ 370703 h 370703"/>
                <a:gd name="connsiteX9" fmla="*/ 557427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1273" y="26630"/>
                    <a:pt x="27821" y="-1033"/>
                    <a:pt x="61785" y="0"/>
                  </a:cubicBezTo>
                  <a:cubicBezTo>
                    <a:pt x="246705" y="22888"/>
                    <a:pt x="431935" y="-12784"/>
                    <a:pt x="527688" y="0"/>
                  </a:cubicBezTo>
                  <a:cubicBezTo>
                    <a:pt x="623441" y="12784"/>
                    <a:pt x="911099" y="17361"/>
                    <a:pt x="1038199" y="0"/>
                  </a:cubicBezTo>
                  <a:cubicBezTo>
                    <a:pt x="1165299" y="-17361"/>
                    <a:pt x="1342618" y="-13673"/>
                    <a:pt x="1548710" y="0"/>
                  </a:cubicBezTo>
                  <a:cubicBezTo>
                    <a:pt x="1576255" y="4442"/>
                    <a:pt x="1609161" y="25384"/>
                    <a:pt x="1610495" y="61785"/>
                  </a:cubicBezTo>
                  <a:cubicBezTo>
                    <a:pt x="1607549" y="157879"/>
                    <a:pt x="1621251" y="228263"/>
                    <a:pt x="1610495" y="308918"/>
                  </a:cubicBezTo>
                  <a:cubicBezTo>
                    <a:pt x="1610917" y="336950"/>
                    <a:pt x="1579302" y="373365"/>
                    <a:pt x="1548710" y="370703"/>
                  </a:cubicBezTo>
                  <a:cubicBezTo>
                    <a:pt x="1411013" y="367659"/>
                    <a:pt x="1259380" y="366625"/>
                    <a:pt x="1053068" y="370703"/>
                  </a:cubicBezTo>
                  <a:cubicBezTo>
                    <a:pt x="846756" y="374781"/>
                    <a:pt x="683616" y="378539"/>
                    <a:pt x="557427" y="370703"/>
                  </a:cubicBezTo>
                  <a:cubicBezTo>
                    <a:pt x="431238" y="362867"/>
                    <a:pt x="294533" y="364238"/>
                    <a:pt x="61785" y="370703"/>
                  </a:cubicBezTo>
                  <a:cubicBezTo>
                    <a:pt x="32405" y="375235"/>
                    <a:pt x="-6785" y="338438"/>
                    <a:pt x="0" y="308918"/>
                  </a:cubicBezTo>
                  <a:cubicBezTo>
                    <a:pt x="8784" y="187783"/>
                    <a:pt x="-5431" y="152605"/>
                    <a:pt x="0" y="61785"/>
                  </a:cubicBezTo>
                  <a:close/>
                </a:path>
                <a:path w="1610495" h="370703" stroke="0" extrusionOk="0">
                  <a:moveTo>
                    <a:pt x="0" y="61785"/>
                  </a:moveTo>
                  <a:cubicBezTo>
                    <a:pt x="3999" y="34378"/>
                    <a:pt x="34792" y="-1555"/>
                    <a:pt x="61785" y="0"/>
                  </a:cubicBezTo>
                  <a:cubicBezTo>
                    <a:pt x="296211" y="-19620"/>
                    <a:pt x="344453" y="-21710"/>
                    <a:pt x="557427" y="0"/>
                  </a:cubicBezTo>
                  <a:cubicBezTo>
                    <a:pt x="770401" y="21710"/>
                    <a:pt x="927820" y="-7706"/>
                    <a:pt x="1082807" y="0"/>
                  </a:cubicBezTo>
                  <a:cubicBezTo>
                    <a:pt x="1237794" y="7706"/>
                    <a:pt x="1436201" y="16993"/>
                    <a:pt x="1548710" y="0"/>
                  </a:cubicBezTo>
                  <a:cubicBezTo>
                    <a:pt x="1583557" y="-7252"/>
                    <a:pt x="1612394" y="27551"/>
                    <a:pt x="1610495" y="61785"/>
                  </a:cubicBezTo>
                  <a:cubicBezTo>
                    <a:pt x="1611054" y="133886"/>
                    <a:pt x="1607873" y="202893"/>
                    <a:pt x="1610495" y="308918"/>
                  </a:cubicBezTo>
                  <a:cubicBezTo>
                    <a:pt x="1611933" y="335357"/>
                    <a:pt x="1581814" y="370404"/>
                    <a:pt x="1548710" y="370703"/>
                  </a:cubicBezTo>
                  <a:cubicBezTo>
                    <a:pt x="1437376" y="355950"/>
                    <a:pt x="1252610" y="376675"/>
                    <a:pt x="1023330" y="370703"/>
                  </a:cubicBezTo>
                  <a:cubicBezTo>
                    <a:pt x="794050" y="364731"/>
                    <a:pt x="603651" y="389936"/>
                    <a:pt x="497950" y="370703"/>
                  </a:cubicBezTo>
                  <a:cubicBezTo>
                    <a:pt x="392249" y="351470"/>
                    <a:pt x="198523" y="366517"/>
                    <a:pt x="61785" y="370703"/>
                  </a:cubicBezTo>
                  <a:cubicBezTo>
                    <a:pt x="21434" y="372919"/>
                    <a:pt x="1017" y="344972"/>
                    <a:pt x="0" y="308918"/>
                  </a:cubicBezTo>
                  <a:cubicBezTo>
                    <a:pt x="-8788" y="217898"/>
                    <a:pt x="12166" y="163655"/>
                    <a:pt x="0" y="61785"/>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xmlns="" sd="170580643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schemeClr>
                  </a:solidFill>
                </a:rPr>
                <a:t>…</a:t>
              </a:r>
            </a:p>
          </p:txBody>
        </p:sp>
        <p:sp>
          <p:nvSpPr>
            <p:cNvPr id="17" name="Rounded Rectangle 16">
              <a:extLst>
                <a:ext uri="{FF2B5EF4-FFF2-40B4-BE49-F238E27FC236}">
                  <a16:creationId xmlns:a16="http://schemas.microsoft.com/office/drawing/2014/main" id="{431B70A7-C342-F344-B700-6C203C67DE4A}"/>
                </a:ext>
              </a:extLst>
            </p:cNvPr>
            <p:cNvSpPr/>
            <p:nvPr/>
          </p:nvSpPr>
          <p:spPr>
            <a:xfrm>
              <a:off x="6152403" y="4037078"/>
              <a:ext cx="1670371" cy="370703"/>
            </a:xfrm>
            <a:custGeom>
              <a:avLst/>
              <a:gdLst>
                <a:gd name="connsiteX0" fmla="*/ 0 w 1670371"/>
                <a:gd name="connsiteY0" fmla="*/ 61785 h 370703"/>
                <a:gd name="connsiteX1" fmla="*/ 61785 w 1670371"/>
                <a:gd name="connsiteY1" fmla="*/ 0 h 370703"/>
                <a:gd name="connsiteX2" fmla="*/ 608321 w 1670371"/>
                <a:gd name="connsiteY2" fmla="*/ 0 h 370703"/>
                <a:gd name="connsiteX3" fmla="*/ 1108454 w 1670371"/>
                <a:gd name="connsiteY3" fmla="*/ 0 h 370703"/>
                <a:gd name="connsiteX4" fmla="*/ 1608586 w 1670371"/>
                <a:gd name="connsiteY4" fmla="*/ 0 h 370703"/>
                <a:gd name="connsiteX5" fmla="*/ 1670371 w 1670371"/>
                <a:gd name="connsiteY5" fmla="*/ 61785 h 370703"/>
                <a:gd name="connsiteX6" fmla="*/ 1670371 w 1670371"/>
                <a:gd name="connsiteY6" fmla="*/ 308918 h 370703"/>
                <a:gd name="connsiteX7" fmla="*/ 1608586 w 1670371"/>
                <a:gd name="connsiteY7" fmla="*/ 370703 h 370703"/>
                <a:gd name="connsiteX8" fmla="*/ 1108454 w 1670371"/>
                <a:gd name="connsiteY8" fmla="*/ 370703 h 370703"/>
                <a:gd name="connsiteX9" fmla="*/ 561917 w 1670371"/>
                <a:gd name="connsiteY9" fmla="*/ 370703 h 370703"/>
                <a:gd name="connsiteX10" fmla="*/ 61785 w 1670371"/>
                <a:gd name="connsiteY10" fmla="*/ 370703 h 370703"/>
                <a:gd name="connsiteX11" fmla="*/ 0 w 1670371"/>
                <a:gd name="connsiteY11" fmla="*/ 308918 h 370703"/>
                <a:gd name="connsiteX12" fmla="*/ 0 w 1670371"/>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0371" h="370703" fill="none" extrusionOk="0">
                  <a:moveTo>
                    <a:pt x="0" y="61785"/>
                  </a:moveTo>
                  <a:cubicBezTo>
                    <a:pt x="-1296" y="20312"/>
                    <a:pt x="30008" y="-1672"/>
                    <a:pt x="61785" y="0"/>
                  </a:cubicBezTo>
                  <a:cubicBezTo>
                    <a:pt x="192338" y="-4039"/>
                    <a:pt x="351344" y="25952"/>
                    <a:pt x="608321" y="0"/>
                  </a:cubicBezTo>
                  <a:cubicBezTo>
                    <a:pt x="865298" y="-25952"/>
                    <a:pt x="974669" y="-19841"/>
                    <a:pt x="1108454" y="0"/>
                  </a:cubicBezTo>
                  <a:cubicBezTo>
                    <a:pt x="1242239" y="19841"/>
                    <a:pt x="1496959" y="6004"/>
                    <a:pt x="1608586" y="0"/>
                  </a:cubicBezTo>
                  <a:cubicBezTo>
                    <a:pt x="1646849" y="-6593"/>
                    <a:pt x="1675120" y="26633"/>
                    <a:pt x="1670371" y="61785"/>
                  </a:cubicBezTo>
                  <a:cubicBezTo>
                    <a:pt x="1667060" y="114962"/>
                    <a:pt x="1660121" y="225424"/>
                    <a:pt x="1670371" y="308918"/>
                  </a:cubicBezTo>
                  <a:cubicBezTo>
                    <a:pt x="1678087" y="345486"/>
                    <a:pt x="1640349" y="370036"/>
                    <a:pt x="1608586" y="370703"/>
                  </a:cubicBezTo>
                  <a:cubicBezTo>
                    <a:pt x="1467706" y="354156"/>
                    <a:pt x="1293366" y="350582"/>
                    <a:pt x="1108454" y="370703"/>
                  </a:cubicBezTo>
                  <a:cubicBezTo>
                    <a:pt x="923542" y="390824"/>
                    <a:pt x="699952" y="357951"/>
                    <a:pt x="561917" y="370703"/>
                  </a:cubicBezTo>
                  <a:cubicBezTo>
                    <a:pt x="423882" y="383455"/>
                    <a:pt x="302561" y="391839"/>
                    <a:pt x="61785" y="370703"/>
                  </a:cubicBezTo>
                  <a:cubicBezTo>
                    <a:pt x="31340" y="370512"/>
                    <a:pt x="-6457" y="348591"/>
                    <a:pt x="0" y="308918"/>
                  </a:cubicBezTo>
                  <a:cubicBezTo>
                    <a:pt x="7301" y="242347"/>
                    <a:pt x="11012" y="138530"/>
                    <a:pt x="0" y="61785"/>
                  </a:cubicBezTo>
                  <a:close/>
                </a:path>
                <a:path w="1670371" h="370703" stroke="0" extrusionOk="0">
                  <a:moveTo>
                    <a:pt x="0" y="61785"/>
                  </a:moveTo>
                  <a:cubicBezTo>
                    <a:pt x="-5809" y="32126"/>
                    <a:pt x="23519" y="-4714"/>
                    <a:pt x="61785" y="0"/>
                  </a:cubicBezTo>
                  <a:cubicBezTo>
                    <a:pt x="277648" y="-9910"/>
                    <a:pt x="468010" y="-18502"/>
                    <a:pt x="592853" y="0"/>
                  </a:cubicBezTo>
                  <a:cubicBezTo>
                    <a:pt x="717696" y="18502"/>
                    <a:pt x="934363" y="18408"/>
                    <a:pt x="1062050" y="0"/>
                  </a:cubicBezTo>
                  <a:cubicBezTo>
                    <a:pt x="1189737" y="-18408"/>
                    <a:pt x="1381189" y="15869"/>
                    <a:pt x="1608586" y="0"/>
                  </a:cubicBezTo>
                  <a:cubicBezTo>
                    <a:pt x="1649821" y="-948"/>
                    <a:pt x="1675237" y="24654"/>
                    <a:pt x="1670371" y="61785"/>
                  </a:cubicBezTo>
                  <a:cubicBezTo>
                    <a:pt x="1677481" y="146896"/>
                    <a:pt x="1665884" y="201218"/>
                    <a:pt x="1670371" y="308918"/>
                  </a:cubicBezTo>
                  <a:cubicBezTo>
                    <a:pt x="1665569" y="349384"/>
                    <a:pt x="1640301" y="373866"/>
                    <a:pt x="1608586" y="370703"/>
                  </a:cubicBezTo>
                  <a:cubicBezTo>
                    <a:pt x="1431560" y="390910"/>
                    <a:pt x="1311645" y="343917"/>
                    <a:pt x="1062050" y="370703"/>
                  </a:cubicBezTo>
                  <a:cubicBezTo>
                    <a:pt x="812455" y="397489"/>
                    <a:pt x="756461" y="386777"/>
                    <a:pt x="592853" y="370703"/>
                  </a:cubicBezTo>
                  <a:cubicBezTo>
                    <a:pt x="429245" y="354629"/>
                    <a:pt x="205246" y="379391"/>
                    <a:pt x="61785" y="370703"/>
                  </a:cubicBezTo>
                  <a:cubicBezTo>
                    <a:pt x="31533" y="370284"/>
                    <a:pt x="-1045" y="341924"/>
                    <a:pt x="0" y="308918"/>
                  </a:cubicBezTo>
                  <a:cubicBezTo>
                    <a:pt x="-1742" y="223442"/>
                    <a:pt x="1501" y="146886"/>
                    <a:pt x="0" y="61785"/>
                  </a:cubicBezTo>
                  <a:close/>
                </a:path>
              </a:pathLst>
            </a:custGeom>
            <a:solidFill>
              <a:schemeClr val="accent1">
                <a:lumMod val="40000"/>
                <a:lumOff val="60000"/>
              </a:schemeClr>
            </a:solidFill>
            <a:ln w="3175">
              <a:solidFill>
                <a:schemeClr val="accent1">
                  <a:lumMod val="50000"/>
                </a:schemeClr>
              </a:solidFill>
              <a:extLst>
                <a:ext uri="{C807C97D-BFC1-408E-A445-0C87EB9F89A2}">
                  <ask:lineSketchStyleProps xmlns:ask="http://schemas.microsoft.com/office/drawing/2018/sketchyshapes" xmlns="" sd="374832384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75000"/>
                    </a:schemeClr>
                  </a:solidFill>
                </a:rPr>
                <a:t>SkinThemeManager</a:t>
              </a:r>
              <a:endParaRPr lang="en-US" sz="1400" dirty="0">
                <a:solidFill>
                  <a:schemeClr val="accent1">
                    <a:lumMod val="75000"/>
                  </a:schemeClr>
                </a:solidFill>
              </a:endParaRPr>
            </a:p>
          </p:txBody>
        </p:sp>
        <p:cxnSp>
          <p:nvCxnSpPr>
            <p:cNvPr id="26" name="Curved Connector 25">
              <a:extLst>
                <a:ext uri="{FF2B5EF4-FFF2-40B4-BE49-F238E27FC236}">
                  <a16:creationId xmlns:a16="http://schemas.microsoft.com/office/drawing/2014/main" id="{FC22F768-DE66-F645-84C6-DD6C5B7126F7}"/>
                </a:ext>
              </a:extLst>
            </p:cNvPr>
            <p:cNvCxnSpPr>
              <a:cxnSpLocks/>
              <a:stCxn id="17" idx="3"/>
              <a:endCxn id="9" idx="2"/>
            </p:cNvCxnSpPr>
            <p:nvPr/>
          </p:nvCxnSpPr>
          <p:spPr>
            <a:xfrm flipV="1">
              <a:off x="7822774" y="4222078"/>
              <a:ext cx="333949" cy="35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Rounded Rectangle 27">
            <a:extLst>
              <a:ext uri="{FF2B5EF4-FFF2-40B4-BE49-F238E27FC236}">
                <a16:creationId xmlns:a16="http://schemas.microsoft.com/office/drawing/2014/main" id="{7B14A5DA-526B-B54F-A7A8-8B778456B8AA}"/>
              </a:ext>
            </a:extLst>
          </p:cNvPr>
          <p:cNvSpPr/>
          <p:nvPr/>
        </p:nvSpPr>
        <p:spPr>
          <a:xfrm>
            <a:off x="319663" y="2721587"/>
            <a:ext cx="5415105" cy="313282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a:solidFill>
                  <a:schemeClr val="accent5">
                    <a:lumMod val="50000"/>
                  </a:schemeClr>
                </a:solidFill>
              </a:rPr>
              <a:t>1.SkinXXX</a:t>
            </a:r>
            <a:r>
              <a:rPr lang="zh-CN" altLang="en-US" sz="2000" dirty="0">
                <a:solidFill>
                  <a:schemeClr val="accent5">
                    <a:lumMod val="50000"/>
                  </a:schemeClr>
                </a:solidFill>
              </a:rPr>
              <a:t>实现了</a:t>
            </a:r>
            <a:r>
              <a:rPr lang="en-US" altLang="zh-CN" sz="2000" dirty="0" err="1">
                <a:solidFill>
                  <a:schemeClr val="accent5">
                    <a:lumMod val="50000"/>
                  </a:schemeClr>
                </a:solidFill>
              </a:rPr>
              <a:t>ISkinInterface</a:t>
            </a:r>
            <a:r>
              <a:rPr lang="zh-CN" altLang="en-US" sz="2000" dirty="0">
                <a:solidFill>
                  <a:schemeClr val="accent5">
                    <a:lumMod val="50000"/>
                  </a:schemeClr>
                </a:solidFill>
              </a:rPr>
              <a:t>接口，界面必须使用</a:t>
            </a:r>
            <a:r>
              <a:rPr lang="en-US" altLang="zh-CN" sz="2000" dirty="0" err="1">
                <a:solidFill>
                  <a:schemeClr val="accent5">
                    <a:lumMod val="50000"/>
                  </a:schemeClr>
                </a:solidFill>
              </a:rPr>
              <a:t>SkinXXX</a:t>
            </a:r>
            <a:r>
              <a:rPr lang="zh-CN" altLang="en-US" sz="2000" dirty="0">
                <a:solidFill>
                  <a:schemeClr val="accent5">
                    <a:lumMod val="50000"/>
                  </a:schemeClr>
                </a:solidFill>
              </a:rPr>
              <a:t>的组件</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r>
              <a:rPr lang="en-US" altLang="zh-CN" sz="2000" dirty="0">
                <a:solidFill>
                  <a:schemeClr val="accent5">
                    <a:lumMod val="50000"/>
                  </a:schemeClr>
                </a:solidFill>
              </a:rPr>
              <a:t>2.SkinXXX</a:t>
            </a:r>
            <a:r>
              <a:rPr lang="zh-CN" altLang="en-US" sz="2000" dirty="0">
                <a:solidFill>
                  <a:schemeClr val="accent5">
                    <a:lumMod val="50000"/>
                  </a:schemeClr>
                </a:solidFill>
              </a:rPr>
              <a:t>会在构造的时候添加到</a:t>
            </a:r>
            <a:r>
              <a:rPr lang="en-US" altLang="zh-CN" sz="2000" dirty="0" err="1">
                <a:solidFill>
                  <a:schemeClr val="accent5">
                    <a:lumMod val="50000"/>
                  </a:schemeClr>
                </a:solidFill>
              </a:rPr>
              <a:t>SkinThemeMangar</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r>
              <a:rPr lang="en-US" altLang="zh-CN" sz="2000" dirty="0">
                <a:solidFill>
                  <a:schemeClr val="accent5">
                    <a:lumMod val="50000"/>
                  </a:schemeClr>
                </a:solidFill>
              </a:rPr>
              <a:t>3.SkinThemeManager</a:t>
            </a:r>
            <a:r>
              <a:rPr lang="zh-CN" altLang="en-US" sz="2000" dirty="0">
                <a:solidFill>
                  <a:schemeClr val="accent5">
                    <a:lumMod val="50000"/>
                  </a:schemeClr>
                </a:solidFill>
              </a:rPr>
              <a:t>是一个单例，聚合所有需要换肤的</a:t>
            </a:r>
            <a:r>
              <a:rPr lang="en-US" altLang="zh-CN" sz="2000" dirty="0">
                <a:solidFill>
                  <a:schemeClr val="accent5">
                    <a:lumMod val="50000"/>
                  </a:schemeClr>
                </a:solidFill>
              </a:rPr>
              <a:t>View</a:t>
            </a:r>
            <a:r>
              <a:rPr lang="zh-CN" altLang="en-US" sz="2000" dirty="0">
                <a:solidFill>
                  <a:schemeClr val="accent5">
                    <a:lumMod val="50000"/>
                  </a:schemeClr>
                </a:solidFill>
              </a:rPr>
              <a:t>，当主题变化的时候通知所有的</a:t>
            </a:r>
            <a:r>
              <a:rPr lang="en-US" altLang="zh-CN" sz="2000" dirty="0">
                <a:solidFill>
                  <a:schemeClr val="accent5">
                    <a:lumMod val="50000"/>
                  </a:schemeClr>
                </a:solidFill>
              </a:rPr>
              <a:t>View</a:t>
            </a:r>
            <a:r>
              <a:rPr lang="zh-CN" altLang="en-US" sz="2000" dirty="0">
                <a:solidFill>
                  <a:schemeClr val="accent5">
                    <a:lumMod val="50000"/>
                  </a:schemeClr>
                </a:solidFill>
              </a:rPr>
              <a:t>改变其对应的属性值</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endParaRPr lang="en-US" altLang="zh-CN" sz="2000" dirty="0">
              <a:solidFill>
                <a:schemeClr val="accent5">
                  <a:lumMod val="50000"/>
                </a:schemeClr>
              </a:solidFill>
            </a:endParaRPr>
          </a:p>
        </p:txBody>
      </p:sp>
      <p:cxnSp>
        <p:nvCxnSpPr>
          <p:cNvPr id="25" name="Straight Connector 24">
            <a:extLst>
              <a:ext uri="{FF2B5EF4-FFF2-40B4-BE49-F238E27FC236}">
                <a16:creationId xmlns:a16="http://schemas.microsoft.com/office/drawing/2014/main" id="{2FEE2330-21ED-2240-A403-D6F1D9B01252}"/>
              </a:ext>
            </a:extLst>
          </p:cNvPr>
          <p:cNvCxnSpPr>
            <a:cxnSpLocks/>
          </p:cNvCxnSpPr>
          <p:nvPr/>
        </p:nvCxnSpPr>
        <p:spPr>
          <a:xfrm>
            <a:off x="6095999" y="4379818"/>
            <a:ext cx="58783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ADD6D9C4-8D6C-BB4F-A9D9-33A59450B2EC}"/>
              </a:ext>
            </a:extLst>
          </p:cNvPr>
          <p:cNvCxnSpPr>
            <a:stCxn id="10" idx="0"/>
            <a:endCxn id="9" idx="4"/>
          </p:cNvCxnSpPr>
          <p:nvPr/>
        </p:nvCxnSpPr>
        <p:spPr>
          <a:xfrm rot="5400000" flipH="1" flipV="1">
            <a:off x="7717347" y="2528249"/>
            <a:ext cx="445275" cy="20774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DCD30D6F-3D23-5143-965B-76529693591E}"/>
              </a:ext>
            </a:extLst>
          </p:cNvPr>
          <p:cNvCxnSpPr>
            <a:stCxn id="11" idx="0"/>
            <a:endCxn id="9" idx="4"/>
          </p:cNvCxnSpPr>
          <p:nvPr/>
        </p:nvCxnSpPr>
        <p:spPr>
          <a:xfrm rot="5400000" flipH="1" flipV="1">
            <a:off x="8703210" y="3514112"/>
            <a:ext cx="445275" cy="1057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6E8C0E42-CA92-6D41-B5E9-23C7586A0FD8}"/>
              </a:ext>
            </a:extLst>
          </p:cNvPr>
          <p:cNvCxnSpPr>
            <a:stCxn id="12" idx="0"/>
            <a:endCxn id="9" idx="4"/>
          </p:cNvCxnSpPr>
          <p:nvPr/>
        </p:nvCxnSpPr>
        <p:spPr>
          <a:xfrm rot="16200000" flipV="1">
            <a:off x="9689073" y="2633997"/>
            <a:ext cx="445275" cy="18659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A2A7E8F9-8524-1741-B22E-318B04CE39A5}"/>
              </a:ext>
            </a:extLst>
          </p:cNvPr>
          <p:cNvSpPr/>
          <p:nvPr/>
        </p:nvSpPr>
        <p:spPr>
          <a:xfrm>
            <a:off x="6100794" y="4746977"/>
            <a:ext cx="1610495" cy="370703"/>
          </a:xfrm>
          <a:custGeom>
            <a:avLst/>
            <a:gdLst>
              <a:gd name="connsiteX0" fmla="*/ 0 w 1610495"/>
              <a:gd name="connsiteY0" fmla="*/ 61785 h 370703"/>
              <a:gd name="connsiteX1" fmla="*/ 61785 w 1610495"/>
              <a:gd name="connsiteY1" fmla="*/ 0 h 370703"/>
              <a:gd name="connsiteX2" fmla="*/ 542557 w 1610495"/>
              <a:gd name="connsiteY2" fmla="*/ 0 h 370703"/>
              <a:gd name="connsiteX3" fmla="*/ 993591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97676 w 1610495"/>
              <a:gd name="connsiteY8" fmla="*/ 370703 h 370703"/>
              <a:gd name="connsiteX9" fmla="*/ 646642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1939" y="25891"/>
                  <a:pt x="32750" y="575"/>
                  <a:pt x="61785" y="0"/>
                </a:cubicBezTo>
                <a:cubicBezTo>
                  <a:pt x="278399" y="-2087"/>
                  <a:pt x="305783" y="-17531"/>
                  <a:pt x="542557" y="0"/>
                </a:cubicBezTo>
                <a:cubicBezTo>
                  <a:pt x="779331" y="17531"/>
                  <a:pt x="891038" y="-2124"/>
                  <a:pt x="993591" y="0"/>
                </a:cubicBezTo>
                <a:cubicBezTo>
                  <a:pt x="1096144" y="2124"/>
                  <a:pt x="1356369" y="-8065"/>
                  <a:pt x="1548710" y="0"/>
                </a:cubicBezTo>
                <a:cubicBezTo>
                  <a:pt x="1582288" y="-2099"/>
                  <a:pt x="1613784" y="27085"/>
                  <a:pt x="1610495" y="61785"/>
                </a:cubicBezTo>
                <a:cubicBezTo>
                  <a:pt x="1620869" y="116610"/>
                  <a:pt x="1621016" y="195610"/>
                  <a:pt x="1610495" y="308918"/>
                </a:cubicBezTo>
                <a:cubicBezTo>
                  <a:pt x="1604803" y="340828"/>
                  <a:pt x="1580791" y="371926"/>
                  <a:pt x="1548710" y="370703"/>
                </a:cubicBezTo>
                <a:cubicBezTo>
                  <a:pt x="1457805" y="384869"/>
                  <a:pt x="1270049" y="380869"/>
                  <a:pt x="1097676" y="370703"/>
                </a:cubicBezTo>
                <a:cubicBezTo>
                  <a:pt x="925303" y="360537"/>
                  <a:pt x="737904" y="354090"/>
                  <a:pt x="646642" y="370703"/>
                </a:cubicBezTo>
                <a:cubicBezTo>
                  <a:pt x="555380" y="387316"/>
                  <a:pt x="196781" y="345287"/>
                  <a:pt x="61785" y="370703"/>
                </a:cubicBezTo>
                <a:cubicBezTo>
                  <a:pt x="27387" y="368175"/>
                  <a:pt x="449" y="341424"/>
                  <a:pt x="0" y="308918"/>
                </a:cubicBezTo>
                <a:cubicBezTo>
                  <a:pt x="6118" y="246387"/>
                  <a:pt x="-2346" y="157931"/>
                  <a:pt x="0" y="61785"/>
                </a:cubicBezTo>
                <a:close/>
              </a:path>
              <a:path w="1610495" h="370703" stroke="0" extrusionOk="0">
                <a:moveTo>
                  <a:pt x="0" y="61785"/>
                </a:moveTo>
                <a:cubicBezTo>
                  <a:pt x="-4846" y="21163"/>
                  <a:pt x="24872" y="-2251"/>
                  <a:pt x="61785" y="0"/>
                </a:cubicBezTo>
                <a:cubicBezTo>
                  <a:pt x="204457" y="13409"/>
                  <a:pt x="342494" y="-10227"/>
                  <a:pt x="527688" y="0"/>
                </a:cubicBezTo>
                <a:cubicBezTo>
                  <a:pt x="712882" y="10227"/>
                  <a:pt x="855150" y="9981"/>
                  <a:pt x="1008461" y="0"/>
                </a:cubicBezTo>
                <a:cubicBezTo>
                  <a:pt x="1161772" y="-9981"/>
                  <a:pt x="1375142" y="-15134"/>
                  <a:pt x="1548710" y="0"/>
                </a:cubicBezTo>
                <a:cubicBezTo>
                  <a:pt x="1576228" y="572"/>
                  <a:pt x="1613852" y="26079"/>
                  <a:pt x="1610495" y="61785"/>
                </a:cubicBezTo>
                <a:cubicBezTo>
                  <a:pt x="1613943" y="154433"/>
                  <a:pt x="1613057" y="191033"/>
                  <a:pt x="1610495" y="308918"/>
                </a:cubicBezTo>
                <a:cubicBezTo>
                  <a:pt x="1607935" y="349858"/>
                  <a:pt x="1581894" y="378676"/>
                  <a:pt x="1548710" y="370703"/>
                </a:cubicBezTo>
                <a:cubicBezTo>
                  <a:pt x="1297347" y="371623"/>
                  <a:pt x="1197234" y="367511"/>
                  <a:pt x="1038199" y="370703"/>
                </a:cubicBezTo>
                <a:cubicBezTo>
                  <a:pt x="879164" y="373895"/>
                  <a:pt x="702052" y="372797"/>
                  <a:pt x="572296" y="370703"/>
                </a:cubicBezTo>
                <a:cubicBezTo>
                  <a:pt x="442540" y="368609"/>
                  <a:pt x="275727" y="381814"/>
                  <a:pt x="61785" y="370703"/>
                </a:cubicBezTo>
                <a:cubicBezTo>
                  <a:pt x="22855" y="366425"/>
                  <a:pt x="-746" y="350074"/>
                  <a:pt x="0" y="308918"/>
                </a:cubicBezTo>
                <a:cubicBezTo>
                  <a:pt x="-11250" y="244062"/>
                  <a:pt x="-3096" y="181283"/>
                  <a:pt x="0" y="61785"/>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xmlns="" sd="335128391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Activity</a:t>
            </a:r>
          </a:p>
        </p:txBody>
      </p:sp>
      <p:sp>
        <p:nvSpPr>
          <p:cNvPr id="49" name="Rounded Rectangle 48">
            <a:extLst>
              <a:ext uri="{FF2B5EF4-FFF2-40B4-BE49-F238E27FC236}">
                <a16:creationId xmlns:a16="http://schemas.microsoft.com/office/drawing/2014/main" id="{D857405D-0892-E14D-B3CE-62D8392B5986}"/>
              </a:ext>
            </a:extLst>
          </p:cNvPr>
          <p:cNvSpPr/>
          <p:nvPr/>
        </p:nvSpPr>
        <p:spPr>
          <a:xfrm>
            <a:off x="8120599" y="4746976"/>
            <a:ext cx="1610495" cy="370703"/>
          </a:xfrm>
          <a:custGeom>
            <a:avLst/>
            <a:gdLst>
              <a:gd name="connsiteX0" fmla="*/ 0 w 1610495"/>
              <a:gd name="connsiteY0" fmla="*/ 61785 h 370703"/>
              <a:gd name="connsiteX1" fmla="*/ 61785 w 1610495"/>
              <a:gd name="connsiteY1" fmla="*/ 0 h 370703"/>
              <a:gd name="connsiteX2" fmla="*/ 542557 w 1610495"/>
              <a:gd name="connsiteY2" fmla="*/ 0 h 370703"/>
              <a:gd name="connsiteX3" fmla="*/ 1008461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97676 w 1610495"/>
              <a:gd name="connsiteY8" fmla="*/ 370703 h 370703"/>
              <a:gd name="connsiteX9" fmla="*/ 602034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2685" y="25819"/>
                  <a:pt x="21454" y="815"/>
                  <a:pt x="61785" y="0"/>
                </a:cubicBezTo>
                <a:cubicBezTo>
                  <a:pt x="284259" y="-2047"/>
                  <a:pt x="425344" y="-18369"/>
                  <a:pt x="542557" y="0"/>
                </a:cubicBezTo>
                <a:cubicBezTo>
                  <a:pt x="659770" y="18369"/>
                  <a:pt x="872450" y="11247"/>
                  <a:pt x="1008461" y="0"/>
                </a:cubicBezTo>
                <a:cubicBezTo>
                  <a:pt x="1144472" y="-11247"/>
                  <a:pt x="1319517" y="25745"/>
                  <a:pt x="1548710" y="0"/>
                </a:cubicBezTo>
                <a:cubicBezTo>
                  <a:pt x="1583704" y="-6583"/>
                  <a:pt x="1612046" y="29670"/>
                  <a:pt x="1610495" y="61785"/>
                </a:cubicBezTo>
                <a:cubicBezTo>
                  <a:pt x="1601288" y="155198"/>
                  <a:pt x="1602115" y="235146"/>
                  <a:pt x="1610495" y="308918"/>
                </a:cubicBezTo>
                <a:cubicBezTo>
                  <a:pt x="1614128" y="349553"/>
                  <a:pt x="1590887" y="371695"/>
                  <a:pt x="1548710" y="370703"/>
                </a:cubicBezTo>
                <a:cubicBezTo>
                  <a:pt x="1381176" y="348398"/>
                  <a:pt x="1197498" y="356826"/>
                  <a:pt x="1097676" y="370703"/>
                </a:cubicBezTo>
                <a:cubicBezTo>
                  <a:pt x="997854" y="384580"/>
                  <a:pt x="783424" y="360242"/>
                  <a:pt x="602034" y="370703"/>
                </a:cubicBezTo>
                <a:cubicBezTo>
                  <a:pt x="420644" y="381164"/>
                  <a:pt x="258246" y="386531"/>
                  <a:pt x="61785" y="370703"/>
                </a:cubicBezTo>
                <a:cubicBezTo>
                  <a:pt x="27091" y="362715"/>
                  <a:pt x="-335" y="335422"/>
                  <a:pt x="0" y="308918"/>
                </a:cubicBezTo>
                <a:cubicBezTo>
                  <a:pt x="3039" y="255174"/>
                  <a:pt x="9974" y="154660"/>
                  <a:pt x="0" y="61785"/>
                </a:cubicBezTo>
                <a:close/>
              </a:path>
              <a:path w="1610495" h="370703" stroke="0" extrusionOk="0">
                <a:moveTo>
                  <a:pt x="0" y="61785"/>
                </a:moveTo>
                <a:cubicBezTo>
                  <a:pt x="7290" y="27012"/>
                  <a:pt x="30468" y="6740"/>
                  <a:pt x="61785" y="0"/>
                </a:cubicBezTo>
                <a:cubicBezTo>
                  <a:pt x="294144" y="-11270"/>
                  <a:pt x="406346" y="9778"/>
                  <a:pt x="557427" y="0"/>
                </a:cubicBezTo>
                <a:cubicBezTo>
                  <a:pt x="708508" y="-9778"/>
                  <a:pt x="951594" y="-2997"/>
                  <a:pt x="1053068" y="0"/>
                </a:cubicBezTo>
                <a:cubicBezTo>
                  <a:pt x="1154542" y="2997"/>
                  <a:pt x="1423009" y="9459"/>
                  <a:pt x="1548710" y="0"/>
                </a:cubicBezTo>
                <a:cubicBezTo>
                  <a:pt x="1587207" y="-6472"/>
                  <a:pt x="1618093" y="25826"/>
                  <a:pt x="1610495" y="61785"/>
                </a:cubicBezTo>
                <a:cubicBezTo>
                  <a:pt x="1620027" y="124289"/>
                  <a:pt x="1617757" y="248795"/>
                  <a:pt x="1610495" y="308918"/>
                </a:cubicBezTo>
                <a:cubicBezTo>
                  <a:pt x="1605788" y="336533"/>
                  <a:pt x="1575581" y="373953"/>
                  <a:pt x="1548710" y="370703"/>
                </a:cubicBezTo>
                <a:cubicBezTo>
                  <a:pt x="1413972" y="366850"/>
                  <a:pt x="1284032" y="374436"/>
                  <a:pt x="1023330" y="370703"/>
                </a:cubicBezTo>
                <a:cubicBezTo>
                  <a:pt x="762628" y="366970"/>
                  <a:pt x="750482" y="376800"/>
                  <a:pt x="572296" y="370703"/>
                </a:cubicBezTo>
                <a:cubicBezTo>
                  <a:pt x="394110" y="364606"/>
                  <a:pt x="279250" y="378166"/>
                  <a:pt x="61785" y="370703"/>
                </a:cubicBezTo>
                <a:cubicBezTo>
                  <a:pt x="30093" y="370404"/>
                  <a:pt x="1379" y="342711"/>
                  <a:pt x="0" y="308918"/>
                </a:cubicBezTo>
                <a:cubicBezTo>
                  <a:pt x="-12023" y="212613"/>
                  <a:pt x="-3101" y="156022"/>
                  <a:pt x="0" y="61785"/>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xmlns="" sd="76606956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Fragment</a:t>
            </a:r>
          </a:p>
        </p:txBody>
      </p:sp>
      <p:sp>
        <p:nvSpPr>
          <p:cNvPr id="50" name="Rounded Rectangle 49">
            <a:extLst>
              <a:ext uri="{FF2B5EF4-FFF2-40B4-BE49-F238E27FC236}">
                <a16:creationId xmlns:a16="http://schemas.microsoft.com/office/drawing/2014/main" id="{33F04927-3C24-BE4C-A47B-963CF0C08B6D}"/>
              </a:ext>
            </a:extLst>
          </p:cNvPr>
          <p:cNvSpPr/>
          <p:nvPr/>
        </p:nvSpPr>
        <p:spPr>
          <a:xfrm>
            <a:off x="10097120" y="4746976"/>
            <a:ext cx="1610495" cy="370703"/>
          </a:xfrm>
          <a:custGeom>
            <a:avLst/>
            <a:gdLst>
              <a:gd name="connsiteX0" fmla="*/ 0 w 1610495"/>
              <a:gd name="connsiteY0" fmla="*/ 61785 h 370703"/>
              <a:gd name="connsiteX1" fmla="*/ 61785 w 1610495"/>
              <a:gd name="connsiteY1" fmla="*/ 0 h 370703"/>
              <a:gd name="connsiteX2" fmla="*/ 557427 w 1610495"/>
              <a:gd name="connsiteY2" fmla="*/ 0 h 370703"/>
              <a:gd name="connsiteX3" fmla="*/ 1082807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82807 w 1610495"/>
              <a:gd name="connsiteY8" fmla="*/ 370703 h 370703"/>
              <a:gd name="connsiteX9" fmla="*/ 557427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3306" y="23756"/>
                  <a:pt x="33003" y="4734"/>
                  <a:pt x="61785" y="0"/>
                </a:cubicBezTo>
                <a:cubicBezTo>
                  <a:pt x="309313" y="10998"/>
                  <a:pt x="330762" y="-23072"/>
                  <a:pt x="557427" y="0"/>
                </a:cubicBezTo>
                <a:cubicBezTo>
                  <a:pt x="784092" y="23072"/>
                  <a:pt x="898594" y="-23766"/>
                  <a:pt x="1082807" y="0"/>
                </a:cubicBezTo>
                <a:cubicBezTo>
                  <a:pt x="1267020" y="23766"/>
                  <a:pt x="1428375" y="-13358"/>
                  <a:pt x="1548710" y="0"/>
                </a:cubicBezTo>
                <a:cubicBezTo>
                  <a:pt x="1582878" y="-1159"/>
                  <a:pt x="1613114" y="29030"/>
                  <a:pt x="1610495" y="61785"/>
                </a:cubicBezTo>
                <a:cubicBezTo>
                  <a:pt x="1607993" y="166780"/>
                  <a:pt x="1619651" y="203758"/>
                  <a:pt x="1610495" y="308918"/>
                </a:cubicBezTo>
                <a:cubicBezTo>
                  <a:pt x="1604995" y="345711"/>
                  <a:pt x="1583977" y="373699"/>
                  <a:pt x="1548710" y="370703"/>
                </a:cubicBezTo>
                <a:cubicBezTo>
                  <a:pt x="1372553" y="392699"/>
                  <a:pt x="1296813" y="352672"/>
                  <a:pt x="1082807" y="370703"/>
                </a:cubicBezTo>
                <a:cubicBezTo>
                  <a:pt x="868801" y="388734"/>
                  <a:pt x="805535" y="345041"/>
                  <a:pt x="557427" y="370703"/>
                </a:cubicBezTo>
                <a:cubicBezTo>
                  <a:pt x="309319" y="396365"/>
                  <a:pt x="231383" y="347570"/>
                  <a:pt x="61785" y="370703"/>
                </a:cubicBezTo>
                <a:cubicBezTo>
                  <a:pt x="27717" y="371500"/>
                  <a:pt x="-511" y="343816"/>
                  <a:pt x="0" y="308918"/>
                </a:cubicBezTo>
                <a:cubicBezTo>
                  <a:pt x="-9562" y="250299"/>
                  <a:pt x="11910" y="138296"/>
                  <a:pt x="0" y="61785"/>
                </a:cubicBezTo>
                <a:close/>
              </a:path>
              <a:path w="1610495" h="370703" stroke="0" extrusionOk="0">
                <a:moveTo>
                  <a:pt x="0" y="61785"/>
                </a:moveTo>
                <a:cubicBezTo>
                  <a:pt x="-171" y="22636"/>
                  <a:pt x="27813" y="2139"/>
                  <a:pt x="61785" y="0"/>
                </a:cubicBezTo>
                <a:cubicBezTo>
                  <a:pt x="263860" y="-17551"/>
                  <a:pt x="311536" y="17116"/>
                  <a:pt x="527688" y="0"/>
                </a:cubicBezTo>
                <a:cubicBezTo>
                  <a:pt x="743840" y="-17116"/>
                  <a:pt x="782691" y="-1419"/>
                  <a:pt x="993591" y="0"/>
                </a:cubicBezTo>
                <a:cubicBezTo>
                  <a:pt x="1204491" y="1419"/>
                  <a:pt x="1343132" y="5662"/>
                  <a:pt x="1548710" y="0"/>
                </a:cubicBezTo>
                <a:cubicBezTo>
                  <a:pt x="1580779" y="3896"/>
                  <a:pt x="1617448" y="28139"/>
                  <a:pt x="1610495" y="61785"/>
                </a:cubicBezTo>
                <a:cubicBezTo>
                  <a:pt x="1620977" y="183155"/>
                  <a:pt x="1607895" y="255165"/>
                  <a:pt x="1610495" y="308918"/>
                </a:cubicBezTo>
                <a:cubicBezTo>
                  <a:pt x="1610692" y="347134"/>
                  <a:pt x="1581202" y="362897"/>
                  <a:pt x="1548710" y="370703"/>
                </a:cubicBezTo>
                <a:cubicBezTo>
                  <a:pt x="1433337" y="378963"/>
                  <a:pt x="1214662" y="353682"/>
                  <a:pt x="1067938" y="370703"/>
                </a:cubicBezTo>
                <a:cubicBezTo>
                  <a:pt x="921214" y="387724"/>
                  <a:pt x="754886" y="376301"/>
                  <a:pt x="602034" y="370703"/>
                </a:cubicBezTo>
                <a:cubicBezTo>
                  <a:pt x="449182" y="365105"/>
                  <a:pt x="265754" y="363522"/>
                  <a:pt x="61785" y="370703"/>
                </a:cubicBezTo>
                <a:cubicBezTo>
                  <a:pt x="23869" y="372472"/>
                  <a:pt x="-8112" y="343734"/>
                  <a:pt x="0" y="308918"/>
                </a:cubicBezTo>
                <a:cubicBezTo>
                  <a:pt x="-5415" y="256101"/>
                  <a:pt x="8364" y="153452"/>
                  <a:pt x="0" y="61785"/>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xmlns="" sd="3434314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a:t>
            </a:r>
          </a:p>
        </p:txBody>
      </p:sp>
      <p:sp>
        <p:nvSpPr>
          <p:cNvPr id="51" name="Up Arrow 50">
            <a:extLst>
              <a:ext uri="{FF2B5EF4-FFF2-40B4-BE49-F238E27FC236}">
                <a16:creationId xmlns:a16="http://schemas.microsoft.com/office/drawing/2014/main" id="{3CF4BFA0-A189-2E46-9F0C-B30BD87AB538}"/>
              </a:ext>
            </a:extLst>
          </p:cNvPr>
          <p:cNvSpPr/>
          <p:nvPr/>
        </p:nvSpPr>
        <p:spPr>
          <a:xfrm>
            <a:off x="6829114" y="4425919"/>
            <a:ext cx="203282" cy="173388"/>
          </a:xfrm>
          <a:custGeom>
            <a:avLst/>
            <a:gdLst>
              <a:gd name="connsiteX0" fmla="*/ 0 w 203282"/>
              <a:gd name="connsiteY0" fmla="*/ 86694 h 173388"/>
              <a:gd name="connsiteX1" fmla="*/ 101641 w 203282"/>
              <a:gd name="connsiteY1" fmla="*/ 0 h 173388"/>
              <a:gd name="connsiteX2" fmla="*/ 203282 w 203282"/>
              <a:gd name="connsiteY2" fmla="*/ 86694 h 173388"/>
              <a:gd name="connsiteX3" fmla="*/ 152462 w 203282"/>
              <a:gd name="connsiteY3" fmla="*/ 86694 h 173388"/>
              <a:gd name="connsiteX4" fmla="*/ 152462 w 203282"/>
              <a:gd name="connsiteY4" fmla="*/ 173388 h 173388"/>
              <a:gd name="connsiteX5" fmla="*/ 50821 w 203282"/>
              <a:gd name="connsiteY5" fmla="*/ 173388 h 173388"/>
              <a:gd name="connsiteX6" fmla="*/ 50821 w 203282"/>
              <a:gd name="connsiteY6" fmla="*/ 86694 h 173388"/>
              <a:gd name="connsiteX7" fmla="*/ 0 w 203282"/>
              <a:gd name="connsiteY7" fmla="*/ 86694 h 17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82" h="173388" fill="none" extrusionOk="0">
                <a:moveTo>
                  <a:pt x="0" y="86694"/>
                </a:moveTo>
                <a:cubicBezTo>
                  <a:pt x="23867" y="63061"/>
                  <a:pt x="67592" y="28148"/>
                  <a:pt x="101641" y="0"/>
                </a:cubicBezTo>
                <a:cubicBezTo>
                  <a:pt x="136897" y="30670"/>
                  <a:pt x="160711" y="56810"/>
                  <a:pt x="203282" y="86694"/>
                </a:cubicBezTo>
                <a:cubicBezTo>
                  <a:pt x="188795" y="87020"/>
                  <a:pt x="164679" y="84183"/>
                  <a:pt x="152462" y="86694"/>
                </a:cubicBezTo>
                <a:cubicBezTo>
                  <a:pt x="150169" y="108976"/>
                  <a:pt x="150582" y="135329"/>
                  <a:pt x="152462" y="173388"/>
                </a:cubicBezTo>
                <a:cubicBezTo>
                  <a:pt x="121359" y="175231"/>
                  <a:pt x="96466" y="171955"/>
                  <a:pt x="50821" y="173388"/>
                </a:cubicBezTo>
                <a:cubicBezTo>
                  <a:pt x="49800" y="150013"/>
                  <a:pt x="52786" y="119302"/>
                  <a:pt x="50821" y="86694"/>
                </a:cubicBezTo>
                <a:cubicBezTo>
                  <a:pt x="36864" y="87382"/>
                  <a:pt x="10675" y="84939"/>
                  <a:pt x="0" y="86694"/>
                </a:cubicBezTo>
                <a:close/>
              </a:path>
              <a:path w="203282" h="173388" stroke="0" extrusionOk="0">
                <a:moveTo>
                  <a:pt x="0" y="86694"/>
                </a:moveTo>
                <a:cubicBezTo>
                  <a:pt x="48006" y="40771"/>
                  <a:pt x="76528" y="18541"/>
                  <a:pt x="101641" y="0"/>
                </a:cubicBezTo>
                <a:cubicBezTo>
                  <a:pt x="154088" y="37857"/>
                  <a:pt x="166470" y="48741"/>
                  <a:pt x="203282" y="86694"/>
                </a:cubicBezTo>
                <a:cubicBezTo>
                  <a:pt x="189115" y="88489"/>
                  <a:pt x="168005" y="84909"/>
                  <a:pt x="152462" y="86694"/>
                </a:cubicBezTo>
                <a:cubicBezTo>
                  <a:pt x="151255" y="123980"/>
                  <a:pt x="153210" y="130330"/>
                  <a:pt x="152462" y="173388"/>
                </a:cubicBezTo>
                <a:cubicBezTo>
                  <a:pt x="110572" y="174986"/>
                  <a:pt x="72589" y="173925"/>
                  <a:pt x="50821" y="173388"/>
                </a:cubicBezTo>
                <a:cubicBezTo>
                  <a:pt x="54106" y="154750"/>
                  <a:pt x="50345" y="125379"/>
                  <a:pt x="50821" y="86694"/>
                </a:cubicBezTo>
                <a:cubicBezTo>
                  <a:pt x="25872" y="84882"/>
                  <a:pt x="12588" y="84541"/>
                  <a:pt x="0" y="86694"/>
                </a:cubicBezTo>
                <a:close/>
              </a:path>
            </a:pathLst>
          </a:custGeom>
          <a:solidFill>
            <a:schemeClr val="accent1">
              <a:lumMod val="20000"/>
              <a:lumOff val="80000"/>
            </a:schemeClr>
          </a:solidFill>
          <a:ln>
            <a:solidFill>
              <a:schemeClr val="accent1">
                <a:lumMod val="40000"/>
                <a:lumOff val="60000"/>
              </a:schemeClr>
            </a:solidFill>
            <a:extLst>
              <a:ext uri="{C807C97D-BFC1-408E-A445-0C87EB9F89A2}">
                <ask:lineSketchStyleProps xmlns:ask="http://schemas.microsoft.com/office/drawing/2018/sketchyshapes" xmlns="" sd="2937973353">
                  <a:prstGeom prst="up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2" name="Up Arrow 51">
            <a:extLst>
              <a:ext uri="{FF2B5EF4-FFF2-40B4-BE49-F238E27FC236}">
                <a16:creationId xmlns:a16="http://schemas.microsoft.com/office/drawing/2014/main" id="{C1B25588-2E48-3E47-92B8-CB62678738AB}"/>
              </a:ext>
            </a:extLst>
          </p:cNvPr>
          <p:cNvSpPr/>
          <p:nvPr/>
        </p:nvSpPr>
        <p:spPr>
          <a:xfrm>
            <a:off x="8775438" y="4440789"/>
            <a:ext cx="203282" cy="173388"/>
          </a:xfrm>
          <a:custGeom>
            <a:avLst/>
            <a:gdLst>
              <a:gd name="connsiteX0" fmla="*/ 0 w 203282"/>
              <a:gd name="connsiteY0" fmla="*/ 86694 h 173388"/>
              <a:gd name="connsiteX1" fmla="*/ 101641 w 203282"/>
              <a:gd name="connsiteY1" fmla="*/ 0 h 173388"/>
              <a:gd name="connsiteX2" fmla="*/ 203282 w 203282"/>
              <a:gd name="connsiteY2" fmla="*/ 86694 h 173388"/>
              <a:gd name="connsiteX3" fmla="*/ 152462 w 203282"/>
              <a:gd name="connsiteY3" fmla="*/ 86694 h 173388"/>
              <a:gd name="connsiteX4" fmla="*/ 152462 w 203282"/>
              <a:gd name="connsiteY4" fmla="*/ 173388 h 173388"/>
              <a:gd name="connsiteX5" fmla="*/ 50821 w 203282"/>
              <a:gd name="connsiteY5" fmla="*/ 173388 h 173388"/>
              <a:gd name="connsiteX6" fmla="*/ 50821 w 203282"/>
              <a:gd name="connsiteY6" fmla="*/ 86694 h 173388"/>
              <a:gd name="connsiteX7" fmla="*/ 0 w 203282"/>
              <a:gd name="connsiteY7" fmla="*/ 86694 h 17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82" h="173388" fill="none" extrusionOk="0">
                <a:moveTo>
                  <a:pt x="0" y="86694"/>
                </a:moveTo>
                <a:cubicBezTo>
                  <a:pt x="28581" y="59262"/>
                  <a:pt x="77344" y="27981"/>
                  <a:pt x="101641" y="0"/>
                </a:cubicBezTo>
                <a:cubicBezTo>
                  <a:pt x="124752" y="20018"/>
                  <a:pt x="153873" y="42396"/>
                  <a:pt x="203282" y="86694"/>
                </a:cubicBezTo>
                <a:cubicBezTo>
                  <a:pt x="189770" y="86229"/>
                  <a:pt x="165879" y="85837"/>
                  <a:pt x="152462" y="86694"/>
                </a:cubicBezTo>
                <a:cubicBezTo>
                  <a:pt x="155345" y="114993"/>
                  <a:pt x="151958" y="155259"/>
                  <a:pt x="152462" y="173388"/>
                </a:cubicBezTo>
                <a:cubicBezTo>
                  <a:pt x="111854" y="171819"/>
                  <a:pt x="97478" y="177614"/>
                  <a:pt x="50821" y="173388"/>
                </a:cubicBezTo>
                <a:cubicBezTo>
                  <a:pt x="50072" y="147220"/>
                  <a:pt x="50493" y="122668"/>
                  <a:pt x="50821" y="86694"/>
                </a:cubicBezTo>
                <a:cubicBezTo>
                  <a:pt x="40503" y="87540"/>
                  <a:pt x="11160" y="84887"/>
                  <a:pt x="0" y="86694"/>
                </a:cubicBezTo>
                <a:close/>
              </a:path>
              <a:path w="203282" h="173388" stroke="0" extrusionOk="0">
                <a:moveTo>
                  <a:pt x="0" y="86694"/>
                </a:moveTo>
                <a:cubicBezTo>
                  <a:pt x="41249" y="42788"/>
                  <a:pt x="73146" y="18760"/>
                  <a:pt x="101641" y="0"/>
                </a:cubicBezTo>
                <a:cubicBezTo>
                  <a:pt x="144493" y="32000"/>
                  <a:pt x="161988" y="46370"/>
                  <a:pt x="203282" y="86694"/>
                </a:cubicBezTo>
                <a:cubicBezTo>
                  <a:pt x="193041" y="84217"/>
                  <a:pt x="163527" y="86674"/>
                  <a:pt x="152462" y="86694"/>
                </a:cubicBezTo>
                <a:cubicBezTo>
                  <a:pt x="156664" y="105117"/>
                  <a:pt x="150661" y="134315"/>
                  <a:pt x="152462" y="173388"/>
                </a:cubicBezTo>
                <a:cubicBezTo>
                  <a:pt x="119720" y="175687"/>
                  <a:pt x="83659" y="173650"/>
                  <a:pt x="50821" y="173388"/>
                </a:cubicBezTo>
                <a:cubicBezTo>
                  <a:pt x="47318" y="139614"/>
                  <a:pt x="49775" y="125273"/>
                  <a:pt x="50821" y="86694"/>
                </a:cubicBezTo>
                <a:cubicBezTo>
                  <a:pt x="25654" y="87486"/>
                  <a:pt x="24131" y="85660"/>
                  <a:pt x="0" y="86694"/>
                </a:cubicBezTo>
                <a:close/>
              </a:path>
            </a:pathLst>
          </a:custGeom>
          <a:solidFill>
            <a:schemeClr val="accent1">
              <a:lumMod val="20000"/>
              <a:lumOff val="80000"/>
            </a:schemeClr>
          </a:solidFill>
          <a:ln>
            <a:solidFill>
              <a:schemeClr val="accent1">
                <a:lumMod val="40000"/>
                <a:lumOff val="60000"/>
              </a:schemeClr>
            </a:solidFill>
            <a:extLst>
              <a:ext uri="{C807C97D-BFC1-408E-A445-0C87EB9F89A2}">
                <ask:lineSketchStyleProps xmlns:ask="http://schemas.microsoft.com/office/drawing/2018/sketchyshapes" xmlns="" sd="993210348">
                  <a:prstGeom prst="up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3" name="Up Arrow 52">
            <a:extLst>
              <a:ext uri="{FF2B5EF4-FFF2-40B4-BE49-F238E27FC236}">
                <a16:creationId xmlns:a16="http://schemas.microsoft.com/office/drawing/2014/main" id="{CFDA2517-ACC2-3A4E-B1D5-640768B4544C}"/>
              </a:ext>
            </a:extLst>
          </p:cNvPr>
          <p:cNvSpPr/>
          <p:nvPr/>
        </p:nvSpPr>
        <p:spPr>
          <a:xfrm>
            <a:off x="10800726" y="4440789"/>
            <a:ext cx="203282" cy="173388"/>
          </a:xfrm>
          <a:custGeom>
            <a:avLst/>
            <a:gdLst>
              <a:gd name="connsiteX0" fmla="*/ 0 w 203282"/>
              <a:gd name="connsiteY0" fmla="*/ 86694 h 173388"/>
              <a:gd name="connsiteX1" fmla="*/ 101641 w 203282"/>
              <a:gd name="connsiteY1" fmla="*/ 0 h 173388"/>
              <a:gd name="connsiteX2" fmla="*/ 203282 w 203282"/>
              <a:gd name="connsiteY2" fmla="*/ 86694 h 173388"/>
              <a:gd name="connsiteX3" fmla="*/ 152462 w 203282"/>
              <a:gd name="connsiteY3" fmla="*/ 86694 h 173388"/>
              <a:gd name="connsiteX4" fmla="*/ 152462 w 203282"/>
              <a:gd name="connsiteY4" fmla="*/ 173388 h 173388"/>
              <a:gd name="connsiteX5" fmla="*/ 50821 w 203282"/>
              <a:gd name="connsiteY5" fmla="*/ 173388 h 173388"/>
              <a:gd name="connsiteX6" fmla="*/ 50821 w 203282"/>
              <a:gd name="connsiteY6" fmla="*/ 86694 h 173388"/>
              <a:gd name="connsiteX7" fmla="*/ 0 w 203282"/>
              <a:gd name="connsiteY7" fmla="*/ 86694 h 17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82" h="173388" fill="none" extrusionOk="0">
                <a:moveTo>
                  <a:pt x="0" y="86694"/>
                </a:moveTo>
                <a:cubicBezTo>
                  <a:pt x="29475" y="58376"/>
                  <a:pt x="51992" y="40534"/>
                  <a:pt x="101641" y="0"/>
                </a:cubicBezTo>
                <a:cubicBezTo>
                  <a:pt x="128926" y="15270"/>
                  <a:pt x="173965" y="56256"/>
                  <a:pt x="203282" y="86694"/>
                </a:cubicBezTo>
                <a:cubicBezTo>
                  <a:pt x="190246" y="86157"/>
                  <a:pt x="165168" y="85464"/>
                  <a:pt x="152462" y="86694"/>
                </a:cubicBezTo>
                <a:cubicBezTo>
                  <a:pt x="154015" y="113922"/>
                  <a:pt x="151713" y="135750"/>
                  <a:pt x="152462" y="173388"/>
                </a:cubicBezTo>
                <a:cubicBezTo>
                  <a:pt x="124443" y="172364"/>
                  <a:pt x="75857" y="170188"/>
                  <a:pt x="50821" y="173388"/>
                </a:cubicBezTo>
                <a:cubicBezTo>
                  <a:pt x="51325" y="156013"/>
                  <a:pt x="52123" y="106374"/>
                  <a:pt x="50821" y="86694"/>
                </a:cubicBezTo>
                <a:cubicBezTo>
                  <a:pt x="33478" y="86640"/>
                  <a:pt x="21963" y="88964"/>
                  <a:pt x="0" y="86694"/>
                </a:cubicBezTo>
                <a:close/>
              </a:path>
              <a:path w="203282" h="173388" stroke="0" extrusionOk="0">
                <a:moveTo>
                  <a:pt x="0" y="86694"/>
                </a:moveTo>
                <a:cubicBezTo>
                  <a:pt x="41680" y="47130"/>
                  <a:pt x="73479" y="19375"/>
                  <a:pt x="101641" y="0"/>
                </a:cubicBezTo>
                <a:cubicBezTo>
                  <a:pt x="124681" y="15266"/>
                  <a:pt x="154811" y="45141"/>
                  <a:pt x="203282" y="86694"/>
                </a:cubicBezTo>
                <a:cubicBezTo>
                  <a:pt x="190051" y="88871"/>
                  <a:pt x="168854" y="86761"/>
                  <a:pt x="152462" y="86694"/>
                </a:cubicBezTo>
                <a:cubicBezTo>
                  <a:pt x="153808" y="125170"/>
                  <a:pt x="148739" y="155738"/>
                  <a:pt x="152462" y="173388"/>
                </a:cubicBezTo>
                <a:cubicBezTo>
                  <a:pt x="109409" y="172732"/>
                  <a:pt x="89116" y="171235"/>
                  <a:pt x="50821" y="173388"/>
                </a:cubicBezTo>
                <a:cubicBezTo>
                  <a:pt x="49826" y="154257"/>
                  <a:pt x="51782" y="108784"/>
                  <a:pt x="50821" y="86694"/>
                </a:cubicBezTo>
                <a:cubicBezTo>
                  <a:pt x="34452" y="88112"/>
                  <a:pt x="14576" y="84688"/>
                  <a:pt x="0" y="86694"/>
                </a:cubicBezTo>
                <a:close/>
              </a:path>
            </a:pathLst>
          </a:custGeom>
          <a:solidFill>
            <a:schemeClr val="accent1">
              <a:lumMod val="20000"/>
              <a:lumOff val="80000"/>
            </a:schemeClr>
          </a:solidFill>
          <a:ln>
            <a:solidFill>
              <a:schemeClr val="accent1">
                <a:lumMod val="40000"/>
                <a:lumOff val="60000"/>
              </a:schemeClr>
            </a:solidFill>
            <a:extLst>
              <a:ext uri="{C807C97D-BFC1-408E-A445-0C87EB9F89A2}">
                <ask:lineSketchStyleProps xmlns:ask="http://schemas.microsoft.com/office/drawing/2018/sketchyshapes" xmlns="" sd="3127391199">
                  <a:prstGeom prst="up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4" name="Oval 53">
            <a:extLst>
              <a:ext uri="{FF2B5EF4-FFF2-40B4-BE49-F238E27FC236}">
                <a16:creationId xmlns:a16="http://schemas.microsoft.com/office/drawing/2014/main" id="{35CB7269-A0F7-E842-B4D1-A6822BE8C9C5}"/>
              </a:ext>
            </a:extLst>
          </p:cNvPr>
          <p:cNvSpPr/>
          <p:nvPr/>
        </p:nvSpPr>
        <p:spPr>
          <a:xfrm>
            <a:off x="10145201" y="2914212"/>
            <a:ext cx="1661462" cy="445275"/>
          </a:xfrm>
          <a:custGeom>
            <a:avLst/>
            <a:gdLst>
              <a:gd name="connsiteX0" fmla="*/ 0 w 1661462"/>
              <a:gd name="connsiteY0" fmla="*/ 222638 h 445275"/>
              <a:gd name="connsiteX1" fmla="*/ 830731 w 1661462"/>
              <a:gd name="connsiteY1" fmla="*/ 0 h 445275"/>
              <a:gd name="connsiteX2" fmla="*/ 1661462 w 1661462"/>
              <a:gd name="connsiteY2" fmla="*/ 222638 h 445275"/>
              <a:gd name="connsiteX3" fmla="*/ 830731 w 1661462"/>
              <a:gd name="connsiteY3" fmla="*/ 445276 h 445275"/>
              <a:gd name="connsiteX4" fmla="*/ 0 w 1661462"/>
              <a:gd name="connsiteY4" fmla="*/ 222638 h 44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462" h="445275" fill="none" extrusionOk="0">
                <a:moveTo>
                  <a:pt x="0" y="222638"/>
                </a:moveTo>
                <a:cubicBezTo>
                  <a:pt x="9875" y="29507"/>
                  <a:pt x="315664" y="14398"/>
                  <a:pt x="830731" y="0"/>
                </a:cubicBezTo>
                <a:cubicBezTo>
                  <a:pt x="1272617" y="-20103"/>
                  <a:pt x="1666107" y="91949"/>
                  <a:pt x="1661462" y="222638"/>
                </a:cubicBezTo>
                <a:cubicBezTo>
                  <a:pt x="1632716" y="282783"/>
                  <a:pt x="1281573" y="468220"/>
                  <a:pt x="830731" y="445276"/>
                </a:cubicBezTo>
                <a:cubicBezTo>
                  <a:pt x="387007" y="445152"/>
                  <a:pt x="-13253" y="345988"/>
                  <a:pt x="0" y="222638"/>
                </a:cubicBezTo>
                <a:close/>
              </a:path>
              <a:path w="1661462" h="445275" stroke="0" extrusionOk="0">
                <a:moveTo>
                  <a:pt x="0" y="222638"/>
                </a:moveTo>
                <a:cubicBezTo>
                  <a:pt x="69899" y="38469"/>
                  <a:pt x="368799" y="-18832"/>
                  <a:pt x="830731" y="0"/>
                </a:cubicBezTo>
                <a:cubicBezTo>
                  <a:pt x="1288505" y="6308"/>
                  <a:pt x="1661167" y="103570"/>
                  <a:pt x="1661462" y="222638"/>
                </a:cubicBezTo>
                <a:cubicBezTo>
                  <a:pt x="1671073" y="353295"/>
                  <a:pt x="1372311" y="464251"/>
                  <a:pt x="830731" y="445276"/>
                </a:cubicBezTo>
                <a:cubicBezTo>
                  <a:pt x="380248" y="445023"/>
                  <a:pt x="-17092" y="339615"/>
                  <a:pt x="0" y="222638"/>
                </a:cubicBezTo>
                <a:close/>
              </a:path>
            </a:pathLst>
          </a:custGeom>
          <a:solidFill>
            <a:schemeClr val="accent4">
              <a:lumMod val="20000"/>
              <a:lumOff val="80000"/>
            </a:schemeClr>
          </a:solidFill>
          <a:ln>
            <a:solidFill>
              <a:schemeClr val="accent4">
                <a:lumMod val="75000"/>
              </a:schemeClr>
            </a:solidFill>
            <a:prstDash val="dash"/>
            <a:extLst>
              <a:ext uri="{C807C97D-BFC1-408E-A445-0C87EB9F89A2}">
                <ask:lineSketchStyleProps xmlns:ask="http://schemas.microsoft.com/office/drawing/2018/sketchyshapes" xmlns="" sd="402731656">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400" dirty="0">
                <a:solidFill>
                  <a:schemeClr val="accent2">
                    <a:lumMod val="50000"/>
                  </a:schemeClr>
                </a:solidFill>
              </a:rPr>
              <a:t>changeSkin</a:t>
            </a:r>
          </a:p>
        </p:txBody>
      </p:sp>
    </p:spTree>
    <p:extLst>
      <p:ext uri="{BB962C8B-B14F-4D97-AF65-F5344CB8AC3E}">
        <p14:creationId xmlns:p14="http://schemas.microsoft.com/office/powerpoint/2010/main" val="227516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25A064-8F8C-144C-8727-E8BFC4784894}"/>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助手换肤方案的优缺点</a:t>
            </a:r>
            <a:endParaRPr lang="en-US" sz="3200" b="1" dirty="0">
              <a:solidFill>
                <a:schemeClr val="accent5">
                  <a:lumMod val="50000"/>
                </a:schemeClr>
              </a:solidFill>
            </a:endParaRPr>
          </a:p>
        </p:txBody>
      </p:sp>
      <p:grpSp>
        <p:nvGrpSpPr>
          <p:cNvPr id="8" name="Group 7">
            <a:extLst>
              <a:ext uri="{FF2B5EF4-FFF2-40B4-BE49-F238E27FC236}">
                <a16:creationId xmlns:a16="http://schemas.microsoft.com/office/drawing/2014/main" id="{5617BDE1-DF63-E94A-B06E-E5BBBDBEBC30}"/>
              </a:ext>
            </a:extLst>
          </p:cNvPr>
          <p:cNvGrpSpPr/>
          <p:nvPr/>
        </p:nvGrpSpPr>
        <p:grpSpPr>
          <a:xfrm>
            <a:off x="457199" y="1265486"/>
            <a:ext cx="3916838" cy="1552082"/>
            <a:chOff x="457199" y="1265486"/>
            <a:chExt cx="3916838" cy="1552082"/>
          </a:xfrm>
        </p:grpSpPr>
        <p:sp>
          <p:nvSpPr>
            <p:cNvPr id="5" name="Rounded Rectangle 4">
              <a:extLst>
                <a:ext uri="{FF2B5EF4-FFF2-40B4-BE49-F238E27FC236}">
                  <a16:creationId xmlns:a16="http://schemas.microsoft.com/office/drawing/2014/main" id="{A8A9ADF4-BFF8-354F-99CB-00CF71A604B4}"/>
                </a:ext>
              </a:extLst>
            </p:cNvPr>
            <p:cNvSpPr/>
            <p:nvPr/>
          </p:nvSpPr>
          <p:spPr>
            <a:xfrm>
              <a:off x="457200" y="1265486"/>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优点</a:t>
              </a:r>
              <a:endParaRPr lang="en-US" sz="2400" b="1" dirty="0">
                <a:solidFill>
                  <a:schemeClr val="accent2">
                    <a:lumMod val="50000"/>
                  </a:schemeClr>
                </a:solidFill>
              </a:endParaRPr>
            </a:p>
          </p:txBody>
        </p:sp>
        <p:sp>
          <p:nvSpPr>
            <p:cNvPr id="6" name="Rounded Rectangle 5">
              <a:extLst>
                <a:ext uri="{FF2B5EF4-FFF2-40B4-BE49-F238E27FC236}">
                  <a16:creationId xmlns:a16="http://schemas.microsoft.com/office/drawing/2014/main" id="{66259484-5096-7E49-9FA8-3625488EBCAE}"/>
                </a:ext>
              </a:extLst>
            </p:cNvPr>
            <p:cNvSpPr/>
            <p:nvPr/>
          </p:nvSpPr>
          <p:spPr>
            <a:xfrm>
              <a:off x="457199"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系统自带的换肤方案</a:t>
              </a:r>
              <a:endParaRPr lang="en-US" sz="2000" b="1" dirty="0">
                <a:solidFill>
                  <a:schemeClr val="accent5">
                    <a:lumMod val="50000"/>
                  </a:schemeClr>
                </a:solidFill>
              </a:endParaRPr>
            </a:p>
          </p:txBody>
        </p:sp>
        <p:sp>
          <p:nvSpPr>
            <p:cNvPr id="7" name="Rounded Rectangle 6">
              <a:extLst>
                <a:ext uri="{FF2B5EF4-FFF2-40B4-BE49-F238E27FC236}">
                  <a16:creationId xmlns:a16="http://schemas.microsoft.com/office/drawing/2014/main" id="{004DBF43-4D29-154A-A96F-36A57C2ACA90}"/>
                </a:ext>
              </a:extLst>
            </p:cNvPr>
            <p:cNvSpPr/>
            <p:nvPr/>
          </p:nvSpPr>
          <p:spPr>
            <a:xfrm>
              <a:off x="457199" y="2330733"/>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2.</a:t>
              </a:r>
              <a:r>
                <a:rPr lang="zh-CN" altLang="en-US" sz="2000" b="1" dirty="0">
                  <a:solidFill>
                    <a:schemeClr val="accent5">
                      <a:lumMod val="50000"/>
                    </a:schemeClr>
                  </a:solidFill>
                </a:rPr>
                <a:t>实现相对简单</a:t>
              </a:r>
              <a:endParaRPr lang="en-US" sz="2000" b="1" dirty="0">
                <a:solidFill>
                  <a:schemeClr val="accent5">
                    <a:lumMod val="50000"/>
                  </a:schemeClr>
                </a:solidFill>
              </a:endParaRPr>
            </a:p>
          </p:txBody>
        </p:sp>
      </p:grpSp>
      <p:grpSp>
        <p:nvGrpSpPr>
          <p:cNvPr id="27" name="Group 26">
            <a:extLst>
              <a:ext uri="{FF2B5EF4-FFF2-40B4-BE49-F238E27FC236}">
                <a16:creationId xmlns:a16="http://schemas.microsoft.com/office/drawing/2014/main" id="{71B687D9-ED49-4940-A53F-91BDCBCAD81D}"/>
              </a:ext>
            </a:extLst>
          </p:cNvPr>
          <p:cNvGrpSpPr/>
          <p:nvPr/>
        </p:nvGrpSpPr>
        <p:grpSpPr>
          <a:xfrm>
            <a:off x="4220061" y="1152362"/>
            <a:ext cx="7148664" cy="5278248"/>
            <a:chOff x="4220061" y="1152362"/>
            <a:chExt cx="7148664" cy="5278248"/>
          </a:xfrm>
        </p:grpSpPr>
        <p:sp>
          <p:nvSpPr>
            <p:cNvPr id="10" name="Rounded Rectangle 9">
              <a:extLst>
                <a:ext uri="{FF2B5EF4-FFF2-40B4-BE49-F238E27FC236}">
                  <a16:creationId xmlns:a16="http://schemas.microsoft.com/office/drawing/2014/main" id="{DC06BA7C-DB67-1148-9FA4-3DCB3D37195F}"/>
                </a:ext>
              </a:extLst>
            </p:cNvPr>
            <p:cNvSpPr/>
            <p:nvPr/>
          </p:nvSpPr>
          <p:spPr>
            <a:xfrm>
              <a:off x="4220066" y="1152362"/>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C00000"/>
                  </a:solidFill>
                </a:rPr>
                <a:t>缺点</a:t>
              </a:r>
              <a:endParaRPr lang="en-US" sz="2400" b="1" dirty="0">
                <a:solidFill>
                  <a:srgbClr val="C00000"/>
                </a:solidFill>
              </a:endParaRPr>
            </a:p>
          </p:txBody>
        </p:sp>
        <p:grpSp>
          <p:nvGrpSpPr>
            <p:cNvPr id="14" name="Group 13">
              <a:extLst>
                <a:ext uri="{FF2B5EF4-FFF2-40B4-BE49-F238E27FC236}">
                  <a16:creationId xmlns:a16="http://schemas.microsoft.com/office/drawing/2014/main" id="{FE387B5B-254D-AD4F-8F47-2E456948E06B}"/>
                </a:ext>
              </a:extLst>
            </p:cNvPr>
            <p:cNvGrpSpPr/>
            <p:nvPr/>
          </p:nvGrpSpPr>
          <p:grpSpPr>
            <a:xfrm>
              <a:off x="4220064" y="1727758"/>
              <a:ext cx="7148661" cy="1062574"/>
              <a:chOff x="4220064" y="1840882"/>
              <a:chExt cx="7148661" cy="1062574"/>
            </a:xfrm>
          </p:grpSpPr>
          <p:sp>
            <p:nvSpPr>
              <p:cNvPr id="11" name="Rounded Rectangle 10">
                <a:extLst>
                  <a:ext uri="{FF2B5EF4-FFF2-40B4-BE49-F238E27FC236}">
                    <a16:creationId xmlns:a16="http://schemas.microsoft.com/office/drawing/2014/main" id="{1EA37788-4ED5-B641-9F93-093DEEDB7AE0}"/>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使用困难</a:t>
                </a:r>
                <a:endParaRPr lang="en-US" sz="2000" b="1" dirty="0">
                  <a:solidFill>
                    <a:schemeClr val="accent5">
                      <a:lumMod val="50000"/>
                    </a:schemeClr>
                  </a:solidFill>
                </a:endParaRPr>
              </a:p>
            </p:txBody>
          </p:sp>
          <p:sp>
            <p:nvSpPr>
              <p:cNvPr id="13" name="Rounded Rectangle 12">
                <a:extLst>
                  <a:ext uri="{FF2B5EF4-FFF2-40B4-BE49-F238E27FC236}">
                    <a16:creationId xmlns:a16="http://schemas.microsoft.com/office/drawing/2014/main" id="{B24F2176-B074-6A41-B8C8-3F7854B6CF8A}"/>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给</a:t>
                </a:r>
                <a:r>
                  <a:rPr lang="en-US" altLang="zh-CN" sz="1600" dirty="0">
                    <a:solidFill>
                      <a:schemeClr val="bg2">
                        <a:lumMod val="50000"/>
                      </a:schemeClr>
                    </a:solidFill>
                  </a:rPr>
                  <a:t>View</a:t>
                </a:r>
                <a:r>
                  <a:rPr lang="zh-CN" altLang="en-US" sz="1600" dirty="0">
                    <a:solidFill>
                      <a:schemeClr val="bg2">
                        <a:lumMod val="50000"/>
                      </a:schemeClr>
                    </a:solidFill>
                  </a:rPr>
                  <a:t>增加一个背景，需要先定义属性，然后在主题增加</a:t>
                </a:r>
                <a:r>
                  <a:rPr lang="en-US" altLang="zh-CN" sz="1600" dirty="0">
                    <a:solidFill>
                      <a:schemeClr val="bg2">
                        <a:lumMod val="50000"/>
                      </a:schemeClr>
                    </a:solidFill>
                  </a:rPr>
                  <a:t>item</a:t>
                </a:r>
                <a:r>
                  <a:rPr lang="zh-CN" altLang="en-US" sz="1600" dirty="0">
                    <a:solidFill>
                      <a:schemeClr val="bg2">
                        <a:lumMod val="50000"/>
                      </a:schemeClr>
                    </a:solidFill>
                  </a:rPr>
                  <a:t>，最后才能使用主题属性</a:t>
                </a:r>
                <a:endParaRPr lang="en-US" sz="1600" dirty="0">
                  <a:solidFill>
                    <a:schemeClr val="bg2">
                      <a:lumMod val="50000"/>
                    </a:schemeClr>
                  </a:solidFill>
                </a:endParaRPr>
              </a:p>
            </p:txBody>
          </p:sp>
        </p:grpSp>
        <p:grpSp>
          <p:nvGrpSpPr>
            <p:cNvPr id="15" name="Group 14">
              <a:extLst>
                <a:ext uri="{FF2B5EF4-FFF2-40B4-BE49-F238E27FC236}">
                  <a16:creationId xmlns:a16="http://schemas.microsoft.com/office/drawing/2014/main" id="{F1AA4959-5389-8A47-BB7E-A6C5483AB9FE}"/>
                </a:ext>
              </a:extLst>
            </p:cNvPr>
            <p:cNvGrpSpPr/>
            <p:nvPr/>
          </p:nvGrpSpPr>
          <p:grpSpPr>
            <a:xfrm>
              <a:off x="4220063" y="2846460"/>
              <a:ext cx="7148661" cy="924262"/>
              <a:chOff x="4220064" y="1840882"/>
              <a:chExt cx="7148661" cy="1062574"/>
            </a:xfrm>
          </p:grpSpPr>
          <p:sp>
            <p:nvSpPr>
              <p:cNvPr id="16" name="Rounded Rectangle 15">
                <a:extLst>
                  <a:ext uri="{FF2B5EF4-FFF2-40B4-BE49-F238E27FC236}">
                    <a16:creationId xmlns:a16="http://schemas.microsoft.com/office/drawing/2014/main" id="{91205112-9DBC-9644-93E8-04BD05418247}"/>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2.</a:t>
                </a:r>
                <a:r>
                  <a:rPr lang="zh-CN" altLang="en-US" sz="2000" b="1" dirty="0">
                    <a:solidFill>
                      <a:schemeClr val="accent5">
                        <a:lumMod val="50000"/>
                      </a:schemeClr>
                    </a:solidFill>
                  </a:rPr>
                  <a:t>侵入性太强</a:t>
                </a:r>
                <a:endParaRPr lang="en-US" sz="2000" b="1" dirty="0">
                  <a:solidFill>
                    <a:schemeClr val="accent5">
                      <a:lumMod val="50000"/>
                    </a:schemeClr>
                  </a:solidFill>
                </a:endParaRPr>
              </a:p>
            </p:txBody>
          </p:sp>
          <p:sp>
            <p:nvSpPr>
              <p:cNvPr id="17" name="Rounded Rectangle 16">
                <a:extLst>
                  <a:ext uri="{FF2B5EF4-FFF2-40B4-BE49-F238E27FC236}">
                    <a16:creationId xmlns:a16="http://schemas.microsoft.com/office/drawing/2014/main" id="{B435C875-1A5A-1B4B-8662-0C50D095B1DA}"/>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所有的元素必须使用</a:t>
                </a:r>
                <a:r>
                  <a:rPr lang="en-US" altLang="zh-CN" sz="1600" dirty="0" err="1">
                    <a:solidFill>
                      <a:schemeClr val="bg2">
                        <a:lumMod val="50000"/>
                      </a:schemeClr>
                    </a:solidFill>
                  </a:rPr>
                  <a:t>SkinXXX</a:t>
                </a:r>
                <a:r>
                  <a:rPr lang="zh-CN" altLang="en-US" sz="1600" dirty="0">
                    <a:solidFill>
                      <a:schemeClr val="bg2">
                        <a:lumMod val="50000"/>
                      </a:schemeClr>
                    </a:solidFill>
                  </a:rPr>
                  <a:t>组件，而且每个组件都需要实现一个自己的</a:t>
                </a:r>
                <a:r>
                  <a:rPr lang="en-US" altLang="zh-CN" sz="1600" dirty="0" err="1">
                    <a:solidFill>
                      <a:schemeClr val="bg2">
                        <a:lumMod val="50000"/>
                      </a:schemeClr>
                    </a:solidFill>
                  </a:rPr>
                  <a:t>SkinXX</a:t>
                </a:r>
                <a:r>
                  <a:rPr lang="zh-CN" altLang="en-US" sz="1600" dirty="0">
                    <a:solidFill>
                      <a:schemeClr val="bg2">
                        <a:lumMod val="50000"/>
                      </a:schemeClr>
                    </a:solidFill>
                  </a:rPr>
                  <a:t>。</a:t>
                </a:r>
                <a:endParaRPr lang="en-US" sz="1600" dirty="0">
                  <a:solidFill>
                    <a:schemeClr val="bg2">
                      <a:lumMod val="50000"/>
                    </a:schemeClr>
                  </a:solidFill>
                </a:endParaRPr>
              </a:p>
            </p:txBody>
          </p:sp>
        </p:grpSp>
        <p:grpSp>
          <p:nvGrpSpPr>
            <p:cNvPr id="18" name="Group 17">
              <a:extLst>
                <a:ext uri="{FF2B5EF4-FFF2-40B4-BE49-F238E27FC236}">
                  <a16:creationId xmlns:a16="http://schemas.microsoft.com/office/drawing/2014/main" id="{551C71C3-625A-A044-B689-F0CCE99A56C2}"/>
                </a:ext>
              </a:extLst>
            </p:cNvPr>
            <p:cNvGrpSpPr/>
            <p:nvPr/>
          </p:nvGrpSpPr>
          <p:grpSpPr>
            <a:xfrm>
              <a:off x="4220062" y="3739537"/>
              <a:ext cx="7148661" cy="924262"/>
              <a:chOff x="4220064" y="1840882"/>
              <a:chExt cx="7148661" cy="1062574"/>
            </a:xfrm>
          </p:grpSpPr>
          <p:sp>
            <p:nvSpPr>
              <p:cNvPr id="19" name="Rounded Rectangle 18">
                <a:extLst>
                  <a:ext uri="{FF2B5EF4-FFF2-40B4-BE49-F238E27FC236}">
                    <a16:creationId xmlns:a16="http://schemas.microsoft.com/office/drawing/2014/main" id="{51907466-ADEC-7448-BDA1-13BB08D604EB}"/>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3.</a:t>
                </a:r>
                <a:r>
                  <a:rPr lang="zh-CN" altLang="en-US" sz="2000" b="1" dirty="0">
                    <a:solidFill>
                      <a:schemeClr val="accent5">
                        <a:lumMod val="50000"/>
                      </a:schemeClr>
                    </a:solidFill>
                  </a:rPr>
                  <a:t>不能预览</a:t>
                </a:r>
                <a:endParaRPr lang="en-US" sz="2000" b="1" dirty="0">
                  <a:solidFill>
                    <a:schemeClr val="accent5">
                      <a:lumMod val="50000"/>
                    </a:schemeClr>
                  </a:solidFill>
                </a:endParaRPr>
              </a:p>
            </p:txBody>
          </p:sp>
          <p:sp>
            <p:nvSpPr>
              <p:cNvPr id="20" name="Rounded Rectangle 19">
                <a:extLst>
                  <a:ext uri="{FF2B5EF4-FFF2-40B4-BE49-F238E27FC236}">
                    <a16:creationId xmlns:a16="http://schemas.microsoft.com/office/drawing/2014/main" id="{85A4FC46-6EFD-F141-88AC-9A04CAC65090}"/>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因为使用的是主题属性，所以在开发的时候不能预览</a:t>
                </a:r>
                <a:endParaRPr lang="en-US" sz="1600" dirty="0">
                  <a:solidFill>
                    <a:schemeClr val="bg2">
                      <a:lumMod val="50000"/>
                    </a:schemeClr>
                  </a:solidFill>
                </a:endParaRPr>
              </a:p>
            </p:txBody>
          </p:sp>
        </p:grpSp>
        <p:grpSp>
          <p:nvGrpSpPr>
            <p:cNvPr id="21" name="Group 20">
              <a:extLst>
                <a:ext uri="{FF2B5EF4-FFF2-40B4-BE49-F238E27FC236}">
                  <a16:creationId xmlns:a16="http://schemas.microsoft.com/office/drawing/2014/main" id="{E20C69E7-C957-CB42-AABC-D13516D03772}"/>
                </a:ext>
              </a:extLst>
            </p:cNvPr>
            <p:cNvGrpSpPr/>
            <p:nvPr/>
          </p:nvGrpSpPr>
          <p:grpSpPr>
            <a:xfrm>
              <a:off x="4220061" y="4572156"/>
              <a:ext cx="7148661" cy="924262"/>
              <a:chOff x="4220064" y="1840882"/>
              <a:chExt cx="7148661" cy="1062574"/>
            </a:xfrm>
          </p:grpSpPr>
          <p:sp>
            <p:nvSpPr>
              <p:cNvPr id="22" name="Rounded Rectangle 21">
                <a:extLst>
                  <a:ext uri="{FF2B5EF4-FFF2-40B4-BE49-F238E27FC236}">
                    <a16:creationId xmlns:a16="http://schemas.microsoft.com/office/drawing/2014/main" id="{4847806C-6F66-8542-995B-CD6060B63A51}"/>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4.</a:t>
                </a:r>
                <a:r>
                  <a:rPr lang="zh-CN" altLang="en-US" sz="2000" b="1" dirty="0">
                    <a:solidFill>
                      <a:schemeClr val="accent5">
                        <a:lumMod val="50000"/>
                      </a:schemeClr>
                    </a:solidFill>
                  </a:rPr>
                  <a:t>资源冗余</a:t>
                </a:r>
                <a:endParaRPr lang="en-US" sz="2000" b="1" dirty="0">
                  <a:solidFill>
                    <a:schemeClr val="accent5">
                      <a:lumMod val="50000"/>
                    </a:schemeClr>
                  </a:solidFill>
                </a:endParaRPr>
              </a:p>
            </p:txBody>
          </p:sp>
          <p:sp>
            <p:nvSpPr>
              <p:cNvPr id="23" name="Rounded Rectangle 22">
                <a:extLst>
                  <a:ext uri="{FF2B5EF4-FFF2-40B4-BE49-F238E27FC236}">
                    <a16:creationId xmlns:a16="http://schemas.microsoft.com/office/drawing/2014/main" id="{6BD12792-22F7-B747-95B6-5C3D2DC6C5A5}"/>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不同皮肤资源是通过后缀区分的，且所有的资源都会打到包里</a:t>
                </a:r>
                <a:endParaRPr lang="en-US" sz="1600" dirty="0">
                  <a:solidFill>
                    <a:schemeClr val="bg2">
                      <a:lumMod val="50000"/>
                    </a:schemeClr>
                  </a:solidFill>
                </a:endParaRPr>
              </a:p>
            </p:txBody>
          </p:sp>
        </p:grpSp>
        <p:grpSp>
          <p:nvGrpSpPr>
            <p:cNvPr id="24" name="Group 23">
              <a:extLst>
                <a:ext uri="{FF2B5EF4-FFF2-40B4-BE49-F238E27FC236}">
                  <a16:creationId xmlns:a16="http://schemas.microsoft.com/office/drawing/2014/main" id="{D25535F4-706D-194E-993A-6B8534D53603}"/>
                </a:ext>
              </a:extLst>
            </p:cNvPr>
            <p:cNvGrpSpPr/>
            <p:nvPr/>
          </p:nvGrpSpPr>
          <p:grpSpPr>
            <a:xfrm>
              <a:off x="4220061" y="5506348"/>
              <a:ext cx="7148661" cy="924262"/>
              <a:chOff x="4220064" y="1840882"/>
              <a:chExt cx="7148661" cy="1062574"/>
            </a:xfrm>
          </p:grpSpPr>
          <p:sp>
            <p:nvSpPr>
              <p:cNvPr id="25" name="Rounded Rectangle 24">
                <a:extLst>
                  <a:ext uri="{FF2B5EF4-FFF2-40B4-BE49-F238E27FC236}">
                    <a16:creationId xmlns:a16="http://schemas.microsoft.com/office/drawing/2014/main" id="{7254DB49-E5B0-4B46-BBFD-165B5BE342EB}"/>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4.</a:t>
                </a:r>
                <a:r>
                  <a:rPr lang="zh-CN" altLang="en-US" sz="2000" b="1" dirty="0">
                    <a:solidFill>
                      <a:schemeClr val="accent5">
                        <a:lumMod val="50000"/>
                      </a:schemeClr>
                    </a:solidFill>
                  </a:rPr>
                  <a:t>模块化困难</a:t>
                </a:r>
                <a:endParaRPr lang="en-US" sz="2000" b="1" dirty="0">
                  <a:solidFill>
                    <a:schemeClr val="accent5">
                      <a:lumMod val="50000"/>
                    </a:schemeClr>
                  </a:solidFill>
                </a:endParaRPr>
              </a:p>
            </p:txBody>
          </p:sp>
          <p:sp>
            <p:nvSpPr>
              <p:cNvPr id="26" name="Rounded Rectangle 25">
                <a:extLst>
                  <a:ext uri="{FF2B5EF4-FFF2-40B4-BE49-F238E27FC236}">
                    <a16:creationId xmlns:a16="http://schemas.microsoft.com/office/drawing/2014/main" id="{E208CF5C-C9F9-C742-9EE8-5D573BB16DA2}"/>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这种换肤方案比较合适单</a:t>
                </a:r>
                <a:r>
                  <a:rPr lang="en-US" altLang="zh-CN" sz="1600" dirty="0">
                    <a:solidFill>
                      <a:schemeClr val="bg2">
                        <a:lumMod val="50000"/>
                      </a:schemeClr>
                    </a:solidFill>
                  </a:rPr>
                  <a:t>Project</a:t>
                </a:r>
                <a:r>
                  <a:rPr lang="zh-CN" altLang="en-US" sz="1600" dirty="0">
                    <a:solidFill>
                      <a:schemeClr val="bg2">
                        <a:lumMod val="50000"/>
                      </a:schemeClr>
                    </a:solidFill>
                  </a:rPr>
                  <a:t>，不适合多</a:t>
                </a:r>
                <a:r>
                  <a:rPr lang="en-US" altLang="zh-CN" sz="1600" dirty="0">
                    <a:solidFill>
                      <a:schemeClr val="bg2">
                        <a:lumMod val="50000"/>
                      </a:schemeClr>
                    </a:solidFill>
                  </a:rPr>
                  <a:t>module</a:t>
                </a:r>
                <a:r>
                  <a:rPr lang="zh-CN" altLang="en-US" sz="1600" dirty="0">
                    <a:solidFill>
                      <a:schemeClr val="bg2">
                        <a:lumMod val="50000"/>
                      </a:schemeClr>
                    </a:solidFill>
                  </a:rPr>
                  <a:t>，特别是分层复杂的</a:t>
                </a:r>
                <a:r>
                  <a:rPr lang="en-US" altLang="zh-CN" sz="1600" dirty="0">
                    <a:solidFill>
                      <a:schemeClr val="bg2">
                        <a:lumMod val="50000"/>
                      </a:schemeClr>
                    </a:solidFill>
                  </a:rPr>
                  <a:t>Project</a:t>
                </a:r>
                <a:endParaRPr lang="en-US" sz="1600" dirty="0">
                  <a:solidFill>
                    <a:schemeClr val="bg2">
                      <a:lumMod val="50000"/>
                    </a:schemeClr>
                  </a:solidFill>
                </a:endParaRPr>
              </a:p>
            </p:txBody>
          </p:sp>
        </p:grpSp>
      </p:grpSp>
      <p:grpSp>
        <p:nvGrpSpPr>
          <p:cNvPr id="32" name="Group 31">
            <a:extLst>
              <a:ext uri="{FF2B5EF4-FFF2-40B4-BE49-F238E27FC236}">
                <a16:creationId xmlns:a16="http://schemas.microsoft.com/office/drawing/2014/main" id="{601324A6-3ABE-A846-88FF-118B1DFAE226}"/>
              </a:ext>
            </a:extLst>
          </p:cNvPr>
          <p:cNvGrpSpPr/>
          <p:nvPr/>
        </p:nvGrpSpPr>
        <p:grpSpPr>
          <a:xfrm>
            <a:off x="457199" y="3762771"/>
            <a:ext cx="3605754" cy="2032697"/>
            <a:chOff x="457199" y="3050341"/>
            <a:chExt cx="3605754" cy="2032697"/>
          </a:xfrm>
        </p:grpSpPr>
        <p:sp>
          <p:nvSpPr>
            <p:cNvPr id="28" name="Rounded Rectangle 27">
              <a:extLst>
                <a:ext uri="{FF2B5EF4-FFF2-40B4-BE49-F238E27FC236}">
                  <a16:creationId xmlns:a16="http://schemas.microsoft.com/office/drawing/2014/main" id="{A904752A-99A1-9447-84C9-B6F57A713918}"/>
                </a:ext>
              </a:extLst>
            </p:cNvPr>
            <p:cNvSpPr/>
            <p:nvPr/>
          </p:nvSpPr>
          <p:spPr>
            <a:xfrm>
              <a:off x="457199" y="3050341"/>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6">
                      <a:lumMod val="50000"/>
                    </a:schemeClr>
                  </a:solidFill>
                </a:rPr>
                <a:t>设计目标</a:t>
              </a:r>
              <a:endParaRPr lang="en-US" sz="2400" b="1" dirty="0">
                <a:solidFill>
                  <a:schemeClr val="accent6">
                    <a:lumMod val="50000"/>
                  </a:schemeClr>
                </a:solidFill>
              </a:endParaRPr>
            </a:p>
          </p:txBody>
        </p:sp>
        <p:sp>
          <p:nvSpPr>
            <p:cNvPr id="29" name="Rounded Rectangle 28">
              <a:extLst>
                <a:ext uri="{FF2B5EF4-FFF2-40B4-BE49-F238E27FC236}">
                  <a16:creationId xmlns:a16="http://schemas.microsoft.com/office/drawing/2014/main" id="{9F5D9DBF-13F8-8E4D-9B5D-3207FDEE5749}"/>
                </a:ext>
              </a:extLst>
            </p:cNvPr>
            <p:cNvSpPr/>
            <p:nvPr/>
          </p:nvSpPr>
          <p:spPr>
            <a:xfrm>
              <a:off x="457199" y="361924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1.</a:t>
              </a:r>
              <a:r>
                <a:rPr lang="zh-CN" altLang="en-US" sz="2000" b="1" dirty="0">
                  <a:solidFill>
                    <a:schemeClr val="accent2">
                      <a:lumMod val="50000"/>
                    </a:schemeClr>
                  </a:solidFill>
                </a:rPr>
                <a:t>好用</a:t>
              </a:r>
              <a:endParaRPr lang="en-US" sz="2000" b="1" dirty="0">
                <a:solidFill>
                  <a:schemeClr val="accent2">
                    <a:lumMod val="50000"/>
                  </a:schemeClr>
                </a:solidFill>
              </a:endParaRPr>
            </a:p>
          </p:txBody>
        </p:sp>
        <p:sp>
          <p:nvSpPr>
            <p:cNvPr id="30" name="Rounded Rectangle 29">
              <a:extLst>
                <a:ext uri="{FF2B5EF4-FFF2-40B4-BE49-F238E27FC236}">
                  <a16:creationId xmlns:a16="http://schemas.microsoft.com/office/drawing/2014/main" id="{3C4EAC35-7A30-5B42-BF91-102C49A65654}"/>
                </a:ext>
              </a:extLst>
            </p:cNvPr>
            <p:cNvSpPr/>
            <p:nvPr/>
          </p:nvSpPr>
          <p:spPr>
            <a:xfrm>
              <a:off x="457199" y="4099941"/>
              <a:ext cx="360575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低侵入性，最好是无感知的</a:t>
              </a:r>
              <a:endParaRPr lang="en-US" sz="2000" b="1" dirty="0">
                <a:solidFill>
                  <a:schemeClr val="accent2">
                    <a:lumMod val="50000"/>
                  </a:schemeClr>
                </a:solidFill>
              </a:endParaRPr>
            </a:p>
          </p:txBody>
        </p:sp>
        <p:sp>
          <p:nvSpPr>
            <p:cNvPr id="31" name="Rounded Rectangle 30">
              <a:extLst>
                <a:ext uri="{FF2B5EF4-FFF2-40B4-BE49-F238E27FC236}">
                  <a16:creationId xmlns:a16="http://schemas.microsoft.com/office/drawing/2014/main" id="{445E717F-2877-3844-B4EB-57748B4799D0}"/>
                </a:ext>
              </a:extLst>
            </p:cNvPr>
            <p:cNvSpPr/>
            <p:nvPr/>
          </p:nvSpPr>
          <p:spPr>
            <a:xfrm>
              <a:off x="457199" y="459620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性能好</a:t>
              </a:r>
              <a:endParaRPr lang="en-US" sz="2000" b="1" dirty="0">
                <a:solidFill>
                  <a:schemeClr val="accent2">
                    <a:lumMod val="50000"/>
                  </a:schemeClr>
                </a:solidFill>
              </a:endParaRPr>
            </a:p>
          </p:txBody>
        </p:sp>
      </p:grpSp>
    </p:spTree>
    <p:extLst>
      <p:ext uri="{BB962C8B-B14F-4D97-AF65-F5344CB8AC3E}">
        <p14:creationId xmlns:p14="http://schemas.microsoft.com/office/powerpoint/2010/main" val="84110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4574</TotalTime>
  <Words>1741</Words>
  <Application>Microsoft Macintosh PowerPoint</Application>
  <PresentationFormat>Widescreen</PresentationFormat>
  <Paragraphs>381</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等线</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T131045</dc:creator>
  <cp:lastModifiedBy>Microsoft Office User</cp:lastModifiedBy>
  <cp:revision>591</cp:revision>
  <dcterms:created xsi:type="dcterms:W3CDTF">2019-03-13T03:26:16Z</dcterms:created>
  <dcterms:modified xsi:type="dcterms:W3CDTF">2020-01-20T09:29:16Z</dcterms:modified>
</cp:coreProperties>
</file>