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Lst>
  <p:notesMasterIdLst>
    <p:notesMasterId r:id="rId24"/>
  </p:notesMasterIdLst>
  <p:sldIdLst>
    <p:sldId id="265" r:id="rId2"/>
    <p:sldId id="266" r:id="rId3"/>
    <p:sldId id="267" r:id="rId4"/>
    <p:sldId id="263" r:id="rId5"/>
    <p:sldId id="268" r:id="rId6"/>
    <p:sldId id="260" r:id="rId7"/>
    <p:sldId id="264" r:id="rId8"/>
    <p:sldId id="269" r:id="rId9"/>
    <p:sldId id="270" r:id="rId10"/>
    <p:sldId id="271" r:id="rId11"/>
    <p:sldId id="272" r:id="rId12"/>
    <p:sldId id="273" r:id="rId13"/>
    <p:sldId id="274" r:id="rId14"/>
    <p:sldId id="279" r:id="rId15"/>
    <p:sldId id="280" r:id="rId16"/>
    <p:sldId id="275" r:id="rId17"/>
    <p:sldId id="276" r:id="rId18"/>
    <p:sldId id="277" r:id="rId19"/>
    <p:sldId id="278" r:id="rId20"/>
    <p:sldId id="261" r:id="rId21"/>
    <p:sldId id="262" r:id="rId22"/>
    <p:sldId id="259" r:id="rId23"/>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86"/>
    <p:restoredTop sz="94698"/>
  </p:normalViewPr>
  <p:slideViewPr>
    <p:cSldViewPr snapToGrid="0" snapToObjects="1">
      <p:cViewPr varScale="1">
        <p:scale>
          <a:sx n="126" d="100"/>
          <a:sy n="126" d="100"/>
        </p:scale>
        <p:origin x="208" y="62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1790E-783D-0841-B4F3-971997EEF1E7}" type="datetimeFigureOut">
              <a:rPr lang="en-US" smtClean="0"/>
              <a:t>1/17/20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0EBAFF-C51B-3F4B-9B25-BA5D163684E3}" type="slidenum">
              <a:rPr lang="en-US" smtClean="0"/>
              <a:t>‹#›</a:t>
            </a:fld>
            <a:endParaRPr lang="en-US"/>
          </a:p>
        </p:txBody>
      </p:sp>
    </p:spTree>
    <p:extLst>
      <p:ext uri="{BB962C8B-B14F-4D97-AF65-F5344CB8AC3E}">
        <p14:creationId xmlns:p14="http://schemas.microsoft.com/office/powerpoint/2010/main" val="3586744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90EBAFF-C51B-3F4B-9B25-BA5D163684E3}" type="slidenum">
              <a:rPr lang="en-US" smtClean="0"/>
              <a:t>22</a:t>
            </a:fld>
            <a:endParaRPr lang="en-US"/>
          </a:p>
        </p:txBody>
      </p:sp>
    </p:spTree>
    <p:extLst>
      <p:ext uri="{BB962C8B-B14F-4D97-AF65-F5344CB8AC3E}">
        <p14:creationId xmlns:p14="http://schemas.microsoft.com/office/powerpoint/2010/main" val="2782984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673E-672F-4A4D-93A4-05FCB4E181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3B0C74A8-5EC2-594F-93B6-2B027725AF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3E0E0C88-C08B-FE41-B132-740B7CF306C4}"/>
              </a:ext>
            </a:extLst>
          </p:cNvPr>
          <p:cNvSpPr>
            <a:spLocks noGrp="1"/>
          </p:cNvSpPr>
          <p:nvPr>
            <p:ph type="dt" sz="half" idx="10"/>
          </p:nvPr>
        </p:nvSpPr>
        <p:spPr/>
        <p:txBody>
          <a:bodyPr/>
          <a:lstStyle/>
          <a:p>
            <a:fld id="{97D19B80-AE1E-7740-B18B-BC15A8311856}" type="datetimeFigureOut">
              <a:rPr lang="en-US" smtClean="0"/>
              <a:t>1/17/20</a:t>
            </a:fld>
            <a:endParaRPr lang="en-US"/>
          </a:p>
        </p:txBody>
      </p:sp>
      <p:sp>
        <p:nvSpPr>
          <p:cNvPr id="5" name="Footer Placeholder 4">
            <a:extLst>
              <a:ext uri="{FF2B5EF4-FFF2-40B4-BE49-F238E27FC236}">
                <a16:creationId xmlns:a16="http://schemas.microsoft.com/office/drawing/2014/main" id="{F7CC15AF-4A3C-AC4B-B334-E1B2F4302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DD594A-080E-C042-B699-B73F692B049A}"/>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875365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DCCEC-CA50-CD45-B7F5-C0BDC2F20737}"/>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4A617306-9769-A14D-A48B-E76728DB02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B32D2428-7037-9743-A668-EDC99B6926CD}"/>
              </a:ext>
            </a:extLst>
          </p:cNvPr>
          <p:cNvSpPr>
            <a:spLocks noGrp="1"/>
          </p:cNvSpPr>
          <p:nvPr>
            <p:ph type="dt" sz="half" idx="10"/>
          </p:nvPr>
        </p:nvSpPr>
        <p:spPr/>
        <p:txBody>
          <a:bodyPr/>
          <a:lstStyle/>
          <a:p>
            <a:fld id="{97D19B80-AE1E-7740-B18B-BC15A8311856}" type="datetimeFigureOut">
              <a:rPr lang="en-US" smtClean="0"/>
              <a:t>1/17/20</a:t>
            </a:fld>
            <a:endParaRPr lang="en-US"/>
          </a:p>
        </p:txBody>
      </p:sp>
      <p:sp>
        <p:nvSpPr>
          <p:cNvPr id="5" name="Footer Placeholder 4">
            <a:extLst>
              <a:ext uri="{FF2B5EF4-FFF2-40B4-BE49-F238E27FC236}">
                <a16:creationId xmlns:a16="http://schemas.microsoft.com/office/drawing/2014/main" id="{72A2FE7E-366E-2241-8EEA-EF9E1BB9A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5D3010-6375-A540-9A14-C0A95BD311F8}"/>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3830933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75205C-413C-EF4F-82DB-31D1535D88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37A15CD4-FAF3-6245-887F-824FD4EB04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858A2AE5-D122-E048-8D01-A1668345B43B}"/>
              </a:ext>
            </a:extLst>
          </p:cNvPr>
          <p:cNvSpPr>
            <a:spLocks noGrp="1"/>
          </p:cNvSpPr>
          <p:nvPr>
            <p:ph type="dt" sz="half" idx="10"/>
          </p:nvPr>
        </p:nvSpPr>
        <p:spPr/>
        <p:txBody>
          <a:bodyPr/>
          <a:lstStyle/>
          <a:p>
            <a:fld id="{97D19B80-AE1E-7740-B18B-BC15A8311856}" type="datetimeFigureOut">
              <a:rPr lang="en-US" smtClean="0"/>
              <a:t>1/17/20</a:t>
            </a:fld>
            <a:endParaRPr lang="en-US"/>
          </a:p>
        </p:txBody>
      </p:sp>
      <p:sp>
        <p:nvSpPr>
          <p:cNvPr id="5" name="Footer Placeholder 4">
            <a:extLst>
              <a:ext uri="{FF2B5EF4-FFF2-40B4-BE49-F238E27FC236}">
                <a16:creationId xmlns:a16="http://schemas.microsoft.com/office/drawing/2014/main" id="{5853C1A3-8AE2-6E47-A1E4-26AB4B2B0E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D9C65-1246-7940-AFBC-B99C48D2FC8B}"/>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4267122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A99-3500-FD4D-BD5E-99C48554AED9}"/>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FDB9D60B-8B9C-EF49-95C8-7290D60FF3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0B8CFDB1-97F1-1341-948C-F7D55D448C87}"/>
              </a:ext>
            </a:extLst>
          </p:cNvPr>
          <p:cNvSpPr>
            <a:spLocks noGrp="1"/>
          </p:cNvSpPr>
          <p:nvPr>
            <p:ph type="dt" sz="half" idx="10"/>
          </p:nvPr>
        </p:nvSpPr>
        <p:spPr/>
        <p:txBody>
          <a:bodyPr/>
          <a:lstStyle/>
          <a:p>
            <a:fld id="{97D19B80-AE1E-7740-B18B-BC15A8311856}" type="datetimeFigureOut">
              <a:rPr lang="en-US" smtClean="0"/>
              <a:t>1/17/20</a:t>
            </a:fld>
            <a:endParaRPr lang="en-US"/>
          </a:p>
        </p:txBody>
      </p:sp>
      <p:sp>
        <p:nvSpPr>
          <p:cNvPr id="5" name="Footer Placeholder 4">
            <a:extLst>
              <a:ext uri="{FF2B5EF4-FFF2-40B4-BE49-F238E27FC236}">
                <a16:creationId xmlns:a16="http://schemas.microsoft.com/office/drawing/2014/main" id="{34C1BEDF-6BAD-0147-BB5A-42AD5B07C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C50241-30C7-A242-9AC8-BEBBD07072DD}"/>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206622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8D5A8-0CDD-D64C-98AA-E93AEA517B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DDCF6220-2AE9-1147-BA98-4BA66EC5FD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449D57-7283-2849-86E0-760BC4237565}"/>
              </a:ext>
            </a:extLst>
          </p:cNvPr>
          <p:cNvSpPr>
            <a:spLocks noGrp="1"/>
          </p:cNvSpPr>
          <p:nvPr>
            <p:ph type="dt" sz="half" idx="10"/>
          </p:nvPr>
        </p:nvSpPr>
        <p:spPr/>
        <p:txBody>
          <a:bodyPr/>
          <a:lstStyle/>
          <a:p>
            <a:fld id="{97D19B80-AE1E-7740-B18B-BC15A8311856}" type="datetimeFigureOut">
              <a:rPr lang="en-US" smtClean="0"/>
              <a:t>1/17/20</a:t>
            </a:fld>
            <a:endParaRPr lang="en-US"/>
          </a:p>
        </p:txBody>
      </p:sp>
      <p:sp>
        <p:nvSpPr>
          <p:cNvPr id="5" name="Footer Placeholder 4">
            <a:extLst>
              <a:ext uri="{FF2B5EF4-FFF2-40B4-BE49-F238E27FC236}">
                <a16:creationId xmlns:a16="http://schemas.microsoft.com/office/drawing/2014/main" id="{44546122-FB12-5D45-ADD7-C438A99791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92EF8-88B6-5340-A792-16A89467969F}"/>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264914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32AA-3707-0B4A-AEC9-CD28490123F5}"/>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7F93B456-D860-AB4B-8816-D3BC0B5984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54486513-1F7E-9749-B97B-9426C2A19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3CD4EB1A-798F-C547-8267-7816A7E879BB}"/>
              </a:ext>
            </a:extLst>
          </p:cNvPr>
          <p:cNvSpPr>
            <a:spLocks noGrp="1"/>
          </p:cNvSpPr>
          <p:nvPr>
            <p:ph type="dt" sz="half" idx="10"/>
          </p:nvPr>
        </p:nvSpPr>
        <p:spPr/>
        <p:txBody>
          <a:bodyPr/>
          <a:lstStyle/>
          <a:p>
            <a:fld id="{97D19B80-AE1E-7740-B18B-BC15A8311856}" type="datetimeFigureOut">
              <a:rPr lang="en-US" smtClean="0"/>
              <a:t>1/17/20</a:t>
            </a:fld>
            <a:endParaRPr lang="en-US"/>
          </a:p>
        </p:txBody>
      </p:sp>
      <p:sp>
        <p:nvSpPr>
          <p:cNvPr id="6" name="Footer Placeholder 5">
            <a:extLst>
              <a:ext uri="{FF2B5EF4-FFF2-40B4-BE49-F238E27FC236}">
                <a16:creationId xmlns:a16="http://schemas.microsoft.com/office/drawing/2014/main" id="{3A329C52-1371-CA44-A2D6-68CCBF9D07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529733-E5CB-8448-9916-D7AB840B3E9E}"/>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2787984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E4588-B7DE-8840-817D-B7A8118A2E8A}"/>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C2CB2CB4-A2ED-2042-9534-24D2C7D243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5855F8-DBCE-C146-BF8B-5C9E7D9166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400868D4-FBB9-6E46-AEAE-A1133241FB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0CDBA4-D52D-134F-9665-F318291F1C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4604CA1A-5BC2-014D-BE86-18249313F5B1}"/>
              </a:ext>
            </a:extLst>
          </p:cNvPr>
          <p:cNvSpPr>
            <a:spLocks noGrp="1"/>
          </p:cNvSpPr>
          <p:nvPr>
            <p:ph type="dt" sz="half" idx="10"/>
          </p:nvPr>
        </p:nvSpPr>
        <p:spPr/>
        <p:txBody>
          <a:bodyPr/>
          <a:lstStyle/>
          <a:p>
            <a:fld id="{97D19B80-AE1E-7740-B18B-BC15A8311856}" type="datetimeFigureOut">
              <a:rPr lang="en-US" smtClean="0"/>
              <a:t>1/17/20</a:t>
            </a:fld>
            <a:endParaRPr lang="en-US"/>
          </a:p>
        </p:txBody>
      </p:sp>
      <p:sp>
        <p:nvSpPr>
          <p:cNvPr id="8" name="Footer Placeholder 7">
            <a:extLst>
              <a:ext uri="{FF2B5EF4-FFF2-40B4-BE49-F238E27FC236}">
                <a16:creationId xmlns:a16="http://schemas.microsoft.com/office/drawing/2014/main" id="{A4A94A2E-5BD9-F449-8281-6FB1555D26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78C197-33B7-D048-8F4D-12D5BC696219}"/>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344288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146BE-67CF-1A41-AFC9-26FAF6207CE2}"/>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68A5F396-54EE-D040-B31F-BB2D8848529D}"/>
              </a:ext>
            </a:extLst>
          </p:cNvPr>
          <p:cNvSpPr>
            <a:spLocks noGrp="1"/>
          </p:cNvSpPr>
          <p:nvPr>
            <p:ph type="dt" sz="half" idx="10"/>
          </p:nvPr>
        </p:nvSpPr>
        <p:spPr/>
        <p:txBody>
          <a:bodyPr/>
          <a:lstStyle/>
          <a:p>
            <a:fld id="{97D19B80-AE1E-7740-B18B-BC15A8311856}" type="datetimeFigureOut">
              <a:rPr lang="en-US" smtClean="0"/>
              <a:t>1/17/20</a:t>
            </a:fld>
            <a:endParaRPr lang="en-US"/>
          </a:p>
        </p:txBody>
      </p:sp>
      <p:sp>
        <p:nvSpPr>
          <p:cNvPr id="4" name="Footer Placeholder 3">
            <a:extLst>
              <a:ext uri="{FF2B5EF4-FFF2-40B4-BE49-F238E27FC236}">
                <a16:creationId xmlns:a16="http://schemas.microsoft.com/office/drawing/2014/main" id="{ABC26D21-7A36-E347-99E3-7BB32D09A6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B90D84-16A5-BE49-9012-E3853588EB77}"/>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1362468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970699-4D5E-0B41-B196-9BB7257D2854}"/>
              </a:ext>
            </a:extLst>
          </p:cNvPr>
          <p:cNvSpPr>
            <a:spLocks noGrp="1"/>
          </p:cNvSpPr>
          <p:nvPr>
            <p:ph type="dt" sz="half" idx="10"/>
          </p:nvPr>
        </p:nvSpPr>
        <p:spPr/>
        <p:txBody>
          <a:bodyPr/>
          <a:lstStyle/>
          <a:p>
            <a:fld id="{97D19B80-AE1E-7740-B18B-BC15A8311856}" type="datetimeFigureOut">
              <a:rPr lang="en-US" smtClean="0"/>
              <a:t>1/17/20</a:t>
            </a:fld>
            <a:endParaRPr lang="en-US"/>
          </a:p>
        </p:txBody>
      </p:sp>
      <p:sp>
        <p:nvSpPr>
          <p:cNvPr id="3" name="Footer Placeholder 2">
            <a:extLst>
              <a:ext uri="{FF2B5EF4-FFF2-40B4-BE49-F238E27FC236}">
                <a16:creationId xmlns:a16="http://schemas.microsoft.com/office/drawing/2014/main" id="{B83857EB-D0B9-2C43-BDA6-925A0F402A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21E492-6E4D-E840-9958-3AF444E8B8F9}"/>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1851874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837C0-94B3-BD45-B637-9FDC9E1C93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6CD203AD-B1B1-624F-978F-C6F9FF74CE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3C0A9142-1A4D-4A4F-8928-60AC501E74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95D769-C86B-414B-A8B0-21C337FC4CBD}"/>
              </a:ext>
            </a:extLst>
          </p:cNvPr>
          <p:cNvSpPr>
            <a:spLocks noGrp="1"/>
          </p:cNvSpPr>
          <p:nvPr>
            <p:ph type="dt" sz="half" idx="10"/>
          </p:nvPr>
        </p:nvSpPr>
        <p:spPr/>
        <p:txBody>
          <a:bodyPr/>
          <a:lstStyle/>
          <a:p>
            <a:fld id="{97D19B80-AE1E-7740-B18B-BC15A8311856}" type="datetimeFigureOut">
              <a:rPr lang="en-US" smtClean="0"/>
              <a:t>1/17/20</a:t>
            </a:fld>
            <a:endParaRPr lang="en-US"/>
          </a:p>
        </p:txBody>
      </p:sp>
      <p:sp>
        <p:nvSpPr>
          <p:cNvPr id="6" name="Footer Placeholder 5">
            <a:extLst>
              <a:ext uri="{FF2B5EF4-FFF2-40B4-BE49-F238E27FC236}">
                <a16:creationId xmlns:a16="http://schemas.microsoft.com/office/drawing/2014/main" id="{EE3E0C00-2164-A542-B526-2C5E218DB8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B96C1D-2B1B-2341-B668-4B927E06B38F}"/>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3152469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3E9D9-E346-174B-8994-D8B2CF7835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9861FAB0-7A8F-9644-889D-5E1279BE8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0EB5F705-3BC7-F541-ADC0-F441AB851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4271D4-5B0C-7F46-BEA4-588718541D38}"/>
              </a:ext>
            </a:extLst>
          </p:cNvPr>
          <p:cNvSpPr>
            <a:spLocks noGrp="1"/>
          </p:cNvSpPr>
          <p:nvPr>
            <p:ph type="dt" sz="half" idx="10"/>
          </p:nvPr>
        </p:nvSpPr>
        <p:spPr/>
        <p:txBody>
          <a:bodyPr/>
          <a:lstStyle/>
          <a:p>
            <a:fld id="{97D19B80-AE1E-7740-B18B-BC15A8311856}" type="datetimeFigureOut">
              <a:rPr lang="en-US" smtClean="0"/>
              <a:t>1/17/20</a:t>
            </a:fld>
            <a:endParaRPr lang="en-US"/>
          </a:p>
        </p:txBody>
      </p:sp>
      <p:sp>
        <p:nvSpPr>
          <p:cNvPr id="6" name="Footer Placeholder 5">
            <a:extLst>
              <a:ext uri="{FF2B5EF4-FFF2-40B4-BE49-F238E27FC236}">
                <a16:creationId xmlns:a16="http://schemas.microsoft.com/office/drawing/2014/main" id="{753BE709-5D7C-5E4F-A063-4FB606A968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19333E-AC16-0B41-9227-F2E80ADEB25F}"/>
              </a:ext>
            </a:extLst>
          </p:cNvPr>
          <p:cNvSpPr>
            <a:spLocks noGrp="1"/>
          </p:cNvSpPr>
          <p:nvPr>
            <p:ph type="sldNum" sz="quarter" idx="12"/>
          </p:nvPr>
        </p:nvSpPr>
        <p:spPr/>
        <p:txBody>
          <a:bodyPr/>
          <a:lstStyle/>
          <a:p>
            <a:fld id="{553631AE-F469-074E-82C6-573B71F8F33D}" type="slidenum">
              <a:rPr lang="en-US" smtClean="0"/>
              <a:t>‹#›</a:t>
            </a:fld>
            <a:endParaRPr lang="en-US"/>
          </a:p>
        </p:txBody>
      </p:sp>
    </p:spTree>
    <p:extLst>
      <p:ext uri="{BB962C8B-B14F-4D97-AF65-F5344CB8AC3E}">
        <p14:creationId xmlns:p14="http://schemas.microsoft.com/office/powerpoint/2010/main" val="4231762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FE530D-CDF7-6444-B29F-3A9731B8F7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F32982E9-FBA4-314B-BA9F-78D786E281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2F17A649-0B25-BC45-9CCA-4FFFA66FFD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D19B80-AE1E-7740-B18B-BC15A8311856}" type="datetimeFigureOut">
              <a:rPr lang="en-US" smtClean="0"/>
              <a:t>1/17/20</a:t>
            </a:fld>
            <a:endParaRPr lang="en-US"/>
          </a:p>
        </p:txBody>
      </p:sp>
      <p:sp>
        <p:nvSpPr>
          <p:cNvPr id="5" name="Footer Placeholder 4">
            <a:extLst>
              <a:ext uri="{FF2B5EF4-FFF2-40B4-BE49-F238E27FC236}">
                <a16:creationId xmlns:a16="http://schemas.microsoft.com/office/drawing/2014/main" id="{6624D903-2F6B-524A-A119-18B99160F5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D9A03-1825-A944-948D-18C1872B99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3631AE-F469-074E-82C6-573B71F8F33D}" type="slidenum">
              <a:rPr lang="en-US" smtClean="0"/>
              <a:t>‹#›</a:t>
            </a:fld>
            <a:endParaRPr lang="en-US"/>
          </a:p>
        </p:txBody>
      </p:sp>
    </p:spTree>
    <p:extLst>
      <p:ext uri="{BB962C8B-B14F-4D97-AF65-F5344CB8AC3E}">
        <p14:creationId xmlns:p14="http://schemas.microsoft.com/office/powerpoint/2010/main" val="513223670"/>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75B52-95AC-1043-8E24-DA8FEF48C2F5}"/>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BE257F68-CB49-8D4E-84AE-0D794C86D2B5}"/>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4075449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47F32BB-1F61-4044-B497-A1259662E2F5}"/>
              </a:ext>
            </a:extLst>
          </p:cNvPr>
          <p:cNvSpPr/>
          <p:nvPr/>
        </p:nvSpPr>
        <p:spPr>
          <a:xfrm>
            <a:off x="457199" y="342818"/>
            <a:ext cx="6154615"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换肤的本质</a:t>
            </a:r>
            <a:endParaRPr lang="en-US" sz="3200" b="1" dirty="0">
              <a:solidFill>
                <a:schemeClr val="accent5">
                  <a:lumMod val="50000"/>
                </a:schemeClr>
              </a:solidFill>
            </a:endParaRPr>
          </a:p>
        </p:txBody>
      </p:sp>
      <p:sp>
        <p:nvSpPr>
          <p:cNvPr id="31" name="Rounded Rectangle 30">
            <a:extLst>
              <a:ext uri="{FF2B5EF4-FFF2-40B4-BE49-F238E27FC236}">
                <a16:creationId xmlns:a16="http://schemas.microsoft.com/office/drawing/2014/main" id="{9610E4B8-3741-6044-9A32-630EB4B152E3}"/>
              </a:ext>
            </a:extLst>
          </p:cNvPr>
          <p:cNvSpPr/>
          <p:nvPr/>
        </p:nvSpPr>
        <p:spPr>
          <a:xfrm>
            <a:off x="457199" y="1081940"/>
            <a:ext cx="2397212"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外部化资源</a:t>
            </a:r>
            <a:endParaRPr lang="en-US" sz="2400" b="1" dirty="0">
              <a:solidFill>
                <a:schemeClr val="accent2">
                  <a:lumMod val="50000"/>
                </a:schemeClr>
              </a:solidFill>
            </a:endParaRPr>
          </a:p>
        </p:txBody>
      </p:sp>
      <p:cxnSp>
        <p:nvCxnSpPr>
          <p:cNvPr id="37" name="Straight Connector 36">
            <a:extLst>
              <a:ext uri="{FF2B5EF4-FFF2-40B4-BE49-F238E27FC236}">
                <a16:creationId xmlns:a16="http://schemas.microsoft.com/office/drawing/2014/main" id="{322566EE-0C27-E34E-AFC3-4BC88B7D4900}"/>
              </a:ext>
            </a:extLst>
          </p:cNvPr>
          <p:cNvCxnSpPr>
            <a:cxnSpLocks/>
          </p:cNvCxnSpPr>
          <p:nvPr/>
        </p:nvCxnSpPr>
        <p:spPr>
          <a:xfrm>
            <a:off x="6643140" y="463378"/>
            <a:ext cx="12357" cy="612277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9" name="Rounded Rectangle 38">
            <a:extLst>
              <a:ext uri="{FF2B5EF4-FFF2-40B4-BE49-F238E27FC236}">
                <a16:creationId xmlns:a16="http://schemas.microsoft.com/office/drawing/2014/main" id="{72DDCAD3-673C-CF4A-B636-45BBC6167A77}"/>
              </a:ext>
            </a:extLst>
          </p:cNvPr>
          <p:cNvSpPr/>
          <p:nvPr/>
        </p:nvSpPr>
        <p:spPr>
          <a:xfrm>
            <a:off x="7843148" y="376122"/>
            <a:ext cx="1712967" cy="32708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6">
                    <a:lumMod val="50000"/>
                  </a:schemeClr>
                </a:solidFill>
              </a:rPr>
              <a:t>Resource</a:t>
            </a:r>
            <a:r>
              <a:rPr lang="zh-CN" altLang="en-US" sz="2000" b="1" dirty="0">
                <a:solidFill>
                  <a:schemeClr val="accent6">
                    <a:lumMod val="50000"/>
                  </a:schemeClr>
                </a:solidFill>
              </a:rPr>
              <a:t> </a:t>
            </a:r>
            <a:r>
              <a:rPr lang="en-US" altLang="zh-CN" sz="2000" b="1" dirty="0">
                <a:solidFill>
                  <a:schemeClr val="accent6">
                    <a:lumMod val="50000"/>
                  </a:schemeClr>
                </a:solidFill>
              </a:rPr>
              <a:t>APK</a:t>
            </a:r>
            <a:endParaRPr lang="en-US" sz="2000" b="1" dirty="0">
              <a:solidFill>
                <a:schemeClr val="accent6">
                  <a:lumMod val="50000"/>
                </a:schemeClr>
              </a:solidFill>
            </a:endParaRPr>
          </a:p>
        </p:txBody>
      </p:sp>
      <p:grpSp>
        <p:nvGrpSpPr>
          <p:cNvPr id="61" name="Group 60">
            <a:extLst>
              <a:ext uri="{FF2B5EF4-FFF2-40B4-BE49-F238E27FC236}">
                <a16:creationId xmlns:a16="http://schemas.microsoft.com/office/drawing/2014/main" id="{5F8F132C-C19C-6F43-B19D-3B2098BFA9A5}"/>
              </a:ext>
            </a:extLst>
          </p:cNvPr>
          <p:cNvGrpSpPr/>
          <p:nvPr/>
        </p:nvGrpSpPr>
        <p:grpSpPr>
          <a:xfrm>
            <a:off x="3473770" y="3551353"/>
            <a:ext cx="7212745" cy="2918722"/>
            <a:chOff x="3473770" y="3551353"/>
            <a:chExt cx="7212745" cy="2918722"/>
          </a:xfrm>
        </p:grpSpPr>
        <p:sp>
          <p:nvSpPr>
            <p:cNvPr id="35" name="Rounded Rectangle 34">
              <a:extLst>
                <a:ext uri="{FF2B5EF4-FFF2-40B4-BE49-F238E27FC236}">
                  <a16:creationId xmlns:a16="http://schemas.microsoft.com/office/drawing/2014/main" id="{AEB4B4E6-64BC-2F49-8EE8-44B05C3C8BEC}"/>
                </a:ext>
              </a:extLst>
            </p:cNvPr>
            <p:cNvSpPr/>
            <p:nvPr/>
          </p:nvSpPr>
          <p:spPr>
            <a:xfrm>
              <a:off x="3473770" y="4265524"/>
              <a:ext cx="3392666" cy="515273"/>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CN" sz="1600" b="1" dirty="0">
                  <a:solidFill>
                    <a:schemeClr val="accent6">
                      <a:lumMod val="50000"/>
                    </a:schemeClr>
                  </a:solidFill>
                </a:rPr>
                <a:t>通过</a:t>
              </a:r>
              <a:r>
                <a:rPr lang="zh-CN" altLang="en-US" sz="1600" b="1" dirty="0">
                  <a:solidFill>
                    <a:schemeClr val="accent6">
                      <a:lumMod val="50000"/>
                    </a:schemeClr>
                  </a:solidFill>
                </a:rPr>
                <a:t>资源</a:t>
              </a:r>
              <a:r>
                <a:rPr lang="en-US" altLang="zh-CN" sz="1600" b="1" dirty="0">
                  <a:solidFill>
                    <a:schemeClr val="accent6">
                      <a:lumMod val="50000"/>
                    </a:schemeClr>
                  </a:solidFill>
                </a:rPr>
                <a:t>id</a:t>
              </a:r>
              <a:r>
                <a:rPr lang="zh-CN" altLang="en-US" sz="1600" b="1" dirty="0">
                  <a:solidFill>
                    <a:schemeClr val="accent6">
                      <a:lumMod val="50000"/>
                    </a:schemeClr>
                  </a:solidFill>
                </a:rPr>
                <a:t>在新的</a:t>
              </a:r>
              <a:r>
                <a:rPr lang="en-US" altLang="zh-CN" sz="1600" b="1" dirty="0" err="1">
                  <a:solidFill>
                    <a:schemeClr val="accent6">
                      <a:lumMod val="50000"/>
                    </a:schemeClr>
                  </a:solidFill>
                </a:rPr>
                <a:t>apk</a:t>
              </a:r>
              <a:r>
                <a:rPr lang="zh-CN" altLang="en-US" sz="1600" b="1" dirty="0">
                  <a:solidFill>
                    <a:schemeClr val="accent6">
                      <a:lumMod val="50000"/>
                    </a:schemeClr>
                  </a:solidFill>
                </a:rPr>
                <a:t>包里加载资源</a:t>
              </a:r>
              <a:endParaRPr lang="en-US" sz="1600" b="1" dirty="0">
                <a:solidFill>
                  <a:schemeClr val="accent6">
                    <a:lumMod val="50000"/>
                  </a:schemeClr>
                </a:solidFill>
              </a:endParaRPr>
            </a:p>
          </p:txBody>
        </p:sp>
        <p:grpSp>
          <p:nvGrpSpPr>
            <p:cNvPr id="40" name="Group 39">
              <a:extLst>
                <a:ext uri="{FF2B5EF4-FFF2-40B4-BE49-F238E27FC236}">
                  <a16:creationId xmlns:a16="http://schemas.microsoft.com/office/drawing/2014/main" id="{30CB70E4-E61F-CE45-BF5B-52BF9567FE23}"/>
                </a:ext>
              </a:extLst>
            </p:cNvPr>
            <p:cNvGrpSpPr/>
            <p:nvPr/>
          </p:nvGrpSpPr>
          <p:grpSpPr>
            <a:xfrm>
              <a:off x="6881582" y="4807474"/>
              <a:ext cx="3804933" cy="1662601"/>
              <a:chOff x="6462770" y="2511170"/>
              <a:chExt cx="3804933" cy="1662601"/>
            </a:xfrm>
          </p:grpSpPr>
          <p:grpSp>
            <p:nvGrpSpPr>
              <p:cNvPr id="41" name="Group 40">
                <a:extLst>
                  <a:ext uri="{FF2B5EF4-FFF2-40B4-BE49-F238E27FC236}">
                    <a16:creationId xmlns:a16="http://schemas.microsoft.com/office/drawing/2014/main" id="{343EFD4A-F3C8-0B40-A0C0-66F6472868B0}"/>
                  </a:ext>
                </a:extLst>
              </p:cNvPr>
              <p:cNvGrpSpPr/>
              <p:nvPr/>
            </p:nvGrpSpPr>
            <p:grpSpPr>
              <a:xfrm>
                <a:off x="6462770" y="2511170"/>
                <a:ext cx="3804933" cy="1662601"/>
                <a:chOff x="6632597" y="1683267"/>
                <a:chExt cx="3804933" cy="1662601"/>
              </a:xfrm>
            </p:grpSpPr>
            <p:grpSp>
              <p:nvGrpSpPr>
                <p:cNvPr id="43" name="Group 42">
                  <a:extLst>
                    <a:ext uri="{FF2B5EF4-FFF2-40B4-BE49-F238E27FC236}">
                      <a16:creationId xmlns:a16="http://schemas.microsoft.com/office/drawing/2014/main" id="{358D4092-D376-7A4C-B0EA-BED6955310CD}"/>
                    </a:ext>
                  </a:extLst>
                </p:cNvPr>
                <p:cNvGrpSpPr/>
                <p:nvPr/>
              </p:nvGrpSpPr>
              <p:grpSpPr>
                <a:xfrm>
                  <a:off x="6632597" y="1683267"/>
                  <a:ext cx="3804933" cy="1662601"/>
                  <a:chOff x="329611" y="3069284"/>
                  <a:chExt cx="2396496" cy="1668648"/>
                </a:xfrm>
              </p:grpSpPr>
              <p:grpSp>
                <p:nvGrpSpPr>
                  <p:cNvPr id="45" name="Group 44">
                    <a:extLst>
                      <a:ext uri="{FF2B5EF4-FFF2-40B4-BE49-F238E27FC236}">
                        <a16:creationId xmlns:a16="http://schemas.microsoft.com/office/drawing/2014/main" id="{E333FFFC-EAA0-5949-B727-558929EF25E9}"/>
                      </a:ext>
                    </a:extLst>
                  </p:cNvPr>
                  <p:cNvGrpSpPr/>
                  <p:nvPr/>
                </p:nvGrpSpPr>
                <p:grpSpPr>
                  <a:xfrm>
                    <a:off x="329611" y="3069284"/>
                    <a:ext cx="2396496" cy="1668648"/>
                    <a:chOff x="470288" y="1968104"/>
                    <a:chExt cx="2396496" cy="1668648"/>
                  </a:xfrm>
                </p:grpSpPr>
                <p:sp>
                  <p:nvSpPr>
                    <p:cNvPr id="47" name="Rounded Rectangle 46">
                      <a:extLst>
                        <a:ext uri="{FF2B5EF4-FFF2-40B4-BE49-F238E27FC236}">
                          <a16:creationId xmlns:a16="http://schemas.microsoft.com/office/drawing/2014/main" id="{96A23394-0920-A040-BA08-BED2C7DBD934}"/>
                        </a:ext>
                      </a:extLst>
                    </p:cNvPr>
                    <p:cNvSpPr/>
                    <p:nvPr/>
                  </p:nvSpPr>
                  <p:spPr>
                    <a:xfrm>
                      <a:off x="470288" y="1968104"/>
                      <a:ext cx="2396496" cy="1668648"/>
                    </a:xfrm>
                    <a:custGeom>
                      <a:avLst/>
                      <a:gdLst>
                        <a:gd name="connsiteX0" fmla="*/ 0 w 3804933"/>
                        <a:gd name="connsiteY0" fmla="*/ 134488 h 1662601"/>
                        <a:gd name="connsiteX1" fmla="*/ 134488 w 3804933"/>
                        <a:gd name="connsiteY1" fmla="*/ 0 h 1662601"/>
                        <a:gd name="connsiteX2" fmla="*/ 794533 w 3804933"/>
                        <a:gd name="connsiteY2" fmla="*/ 0 h 1662601"/>
                        <a:gd name="connsiteX3" fmla="*/ 1277781 w 3804933"/>
                        <a:gd name="connsiteY3" fmla="*/ 0 h 1662601"/>
                        <a:gd name="connsiteX4" fmla="*/ 1796388 w 3804933"/>
                        <a:gd name="connsiteY4" fmla="*/ 0 h 1662601"/>
                        <a:gd name="connsiteX5" fmla="*/ 2421074 w 3804933"/>
                        <a:gd name="connsiteY5" fmla="*/ 0 h 1662601"/>
                        <a:gd name="connsiteX6" fmla="*/ 3081119 w 3804933"/>
                        <a:gd name="connsiteY6" fmla="*/ 0 h 1662601"/>
                        <a:gd name="connsiteX7" fmla="*/ 3670445 w 3804933"/>
                        <a:gd name="connsiteY7" fmla="*/ 0 h 1662601"/>
                        <a:gd name="connsiteX8" fmla="*/ 3804933 w 3804933"/>
                        <a:gd name="connsiteY8" fmla="*/ 134488 h 1662601"/>
                        <a:gd name="connsiteX9" fmla="*/ 3804933 w 3804933"/>
                        <a:gd name="connsiteY9" fmla="*/ 626902 h 1662601"/>
                        <a:gd name="connsiteX10" fmla="*/ 3804933 w 3804933"/>
                        <a:gd name="connsiteY10" fmla="*/ 1049635 h 1662601"/>
                        <a:gd name="connsiteX11" fmla="*/ 3804933 w 3804933"/>
                        <a:gd name="connsiteY11" fmla="*/ 1528113 h 1662601"/>
                        <a:gd name="connsiteX12" fmla="*/ 3670445 w 3804933"/>
                        <a:gd name="connsiteY12" fmla="*/ 1662601 h 1662601"/>
                        <a:gd name="connsiteX13" fmla="*/ 3116478 w 3804933"/>
                        <a:gd name="connsiteY13" fmla="*/ 1662601 h 1662601"/>
                        <a:gd name="connsiteX14" fmla="*/ 2562512 w 3804933"/>
                        <a:gd name="connsiteY14" fmla="*/ 1662601 h 1662601"/>
                        <a:gd name="connsiteX15" fmla="*/ 2079264 w 3804933"/>
                        <a:gd name="connsiteY15" fmla="*/ 1662601 h 1662601"/>
                        <a:gd name="connsiteX16" fmla="*/ 1525298 w 3804933"/>
                        <a:gd name="connsiteY16" fmla="*/ 1662601 h 1662601"/>
                        <a:gd name="connsiteX17" fmla="*/ 900612 w 3804933"/>
                        <a:gd name="connsiteY17" fmla="*/ 1662601 h 1662601"/>
                        <a:gd name="connsiteX18" fmla="*/ 134488 w 3804933"/>
                        <a:gd name="connsiteY18" fmla="*/ 1662601 h 1662601"/>
                        <a:gd name="connsiteX19" fmla="*/ 0 w 3804933"/>
                        <a:gd name="connsiteY19" fmla="*/ 1528113 h 1662601"/>
                        <a:gd name="connsiteX20" fmla="*/ 0 w 3804933"/>
                        <a:gd name="connsiteY20" fmla="*/ 1049635 h 1662601"/>
                        <a:gd name="connsiteX21" fmla="*/ 0 w 3804933"/>
                        <a:gd name="connsiteY21" fmla="*/ 599030 h 1662601"/>
                        <a:gd name="connsiteX22" fmla="*/ 0 w 3804933"/>
                        <a:gd name="connsiteY22" fmla="*/ 134488 h 166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804933" h="1662601" fill="none" extrusionOk="0">
                          <a:moveTo>
                            <a:pt x="0" y="134488"/>
                          </a:moveTo>
                          <a:cubicBezTo>
                            <a:pt x="6116" y="69446"/>
                            <a:pt x="51611" y="4717"/>
                            <a:pt x="134488" y="0"/>
                          </a:cubicBezTo>
                          <a:cubicBezTo>
                            <a:pt x="407351" y="-14703"/>
                            <a:pt x="644729" y="31150"/>
                            <a:pt x="794533" y="0"/>
                          </a:cubicBezTo>
                          <a:cubicBezTo>
                            <a:pt x="944337" y="-31150"/>
                            <a:pt x="1144011" y="2718"/>
                            <a:pt x="1277781" y="0"/>
                          </a:cubicBezTo>
                          <a:cubicBezTo>
                            <a:pt x="1411551" y="-2718"/>
                            <a:pt x="1604605" y="11366"/>
                            <a:pt x="1796388" y="0"/>
                          </a:cubicBezTo>
                          <a:cubicBezTo>
                            <a:pt x="1988171" y="-11366"/>
                            <a:pt x="2276502" y="40854"/>
                            <a:pt x="2421074" y="0"/>
                          </a:cubicBezTo>
                          <a:cubicBezTo>
                            <a:pt x="2565646" y="-40854"/>
                            <a:pt x="2904076" y="77842"/>
                            <a:pt x="3081119" y="0"/>
                          </a:cubicBezTo>
                          <a:cubicBezTo>
                            <a:pt x="3258163" y="-77842"/>
                            <a:pt x="3489162" y="44616"/>
                            <a:pt x="3670445" y="0"/>
                          </a:cubicBezTo>
                          <a:cubicBezTo>
                            <a:pt x="3735949" y="-1086"/>
                            <a:pt x="3796371" y="61816"/>
                            <a:pt x="3804933" y="134488"/>
                          </a:cubicBezTo>
                          <a:cubicBezTo>
                            <a:pt x="3846641" y="365693"/>
                            <a:pt x="3801654" y="521683"/>
                            <a:pt x="3804933" y="626902"/>
                          </a:cubicBezTo>
                          <a:cubicBezTo>
                            <a:pt x="3808212" y="732121"/>
                            <a:pt x="3786062" y="942654"/>
                            <a:pt x="3804933" y="1049635"/>
                          </a:cubicBezTo>
                          <a:cubicBezTo>
                            <a:pt x="3823804" y="1156616"/>
                            <a:pt x="3797523" y="1331507"/>
                            <a:pt x="3804933" y="1528113"/>
                          </a:cubicBezTo>
                          <a:cubicBezTo>
                            <a:pt x="3808768" y="1591156"/>
                            <a:pt x="3751459" y="1676622"/>
                            <a:pt x="3670445" y="1662601"/>
                          </a:cubicBezTo>
                          <a:cubicBezTo>
                            <a:pt x="3477553" y="1722029"/>
                            <a:pt x="3259715" y="1639438"/>
                            <a:pt x="3116478" y="1662601"/>
                          </a:cubicBezTo>
                          <a:cubicBezTo>
                            <a:pt x="2973241" y="1685764"/>
                            <a:pt x="2744730" y="1623179"/>
                            <a:pt x="2562512" y="1662601"/>
                          </a:cubicBezTo>
                          <a:cubicBezTo>
                            <a:pt x="2380294" y="1702023"/>
                            <a:pt x="2288072" y="1614918"/>
                            <a:pt x="2079264" y="1662601"/>
                          </a:cubicBezTo>
                          <a:cubicBezTo>
                            <a:pt x="1870456" y="1710284"/>
                            <a:pt x="1798055" y="1641736"/>
                            <a:pt x="1525298" y="1662601"/>
                          </a:cubicBezTo>
                          <a:cubicBezTo>
                            <a:pt x="1252541" y="1683466"/>
                            <a:pt x="1070983" y="1655516"/>
                            <a:pt x="900612" y="1662601"/>
                          </a:cubicBezTo>
                          <a:cubicBezTo>
                            <a:pt x="730241" y="1669686"/>
                            <a:pt x="455158" y="1621559"/>
                            <a:pt x="134488" y="1662601"/>
                          </a:cubicBezTo>
                          <a:cubicBezTo>
                            <a:pt x="57495" y="1667576"/>
                            <a:pt x="15273" y="1608992"/>
                            <a:pt x="0" y="1528113"/>
                          </a:cubicBezTo>
                          <a:cubicBezTo>
                            <a:pt x="-7339" y="1343821"/>
                            <a:pt x="28154" y="1275598"/>
                            <a:pt x="0" y="1049635"/>
                          </a:cubicBezTo>
                          <a:cubicBezTo>
                            <a:pt x="-28154" y="823672"/>
                            <a:pt x="12354" y="692709"/>
                            <a:pt x="0" y="599030"/>
                          </a:cubicBezTo>
                          <a:cubicBezTo>
                            <a:pt x="-12354" y="505352"/>
                            <a:pt x="36263" y="332019"/>
                            <a:pt x="0" y="134488"/>
                          </a:cubicBezTo>
                          <a:close/>
                        </a:path>
                        <a:path w="3804933" h="1662601" stroke="0" extrusionOk="0">
                          <a:moveTo>
                            <a:pt x="0" y="134488"/>
                          </a:moveTo>
                          <a:cubicBezTo>
                            <a:pt x="-3151" y="60067"/>
                            <a:pt x="46143" y="6363"/>
                            <a:pt x="134488" y="0"/>
                          </a:cubicBezTo>
                          <a:cubicBezTo>
                            <a:pt x="365572" y="-45065"/>
                            <a:pt x="484235" y="41940"/>
                            <a:pt x="617735" y="0"/>
                          </a:cubicBezTo>
                          <a:cubicBezTo>
                            <a:pt x="751235" y="-41940"/>
                            <a:pt x="1103698" y="37012"/>
                            <a:pt x="1242421" y="0"/>
                          </a:cubicBezTo>
                          <a:cubicBezTo>
                            <a:pt x="1381144" y="-37012"/>
                            <a:pt x="1547648" y="25397"/>
                            <a:pt x="1761028" y="0"/>
                          </a:cubicBezTo>
                          <a:cubicBezTo>
                            <a:pt x="1974408" y="-25397"/>
                            <a:pt x="2095935" y="23299"/>
                            <a:pt x="2421074" y="0"/>
                          </a:cubicBezTo>
                          <a:cubicBezTo>
                            <a:pt x="2746213" y="-23299"/>
                            <a:pt x="2762939" y="14853"/>
                            <a:pt x="2904321" y="0"/>
                          </a:cubicBezTo>
                          <a:cubicBezTo>
                            <a:pt x="3045703" y="-14853"/>
                            <a:pt x="3418707" y="11081"/>
                            <a:pt x="3670445" y="0"/>
                          </a:cubicBezTo>
                          <a:cubicBezTo>
                            <a:pt x="3745740" y="10578"/>
                            <a:pt x="3790262" y="65865"/>
                            <a:pt x="3804933" y="134488"/>
                          </a:cubicBezTo>
                          <a:cubicBezTo>
                            <a:pt x="3828242" y="238377"/>
                            <a:pt x="3765771" y="388904"/>
                            <a:pt x="3804933" y="585093"/>
                          </a:cubicBezTo>
                          <a:cubicBezTo>
                            <a:pt x="3844095" y="781283"/>
                            <a:pt x="3777873" y="881690"/>
                            <a:pt x="3804933" y="1035699"/>
                          </a:cubicBezTo>
                          <a:cubicBezTo>
                            <a:pt x="3831993" y="1189708"/>
                            <a:pt x="3779301" y="1354405"/>
                            <a:pt x="3804933" y="1528113"/>
                          </a:cubicBezTo>
                          <a:cubicBezTo>
                            <a:pt x="3801117" y="1591848"/>
                            <a:pt x="3764124" y="1664872"/>
                            <a:pt x="3670445" y="1662601"/>
                          </a:cubicBezTo>
                          <a:cubicBezTo>
                            <a:pt x="3431472" y="1676569"/>
                            <a:pt x="3392087" y="1620881"/>
                            <a:pt x="3187198" y="1662601"/>
                          </a:cubicBezTo>
                          <a:cubicBezTo>
                            <a:pt x="2982309" y="1704321"/>
                            <a:pt x="2791776" y="1606345"/>
                            <a:pt x="2668591" y="1662601"/>
                          </a:cubicBezTo>
                          <a:cubicBezTo>
                            <a:pt x="2545406" y="1718857"/>
                            <a:pt x="2215361" y="1588605"/>
                            <a:pt x="2008545" y="1662601"/>
                          </a:cubicBezTo>
                          <a:cubicBezTo>
                            <a:pt x="1801729" y="1736597"/>
                            <a:pt x="1594675" y="1651380"/>
                            <a:pt x="1489938" y="1662601"/>
                          </a:cubicBezTo>
                          <a:cubicBezTo>
                            <a:pt x="1385201" y="1673822"/>
                            <a:pt x="1237053" y="1628612"/>
                            <a:pt x="1006691" y="1662601"/>
                          </a:cubicBezTo>
                          <a:cubicBezTo>
                            <a:pt x="776329" y="1696590"/>
                            <a:pt x="493539" y="1565844"/>
                            <a:pt x="134488" y="1662601"/>
                          </a:cubicBezTo>
                          <a:cubicBezTo>
                            <a:pt x="57484" y="1674820"/>
                            <a:pt x="-6194" y="1609847"/>
                            <a:pt x="0" y="1528113"/>
                          </a:cubicBezTo>
                          <a:cubicBezTo>
                            <a:pt x="-15218" y="1319339"/>
                            <a:pt x="1479" y="1240151"/>
                            <a:pt x="0" y="1091444"/>
                          </a:cubicBezTo>
                          <a:cubicBezTo>
                            <a:pt x="-1479" y="942737"/>
                            <a:pt x="1406" y="812194"/>
                            <a:pt x="0" y="668711"/>
                          </a:cubicBezTo>
                          <a:cubicBezTo>
                            <a:pt x="-1406" y="525228"/>
                            <a:pt x="25856" y="247537"/>
                            <a:pt x="0" y="134488"/>
                          </a:cubicBezTo>
                          <a:close/>
                        </a:path>
                      </a:pathLst>
                    </a:custGeom>
                    <a:solidFill>
                      <a:schemeClr val="accent1">
                        <a:lumMod val="20000"/>
                        <a:lumOff val="80000"/>
                      </a:schemeClr>
                    </a:solidFill>
                    <a:ln w="3175">
                      <a:solidFill>
                        <a:schemeClr val="accent1">
                          <a:lumMod val="50000"/>
                        </a:schemeClr>
                      </a:solidFill>
                      <a:extLst>
                        <a:ext uri="{C807C97D-BFC1-408E-A445-0C87EB9F89A2}">
                          <ask:lineSketchStyleProps xmlns:ask="http://schemas.microsoft.com/office/drawing/2018/sketchyshapes" sd="156485460">
                            <a:prstGeom prst="roundRect">
                              <a:avLst>
                                <a:gd name="adj" fmla="val 8089"/>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2">
                            <a:lumMod val="75000"/>
                          </a:schemeClr>
                        </a:solidFill>
                      </a:endParaRPr>
                    </a:p>
                  </p:txBody>
                </p:sp>
                <p:sp>
                  <p:nvSpPr>
                    <p:cNvPr id="48" name="Rounded Rectangle 47">
                      <a:extLst>
                        <a:ext uri="{FF2B5EF4-FFF2-40B4-BE49-F238E27FC236}">
                          <a16:creationId xmlns:a16="http://schemas.microsoft.com/office/drawing/2014/main" id="{D575F7C3-0EE1-C34A-9E43-A9CDC2D8BE47}"/>
                        </a:ext>
                      </a:extLst>
                    </p:cNvPr>
                    <p:cNvSpPr/>
                    <p:nvPr/>
                  </p:nvSpPr>
                  <p:spPr>
                    <a:xfrm>
                      <a:off x="575731" y="2523791"/>
                      <a:ext cx="751853" cy="370703"/>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drawable</a:t>
                      </a:r>
                    </a:p>
                  </p:txBody>
                </p:sp>
                <p:sp>
                  <p:nvSpPr>
                    <p:cNvPr id="49" name="Rounded Rectangle 48">
                      <a:extLst>
                        <a:ext uri="{FF2B5EF4-FFF2-40B4-BE49-F238E27FC236}">
                          <a16:creationId xmlns:a16="http://schemas.microsoft.com/office/drawing/2014/main" id="{007A3BED-2862-AE49-887F-E95B46F25AB6}"/>
                        </a:ext>
                      </a:extLst>
                    </p:cNvPr>
                    <p:cNvSpPr/>
                    <p:nvPr/>
                  </p:nvSpPr>
                  <p:spPr>
                    <a:xfrm>
                      <a:off x="1438946" y="2523791"/>
                      <a:ext cx="595306" cy="370703"/>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string</a:t>
                      </a:r>
                    </a:p>
                  </p:txBody>
                </p:sp>
                <p:sp>
                  <p:nvSpPr>
                    <p:cNvPr id="50" name="Rounded Rectangle 49">
                      <a:extLst>
                        <a:ext uri="{FF2B5EF4-FFF2-40B4-BE49-F238E27FC236}">
                          <a16:creationId xmlns:a16="http://schemas.microsoft.com/office/drawing/2014/main" id="{535AEC7F-6B90-4B4B-B062-03BA101C7B3B}"/>
                        </a:ext>
                      </a:extLst>
                    </p:cNvPr>
                    <p:cNvSpPr/>
                    <p:nvPr/>
                  </p:nvSpPr>
                  <p:spPr>
                    <a:xfrm>
                      <a:off x="1438946" y="3037571"/>
                      <a:ext cx="1301974" cy="370703"/>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Other resource</a:t>
                      </a:r>
                    </a:p>
                  </p:txBody>
                </p:sp>
              </p:grpSp>
              <p:sp>
                <p:nvSpPr>
                  <p:cNvPr id="46" name="Rounded Rectangle 45">
                    <a:extLst>
                      <a:ext uri="{FF2B5EF4-FFF2-40B4-BE49-F238E27FC236}">
                        <a16:creationId xmlns:a16="http://schemas.microsoft.com/office/drawing/2014/main" id="{8D9DA0CB-BD43-AE49-9143-CED7184907D1}"/>
                      </a:ext>
                    </a:extLst>
                  </p:cNvPr>
                  <p:cNvSpPr/>
                  <p:nvPr/>
                </p:nvSpPr>
                <p:spPr>
                  <a:xfrm>
                    <a:off x="926151" y="3179015"/>
                    <a:ext cx="1078894" cy="32827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5">
                            <a:lumMod val="50000"/>
                          </a:schemeClr>
                        </a:solidFill>
                      </a:rPr>
                      <a:t>SkinResource</a:t>
                    </a:r>
                    <a:endParaRPr lang="en-US" sz="1600" dirty="0">
                      <a:solidFill>
                        <a:schemeClr val="accent5">
                          <a:lumMod val="50000"/>
                        </a:schemeClr>
                      </a:solidFill>
                    </a:endParaRPr>
                  </a:p>
                </p:txBody>
              </p:sp>
            </p:grpSp>
            <p:sp>
              <p:nvSpPr>
                <p:cNvPr id="44" name="Rounded Rectangle 43">
                  <a:extLst>
                    <a:ext uri="{FF2B5EF4-FFF2-40B4-BE49-F238E27FC236}">
                      <a16:creationId xmlns:a16="http://schemas.microsoft.com/office/drawing/2014/main" id="{BE155015-233F-694A-8D4C-9C1E09014463}"/>
                    </a:ext>
                  </a:extLst>
                </p:cNvPr>
                <p:cNvSpPr/>
                <p:nvPr/>
              </p:nvSpPr>
              <p:spPr>
                <a:xfrm>
                  <a:off x="6800008" y="2753082"/>
                  <a:ext cx="1193722"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dimensions</a:t>
                  </a:r>
                </a:p>
              </p:txBody>
            </p:sp>
          </p:grpSp>
          <p:sp>
            <p:nvSpPr>
              <p:cNvPr id="42" name="Rounded Rectangle 41">
                <a:extLst>
                  <a:ext uri="{FF2B5EF4-FFF2-40B4-BE49-F238E27FC236}">
                    <a16:creationId xmlns:a16="http://schemas.microsoft.com/office/drawing/2014/main" id="{AD25C7E9-38D3-F849-8BAF-EBCB1A36E7B0}"/>
                  </a:ext>
                </a:extLst>
              </p:cNvPr>
              <p:cNvSpPr/>
              <p:nvPr/>
            </p:nvSpPr>
            <p:spPr>
              <a:xfrm>
                <a:off x="9122696" y="3059640"/>
                <a:ext cx="945171"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color</a:t>
                </a:r>
              </a:p>
            </p:txBody>
          </p:sp>
        </p:grpSp>
        <p:cxnSp>
          <p:nvCxnSpPr>
            <p:cNvPr id="52" name="Curved Connector 51">
              <a:extLst>
                <a:ext uri="{FF2B5EF4-FFF2-40B4-BE49-F238E27FC236}">
                  <a16:creationId xmlns:a16="http://schemas.microsoft.com/office/drawing/2014/main" id="{AAEE9708-0A1D-914D-B0F6-28DF1733CF52}"/>
                </a:ext>
              </a:extLst>
            </p:cNvPr>
            <p:cNvCxnSpPr>
              <a:cxnSpLocks/>
              <a:stCxn id="30" idx="3"/>
              <a:endCxn id="47" idx="1"/>
            </p:cNvCxnSpPr>
            <p:nvPr/>
          </p:nvCxnSpPr>
          <p:spPr>
            <a:xfrm>
              <a:off x="6046572" y="3551353"/>
              <a:ext cx="835010" cy="208742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6" name="Rounded Rectangle 25">
            <a:extLst>
              <a:ext uri="{FF2B5EF4-FFF2-40B4-BE49-F238E27FC236}">
                <a16:creationId xmlns:a16="http://schemas.microsoft.com/office/drawing/2014/main" id="{C7068E01-F42B-FA43-B010-12E3AA32D059}"/>
              </a:ext>
            </a:extLst>
          </p:cNvPr>
          <p:cNvSpPr/>
          <p:nvPr/>
        </p:nvSpPr>
        <p:spPr>
          <a:xfrm>
            <a:off x="1271492" y="2822495"/>
            <a:ext cx="1961046" cy="1958302"/>
          </a:xfrm>
          <a:custGeom>
            <a:avLst/>
            <a:gdLst>
              <a:gd name="connsiteX0" fmla="*/ 0 w 1961046"/>
              <a:gd name="connsiteY0" fmla="*/ 129698 h 1958302"/>
              <a:gd name="connsiteX1" fmla="*/ 129698 w 1961046"/>
              <a:gd name="connsiteY1" fmla="*/ 0 h 1958302"/>
              <a:gd name="connsiteX2" fmla="*/ 713931 w 1961046"/>
              <a:gd name="connsiteY2" fmla="*/ 0 h 1958302"/>
              <a:gd name="connsiteX3" fmla="*/ 1230098 w 1961046"/>
              <a:gd name="connsiteY3" fmla="*/ 0 h 1958302"/>
              <a:gd name="connsiteX4" fmla="*/ 1831348 w 1961046"/>
              <a:gd name="connsiteY4" fmla="*/ 0 h 1958302"/>
              <a:gd name="connsiteX5" fmla="*/ 1961046 w 1961046"/>
              <a:gd name="connsiteY5" fmla="*/ 129698 h 1958302"/>
              <a:gd name="connsiteX6" fmla="*/ 1961046 w 1961046"/>
              <a:gd name="connsiteY6" fmla="*/ 645033 h 1958302"/>
              <a:gd name="connsiteX7" fmla="*/ 1961046 w 1961046"/>
              <a:gd name="connsiteY7" fmla="*/ 1211335 h 1958302"/>
              <a:gd name="connsiteX8" fmla="*/ 1961046 w 1961046"/>
              <a:gd name="connsiteY8" fmla="*/ 1828604 h 1958302"/>
              <a:gd name="connsiteX9" fmla="*/ 1831348 w 1961046"/>
              <a:gd name="connsiteY9" fmla="*/ 1958302 h 1958302"/>
              <a:gd name="connsiteX10" fmla="*/ 1264131 w 1961046"/>
              <a:gd name="connsiteY10" fmla="*/ 1958302 h 1958302"/>
              <a:gd name="connsiteX11" fmla="*/ 662882 w 1961046"/>
              <a:gd name="connsiteY11" fmla="*/ 1958302 h 1958302"/>
              <a:gd name="connsiteX12" fmla="*/ 129698 w 1961046"/>
              <a:gd name="connsiteY12" fmla="*/ 1958302 h 1958302"/>
              <a:gd name="connsiteX13" fmla="*/ 0 w 1961046"/>
              <a:gd name="connsiteY13" fmla="*/ 1828604 h 1958302"/>
              <a:gd name="connsiteX14" fmla="*/ 0 w 1961046"/>
              <a:gd name="connsiteY14" fmla="*/ 1313269 h 1958302"/>
              <a:gd name="connsiteX15" fmla="*/ 0 w 1961046"/>
              <a:gd name="connsiteY15" fmla="*/ 746967 h 1958302"/>
              <a:gd name="connsiteX16" fmla="*/ 0 w 1961046"/>
              <a:gd name="connsiteY16" fmla="*/ 129698 h 1958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61046" h="1958302" fill="none" extrusionOk="0">
                <a:moveTo>
                  <a:pt x="0" y="129698"/>
                </a:moveTo>
                <a:cubicBezTo>
                  <a:pt x="11151" y="65866"/>
                  <a:pt x="57032" y="-1273"/>
                  <a:pt x="129698" y="0"/>
                </a:cubicBezTo>
                <a:cubicBezTo>
                  <a:pt x="419316" y="-38004"/>
                  <a:pt x="536150" y="33815"/>
                  <a:pt x="713931" y="0"/>
                </a:cubicBezTo>
                <a:cubicBezTo>
                  <a:pt x="891712" y="-33815"/>
                  <a:pt x="1031140" y="36185"/>
                  <a:pt x="1230098" y="0"/>
                </a:cubicBezTo>
                <a:cubicBezTo>
                  <a:pt x="1429056" y="-36185"/>
                  <a:pt x="1640664" y="69893"/>
                  <a:pt x="1831348" y="0"/>
                </a:cubicBezTo>
                <a:cubicBezTo>
                  <a:pt x="1912479" y="-15693"/>
                  <a:pt x="1949430" y="44843"/>
                  <a:pt x="1961046" y="129698"/>
                </a:cubicBezTo>
                <a:cubicBezTo>
                  <a:pt x="1973638" y="263944"/>
                  <a:pt x="1923468" y="439885"/>
                  <a:pt x="1961046" y="645033"/>
                </a:cubicBezTo>
                <a:cubicBezTo>
                  <a:pt x="1998624" y="850181"/>
                  <a:pt x="1955947" y="982279"/>
                  <a:pt x="1961046" y="1211335"/>
                </a:cubicBezTo>
                <a:cubicBezTo>
                  <a:pt x="1966145" y="1440391"/>
                  <a:pt x="1929809" y="1619695"/>
                  <a:pt x="1961046" y="1828604"/>
                </a:cubicBezTo>
                <a:cubicBezTo>
                  <a:pt x="1964301" y="1897459"/>
                  <a:pt x="1909528" y="1976933"/>
                  <a:pt x="1831348" y="1958302"/>
                </a:cubicBezTo>
                <a:cubicBezTo>
                  <a:pt x="1647459" y="1983024"/>
                  <a:pt x="1414134" y="1916564"/>
                  <a:pt x="1264131" y="1958302"/>
                </a:cubicBezTo>
                <a:cubicBezTo>
                  <a:pt x="1114128" y="2000040"/>
                  <a:pt x="937551" y="1899423"/>
                  <a:pt x="662882" y="1958302"/>
                </a:cubicBezTo>
                <a:cubicBezTo>
                  <a:pt x="388213" y="2017181"/>
                  <a:pt x="333867" y="1923012"/>
                  <a:pt x="129698" y="1958302"/>
                </a:cubicBezTo>
                <a:cubicBezTo>
                  <a:pt x="59684" y="1958099"/>
                  <a:pt x="-10093" y="1894737"/>
                  <a:pt x="0" y="1828604"/>
                </a:cubicBezTo>
                <a:cubicBezTo>
                  <a:pt x="-54322" y="1651543"/>
                  <a:pt x="45931" y="1546070"/>
                  <a:pt x="0" y="1313269"/>
                </a:cubicBezTo>
                <a:cubicBezTo>
                  <a:pt x="-45931" y="1080469"/>
                  <a:pt x="49172" y="943098"/>
                  <a:pt x="0" y="746967"/>
                </a:cubicBezTo>
                <a:cubicBezTo>
                  <a:pt x="-49172" y="550836"/>
                  <a:pt x="14042" y="260276"/>
                  <a:pt x="0" y="129698"/>
                </a:cubicBezTo>
                <a:close/>
              </a:path>
              <a:path w="1961046" h="1958302" stroke="0" extrusionOk="0">
                <a:moveTo>
                  <a:pt x="0" y="129698"/>
                </a:moveTo>
                <a:cubicBezTo>
                  <a:pt x="6164" y="50936"/>
                  <a:pt x="58793" y="-2456"/>
                  <a:pt x="129698" y="0"/>
                </a:cubicBezTo>
                <a:cubicBezTo>
                  <a:pt x="341610" y="-46355"/>
                  <a:pt x="470830" y="33214"/>
                  <a:pt x="679898" y="0"/>
                </a:cubicBezTo>
                <a:cubicBezTo>
                  <a:pt x="888966" y="-33214"/>
                  <a:pt x="1098193" y="71679"/>
                  <a:pt x="1281148" y="0"/>
                </a:cubicBezTo>
                <a:cubicBezTo>
                  <a:pt x="1464103" y="-71679"/>
                  <a:pt x="1678097" y="33944"/>
                  <a:pt x="1831348" y="0"/>
                </a:cubicBezTo>
                <a:cubicBezTo>
                  <a:pt x="1898503" y="2509"/>
                  <a:pt x="1976536" y="61629"/>
                  <a:pt x="1961046" y="129698"/>
                </a:cubicBezTo>
                <a:cubicBezTo>
                  <a:pt x="1976276" y="355804"/>
                  <a:pt x="1924463" y="471251"/>
                  <a:pt x="1961046" y="729978"/>
                </a:cubicBezTo>
                <a:cubicBezTo>
                  <a:pt x="1997629" y="988705"/>
                  <a:pt x="1917341" y="1182032"/>
                  <a:pt x="1961046" y="1330258"/>
                </a:cubicBezTo>
                <a:cubicBezTo>
                  <a:pt x="2004751" y="1478484"/>
                  <a:pt x="1950231" y="1700334"/>
                  <a:pt x="1961046" y="1828604"/>
                </a:cubicBezTo>
                <a:cubicBezTo>
                  <a:pt x="1960865" y="1894156"/>
                  <a:pt x="1913248" y="1957648"/>
                  <a:pt x="1831348" y="1958302"/>
                </a:cubicBezTo>
                <a:cubicBezTo>
                  <a:pt x="1623384" y="1993224"/>
                  <a:pt x="1520501" y="1946782"/>
                  <a:pt x="1315181" y="1958302"/>
                </a:cubicBezTo>
                <a:cubicBezTo>
                  <a:pt x="1109861" y="1969822"/>
                  <a:pt x="904776" y="1889194"/>
                  <a:pt x="713931" y="1958302"/>
                </a:cubicBezTo>
                <a:cubicBezTo>
                  <a:pt x="523086" y="2027410"/>
                  <a:pt x="283898" y="1902455"/>
                  <a:pt x="129698" y="1958302"/>
                </a:cubicBezTo>
                <a:cubicBezTo>
                  <a:pt x="45635" y="1971478"/>
                  <a:pt x="4596" y="1904636"/>
                  <a:pt x="0" y="1828604"/>
                </a:cubicBezTo>
                <a:cubicBezTo>
                  <a:pt x="-10765" y="1665453"/>
                  <a:pt x="61820" y="1487456"/>
                  <a:pt x="0" y="1245313"/>
                </a:cubicBezTo>
                <a:cubicBezTo>
                  <a:pt x="-61820" y="1003170"/>
                  <a:pt x="19866" y="867913"/>
                  <a:pt x="0" y="645033"/>
                </a:cubicBezTo>
                <a:cubicBezTo>
                  <a:pt x="-19866" y="422153"/>
                  <a:pt x="22735" y="319982"/>
                  <a:pt x="0" y="129698"/>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sd="1300809368">
                  <a:prstGeom prst="roundRect">
                    <a:avLst>
                      <a:gd name="adj" fmla="val 662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rPr>
              <a:t>Code</a:t>
            </a:r>
          </a:p>
        </p:txBody>
      </p:sp>
      <p:grpSp>
        <p:nvGrpSpPr>
          <p:cNvPr id="62" name="Group 61">
            <a:extLst>
              <a:ext uri="{FF2B5EF4-FFF2-40B4-BE49-F238E27FC236}">
                <a16:creationId xmlns:a16="http://schemas.microsoft.com/office/drawing/2014/main" id="{F9A3F18C-DA7A-BE4C-851C-43F1BDEF7A0F}"/>
              </a:ext>
            </a:extLst>
          </p:cNvPr>
          <p:cNvGrpSpPr/>
          <p:nvPr/>
        </p:nvGrpSpPr>
        <p:grpSpPr>
          <a:xfrm>
            <a:off x="516342" y="1334099"/>
            <a:ext cx="10185320" cy="3309459"/>
            <a:chOff x="516342" y="1334099"/>
            <a:chExt cx="10185320" cy="3309459"/>
          </a:xfrm>
        </p:grpSpPr>
        <p:grpSp>
          <p:nvGrpSpPr>
            <p:cNvPr id="60" name="Group 59">
              <a:extLst>
                <a:ext uri="{FF2B5EF4-FFF2-40B4-BE49-F238E27FC236}">
                  <a16:creationId xmlns:a16="http://schemas.microsoft.com/office/drawing/2014/main" id="{79DDBE15-A245-764E-A104-ED00A65712DF}"/>
                </a:ext>
              </a:extLst>
            </p:cNvPr>
            <p:cNvGrpSpPr/>
            <p:nvPr/>
          </p:nvGrpSpPr>
          <p:grpSpPr>
            <a:xfrm>
              <a:off x="516342" y="1334099"/>
              <a:ext cx="10185320" cy="3143128"/>
              <a:chOff x="516342" y="1334099"/>
              <a:chExt cx="10185320" cy="3143128"/>
            </a:xfrm>
          </p:grpSpPr>
          <p:grpSp>
            <p:nvGrpSpPr>
              <p:cNvPr id="22" name="Group 21">
                <a:extLst>
                  <a:ext uri="{FF2B5EF4-FFF2-40B4-BE49-F238E27FC236}">
                    <a16:creationId xmlns:a16="http://schemas.microsoft.com/office/drawing/2014/main" id="{EF78DB5A-4FB9-784C-9085-5029332EE212}"/>
                  </a:ext>
                </a:extLst>
              </p:cNvPr>
              <p:cNvGrpSpPr/>
              <p:nvPr/>
            </p:nvGrpSpPr>
            <p:grpSpPr>
              <a:xfrm>
                <a:off x="6896729" y="2814626"/>
                <a:ext cx="3804933" cy="1662601"/>
                <a:chOff x="6462770" y="2511170"/>
                <a:chExt cx="3804933" cy="1662601"/>
              </a:xfrm>
            </p:grpSpPr>
            <p:grpSp>
              <p:nvGrpSpPr>
                <p:cNvPr id="20" name="Group 19">
                  <a:extLst>
                    <a:ext uri="{FF2B5EF4-FFF2-40B4-BE49-F238E27FC236}">
                      <a16:creationId xmlns:a16="http://schemas.microsoft.com/office/drawing/2014/main" id="{9E702B1D-9819-BE4E-BD11-7127B1AF8336}"/>
                    </a:ext>
                  </a:extLst>
                </p:cNvPr>
                <p:cNvGrpSpPr/>
                <p:nvPr/>
              </p:nvGrpSpPr>
              <p:grpSpPr>
                <a:xfrm>
                  <a:off x="6462770" y="2511170"/>
                  <a:ext cx="3804933" cy="1662601"/>
                  <a:chOff x="6632597" y="1683267"/>
                  <a:chExt cx="3804933" cy="1662601"/>
                </a:xfrm>
              </p:grpSpPr>
              <p:grpSp>
                <p:nvGrpSpPr>
                  <p:cNvPr id="9" name="Group 8">
                    <a:extLst>
                      <a:ext uri="{FF2B5EF4-FFF2-40B4-BE49-F238E27FC236}">
                        <a16:creationId xmlns:a16="http://schemas.microsoft.com/office/drawing/2014/main" id="{C0162E32-8126-0C4A-BE0B-C441017E074D}"/>
                      </a:ext>
                    </a:extLst>
                  </p:cNvPr>
                  <p:cNvGrpSpPr/>
                  <p:nvPr/>
                </p:nvGrpSpPr>
                <p:grpSpPr>
                  <a:xfrm>
                    <a:off x="6632597" y="1683267"/>
                    <a:ext cx="3804933" cy="1662601"/>
                    <a:chOff x="329611" y="3069284"/>
                    <a:chExt cx="2396496" cy="1668648"/>
                  </a:xfrm>
                </p:grpSpPr>
                <p:grpSp>
                  <p:nvGrpSpPr>
                    <p:cNvPr id="11" name="Group 10">
                      <a:extLst>
                        <a:ext uri="{FF2B5EF4-FFF2-40B4-BE49-F238E27FC236}">
                          <a16:creationId xmlns:a16="http://schemas.microsoft.com/office/drawing/2014/main" id="{A28A56E4-7A2A-774E-8377-A8B273C8DB85}"/>
                        </a:ext>
                      </a:extLst>
                    </p:cNvPr>
                    <p:cNvGrpSpPr/>
                    <p:nvPr/>
                  </p:nvGrpSpPr>
                  <p:grpSpPr>
                    <a:xfrm>
                      <a:off x="329611" y="3069284"/>
                      <a:ext cx="2396496" cy="1668648"/>
                      <a:chOff x="470288" y="1968104"/>
                      <a:chExt cx="2396496" cy="1668648"/>
                    </a:xfrm>
                  </p:grpSpPr>
                  <p:sp>
                    <p:nvSpPr>
                      <p:cNvPr id="13" name="Rounded Rectangle 12">
                        <a:extLst>
                          <a:ext uri="{FF2B5EF4-FFF2-40B4-BE49-F238E27FC236}">
                            <a16:creationId xmlns:a16="http://schemas.microsoft.com/office/drawing/2014/main" id="{CB802671-B4F1-7341-B005-EA930FE1C4F7}"/>
                          </a:ext>
                        </a:extLst>
                      </p:cNvPr>
                      <p:cNvSpPr/>
                      <p:nvPr/>
                    </p:nvSpPr>
                    <p:spPr>
                      <a:xfrm>
                        <a:off x="470288" y="1968104"/>
                        <a:ext cx="2396496" cy="1668648"/>
                      </a:xfrm>
                      <a:custGeom>
                        <a:avLst/>
                        <a:gdLst>
                          <a:gd name="connsiteX0" fmla="*/ 0 w 3804933"/>
                          <a:gd name="connsiteY0" fmla="*/ 134488 h 1662601"/>
                          <a:gd name="connsiteX1" fmla="*/ 134488 w 3804933"/>
                          <a:gd name="connsiteY1" fmla="*/ 0 h 1662601"/>
                          <a:gd name="connsiteX2" fmla="*/ 794533 w 3804933"/>
                          <a:gd name="connsiteY2" fmla="*/ 0 h 1662601"/>
                          <a:gd name="connsiteX3" fmla="*/ 1277781 w 3804933"/>
                          <a:gd name="connsiteY3" fmla="*/ 0 h 1662601"/>
                          <a:gd name="connsiteX4" fmla="*/ 1796388 w 3804933"/>
                          <a:gd name="connsiteY4" fmla="*/ 0 h 1662601"/>
                          <a:gd name="connsiteX5" fmla="*/ 2421074 w 3804933"/>
                          <a:gd name="connsiteY5" fmla="*/ 0 h 1662601"/>
                          <a:gd name="connsiteX6" fmla="*/ 3081119 w 3804933"/>
                          <a:gd name="connsiteY6" fmla="*/ 0 h 1662601"/>
                          <a:gd name="connsiteX7" fmla="*/ 3670445 w 3804933"/>
                          <a:gd name="connsiteY7" fmla="*/ 0 h 1662601"/>
                          <a:gd name="connsiteX8" fmla="*/ 3804933 w 3804933"/>
                          <a:gd name="connsiteY8" fmla="*/ 134488 h 1662601"/>
                          <a:gd name="connsiteX9" fmla="*/ 3804933 w 3804933"/>
                          <a:gd name="connsiteY9" fmla="*/ 626902 h 1662601"/>
                          <a:gd name="connsiteX10" fmla="*/ 3804933 w 3804933"/>
                          <a:gd name="connsiteY10" fmla="*/ 1049635 h 1662601"/>
                          <a:gd name="connsiteX11" fmla="*/ 3804933 w 3804933"/>
                          <a:gd name="connsiteY11" fmla="*/ 1528113 h 1662601"/>
                          <a:gd name="connsiteX12" fmla="*/ 3670445 w 3804933"/>
                          <a:gd name="connsiteY12" fmla="*/ 1662601 h 1662601"/>
                          <a:gd name="connsiteX13" fmla="*/ 3116478 w 3804933"/>
                          <a:gd name="connsiteY13" fmla="*/ 1662601 h 1662601"/>
                          <a:gd name="connsiteX14" fmla="*/ 2562512 w 3804933"/>
                          <a:gd name="connsiteY14" fmla="*/ 1662601 h 1662601"/>
                          <a:gd name="connsiteX15" fmla="*/ 2079264 w 3804933"/>
                          <a:gd name="connsiteY15" fmla="*/ 1662601 h 1662601"/>
                          <a:gd name="connsiteX16" fmla="*/ 1525298 w 3804933"/>
                          <a:gd name="connsiteY16" fmla="*/ 1662601 h 1662601"/>
                          <a:gd name="connsiteX17" fmla="*/ 900612 w 3804933"/>
                          <a:gd name="connsiteY17" fmla="*/ 1662601 h 1662601"/>
                          <a:gd name="connsiteX18" fmla="*/ 134488 w 3804933"/>
                          <a:gd name="connsiteY18" fmla="*/ 1662601 h 1662601"/>
                          <a:gd name="connsiteX19" fmla="*/ 0 w 3804933"/>
                          <a:gd name="connsiteY19" fmla="*/ 1528113 h 1662601"/>
                          <a:gd name="connsiteX20" fmla="*/ 0 w 3804933"/>
                          <a:gd name="connsiteY20" fmla="*/ 1049635 h 1662601"/>
                          <a:gd name="connsiteX21" fmla="*/ 0 w 3804933"/>
                          <a:gd name="connsiteY21" fmla="*/ 599030 h 1662601"/>
                          <a:gd name="connsiteX22" fmla="*/ 0 w 3804933"/>
                          <a:gd name="connsiteY22" fmla="*/ 134488 h 166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804933" h="1662601" fill="none" extrusionOk="0">
                            <a:moveTo>
                              <a:pt x="0" y="134488"/>
                            </a:moveTo>
                            <a:cubicBezTo>
                              <a:pt x="6116" y="69446"/>
                              <a:pt x="51611" y="4717"/>
                              <a:pt x="134488" y="0"/>
                            </a:cubicBezTo>
                            <a:cubicBezTo>
                              <a:pt x="407351" y="-14703"/>
                              <a:pt x="644729" y="31150"/>
                              <a:pt x="794533" y="0"/>
                            </a:cubicBezTo>
                            <a:cubicBezTo>
                              <a:pt x="944337" y="-31150"/>
                              <a:pt x="1144011" y="2718"/>
                              <a:pt x="1277781" y="0"/>
                            </a:cubicBezTo>
                            <a:cubicBezTo>
                              <a:pt x="1411551" y="-2718"/>
                              <a:pt x="1604605" y="11366"/>
                              <a:pt x="1796388" y="0"/>
                            </a:cubicBezTo>
                            <a:cubicBezTo>
                              <a:pt x="1988171" y="-11366"/>
                              <a:pt x="2276502" y="40854"/>
                              <a:pt x="2421074" y="0"/>
                            </a:cubicBezTo>
                            <a:cubicBezTo>
                              <a:pt x="2565646" y="-40854"/>
                              <a:pt x="2904076" y="77842"/>
                              <a:pt x="3081119" y="0"/>
                            </a:cubicBezTo>
                            <a:cubicBezTo>
                              <a:pt x="3258163" y="-77842"/>
                              <a:pt x="3489162" y="44616"/>
                              <a:pt x="3670445" y="0"/>
                            </a:cubicBezTo>
                            <a:cubicBezTo>
                              <a:pt x="3735949" y="-1086"/>
                              <a:pt x="3796371" y="61816"/>
                              <a:pt x="3804933" y="134488"/>
                            </a:cubicBezTo>
                            <a:cubicBezTo>
                              <a:pt x="3846641" y="365693"/>
                              <a:pt x="3801654" y="521683"/>
                              <a:pt x="3804933" y="626902"/>
                            </a:cubicBezTo>
                            <a:cubicBezTo>
                              <a:pt x="3808212" y="732121"/>
                              <a:pt x="3786062" y="942654"/>
                              <a:pt x="3804933" y="1049635"/>
                            </a:cubicBezTo>
                            <a:cubicBezTo>
                              <a:pt x="3823804" y="1156616"/>
                              <a:pt x="3797523" y="1331507"/>
                              <a:pt x="3804933" y="1528113"/>
                            </a:cubicBezTo>
                            <a:cubicBezTo>
                              <a:pt x="3808768" y="1591156"/>
                              <a:pt x="3751459" y="1676622"/>
                              <a:pt x="3670445" y="1662601"/>
                            </a:cubicBezTo>
                            <a:cubicBezTo>
                              <a:pt x="3477553" y="1722029"/>
                              <a:pt x="3259715" y="1639438"/>
                              <a:pt x="3116478" y="1662601"/>
                            </a:cubicBezTo>
                            <a:cubicBezTo>
                              <a:pt x="2973241" y="1685764"/>
                              <a:pt x="2744730" y="1623179"/>
                              <a:pt x="2562512" y="1662601"/>
                            </a:cubicBezTo>
                            <a:cubicBezTo>
                              <a:pt x="2380294" y="1702023"/>
                              <a:pt x="2288072" y="1614918"/>
                              <a:pt x="2079264" y="1662601"/>
                            </a:cubicBezTo>
                            <a:cubicBezTo>
                              <a:pt x="1870456" y="1710284"/>
                              <a:pt x="1798055" y="1641736"/>
                              <a:pt x="1525298" y="1662601"/>
                            </a:cubicBezTo>
                            <a:cubicBezTo>
                              <a:pt x="1252541" y="1683466"/>
                              <a:pt x="1070983" y="1655516"/>
                              <a:pt x="900612" y="1662601"/>
                            </a:cubicBezTo>
                            <a:cubicBezTo>
                              <a:pt x="730241" y="1669686"/>
                              <a:pt x="455158" y="1621559"/>
                              <a:pt x="134488" y="1662601"/>
                            </a:cubicBezTo>
                            <a:cubicBezTo>
                              <a:pt x="57495" y="1667576"/>
                              <a:pt x="15273" y="1608992"/>
                              <a:pt x="0" y="1528113"/>
                            </a:cubicBezTo>
                            <a:cubicBezTo>
                              <a:pt x="-7339" y="1343821"/>
                              <a:pt x="28154" y="1275598"/>
                              <a:pt x="0" y="1049635"/>
                            </a:cubicBezTo>
                            <a:cubicBezTo>
                              <a:pt x="-28154" y="823672"/>
                              <a:pt x="12354" y="692709"/>
                              <a:pt x="0" y="599030"/>
                            </a:cubicBezTo>
                            <a:cubicBezTo>
                              <a:pt x="-12354" y="505352"/>
                              <a:pt x="36263" y="332019"/>
                              <a:pt x="0" y="134488"/>
                            </a:cubicBezTo>
                            <a:close/>
                          </a:path>
                          <a:path w="3804933" h="1662601" stroke="0" extrusionOk="0">
                            <a:moveTo>
                              <a:pt x="0" y="134488"/>
                            </a:moveTo>
                            <a:cubicBezTo>
                              <a:pt x="-3151" y="60067"/>
                              <a:pt x="46143" y="6363"/>
                              <a:pt x="134488" y="0"/>
                            </a:cubicBezTo>
                            <a:cubicBezTo>
                              <a:pt x="365572" y="-45065"/>
                              <a:pt x="484235" y="41940"/>
                              <a:pt x="617735" y="0"/>
                            </a:cubicBezTo>
                            <a:cubicBezTo>
                              <a:pt x="751235" y="-41940"/>
                              <a:pt x="1103698" y="37012"/>
                              <a:pt x="1242421" y="0"/>
                            </a:cubicBezTo>
                            <a:cubicBezTo>
                              <a:pt x="1381144" y="-37012"/>
                              <a:pt x="1547648" y="25397"/>
                              <a:pt x="1761028" y="0"/>
                            </a:cubicBezTo>
                            <a:cubicBezTo>
                              <a:pt x="1974408" y="-25397"/>
                              <a:pt x="2095935" y="23299"/>
                              <a:pt x="2421074" y="0"/>
                            </a:cubicBezTo>
                            <a:cubicBezTo>
                              <a:pt x="2746213" y="-23299"/>
                              <a:pt x="2762939" y="14853"/>
                              <a:pt x="2904321" y="0"/>
                            </a:cubicBezTo>
                            <a:cubicBezTo>
                              <a:pt x="3045703" y="-14853"/>
                              <a:pt x="3418707" y="11081"/>
                              <a:pt x="3670445" y="0"/>
                            </a:cubicBezTo>
                            <a:cubicBezTo>
                              <a:pt x="3745740" y="10578"/>
                              <a:pt x="3790262" y="65865"/>
                              <a:pt x="3804933" y="134488"/>
                            </a:cubicBezTo>
                            <a:cubicBezTo>
                              <a:pt x="3828242" y="238377"/>
                              <a:pt x="3765771" y="388904"/>
                              <a:pt x="3804933" y="585093"/>
                            </a:cubicBezTo>
                            <a:cubicBezTo>
                              <a:pt x="3844095" y="781283"/>
                              <a:pt x="3777873" y="881690"/>
                              <a:pt x="3804933" y="1035699"/>
                            </a:cubicBezTo>
                            <a:cubicBezTo>
                              <a:pt x="3831993" y="1189708"/>
                              <a:pt x="3779301" y="1354405"/>
                              <a:pt x="3804933" y="1528113"/>
                            </a:cubicBezTo>
                            <a:cubicBezTo>
                              <a:pt x="3801117" y="1591848"/>
                              <a:pt x="3764124" y="1664872"/>
                              <a:pt x="3670445" y="1662601"/>
                            </a:cubicBezTo>
                            <a:cubicBezTo>
                              <a:pt x="3431472" y="1676569"/>
                              <a:pt x="3392087" y="1620881"/>
                              <a:pt x="3187198" y="1662601"/>
                            </a:cubicBezTo>
                            <a:cubicBezTo>
                              <a:pt x="2982309" y="1704321"/>
                              <a:pt x="2791776" y="1606345"/>
                              <a:pt x="2668591" y="1662601"/>
                            </a:cubicBezTo>
                            <a:cubicBezTo>
                              <a:pt x="2545406" y="1718857"/>
                              <a:pt x="2215361" y="1588605"/>
                              <a:pt x="2008545" y="1662601"/>
                            </a:cubicBezTo>
                            <a:cubicBezTo>
                              <a:pt x="1801729" y="1736597"/>
                              <a:pt x="1594675" y="1651380"/>
                              <a:pt x="1489938" y="1662601"/>
                            </a:cubicBezTo>
                            <a:cubicBezTo>
                              <a:pt x="1385201" y="1673822"/>
                              <a:pt x="1237053" y="1628612"/>
                              <a:pt x="1006691" y="1662601"/>
                            </a:cubicBezTo>
                            <a:cubicBezTo>
                              <a:pt x="776329" y="1696590"/>
                              <a:pt x="493539" y="1565844"/>
                              <a:pt x="134488" y="1662601"/>
                            </a:cubicBezTo>
                            <a:cubicBezTo>
                              <a:pt x="57484" y="1674820"/>
                              <a:pt x="-6194" y="1609847"/>
                              <a:pt x="0" y="1528113"/>
                            </a:cubicBezTo>
                            <a:cubicBezTo>
                              <a:pt x="-15218" y="1319339"/>
                              <a:pt x="1479" y="1240151"/>
                              <a:pt x="0" y="1091444"/>
                            </a:cubicBezTo>
                            <a:cubicBezTo>
                              <a:pt x="-1479" y="942737"/>
                              <a:pt x="1406" y="812194"/>
                              <a:pt x="0" y="668711"/>
                            </a:cubicBezTo>
                            <a:cubicBezTo>
                              <a:pt x="-1406" y="525228"/>
                              <a:pt x="25856" y="247537"/>
                              <a:pt x="0" y="134488"/>
                            </a:cubicBezTo>
                            <a:close/>
                          </a:path>
                        </a:pathLst>
                      </a:custGeom>
                      <a:solidFill>
                        <a:schemeClr val="accent6">
                          <a:lumMod val="20000"/>
                          <a:lumOff val="80000"/>
                        </a:schemeClr>
                      </a:solidFill>
                      <a:ln w="3175">
                        <a:solidFill>
                          <a:schemeClr val="accent6">
                            <a:lumMod val="50000"/>
                          </a:schemeClr>
                        </a:solidFill>
                        <a:extLst>
                          <a:ext uri="{C807C97D-BFC1-408E-A445-0C87EB9F89A2}">
                            <ask:lineSketchStyleProps xmlns:ask="http://schemas.microsoft.com/office/drawing/2018/sketchyshapes" sd="156485460">
                              <a:prstGeom prst="roundRect">
                                <a:avLst>
                                  <a:gd name="adj" fmla="val 8089"/>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2">
                              <a:lumMod val="75000"/>
                            </a:schemeClr>
                          </a:solidFill>
                        </a:endParaRPr>
                      </a:p>
                    </p:txBody>
                  </p:sp>
                  <p:sp>
                    <p:nvSpPr>
                      <p:cNvPr id="14" name="Rounded Rectangle 13">
                        <a:extLst>
                          <a:ext uri="{FF2B5EF4-FFF2-40B4-BE49-F238E27FC236}">
                            <a16:creationId xmlns:a16="http://schemas.microsoft.com/office/drawing/2014/main" id="{199FDE5F-0DBF-EA47-A952-DA982FA03D2C}"/>
                          </a:ext>
                        </a:extLst>
                      </p:cNvPr>
                      <p:cNvSpPr/>
                      <p:nvPr/>
                    </p:nvSpPr>
                    <p:spPr>
                      <a:xfrm>
                        <a:off x="575731" y="2523791"/>
                        <a:ext cx="751853" cy="370703"/>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drawable</a:t>
                        </a:r>
                      </a:p>
                    </p:txBody>
                  </p:sp>
                  <p:sp>
                    <p:nvSpPr>
                      <p:cNvPr id="15" name="Rounded Rectangle 14">
                        <a:extLst>
                          <a:ext uri="{FF2B5EF4-FFF2-40B4-BE49-F238E27FC236}">
                            <a16:creationId xmlns:a16="http://schemas.microsoft.com/office/drawing/2014/main" id="{A3E3A558-95E8-9B4B-BA37-2B0D7C411794}"/>
                          </a:ext>
                        </a:extLst>
                      </p:cNvPr>
                      <p:cNvSpPr/>
                      <p:nvPr/>
                    </p:nvSpPr>
                    <p:spPr>
                      <a:xfrm>
                        <a:off x="1438946" y="2523791"/>
                        <a:ext cx="595306" cy="370703"/>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string</a:t>
                        </a:r>
                      </a:p>
                    </p:txBody>
                  </p:sp>
                  <p:sp>
                    <p:nvSpPr>
                      <p:cNvPr id="16" name="Rounded Rectangle 15">
                        <a:extLst>
                          <a:ext uri="{FF2B5EF4-FFF2-40B4-BE49-F238E27FC236}">
                            <a16:creationId xmlns:a16="http://schemas.microsoft.com/office/drawing/2014/main" id="{9DF996FD-BF28-DD46-B400-398CA07E1BF2}"/>
                          </a:ext>
                        </a:extLst>
                      </p:cNvPr>
                      <p:cNvSpPr/>
                      <p:nvPr/>
                    </p:nvSpPr>
                    <p:spPr>
                      <a:xfrm>
                        <a:off x="1438946" y="3037571"/>
                        <a:ext cx="1301974" cy="370703"/>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Other resource</a:t>
                        </a:r>
                      </a:p>
                    </p:txBody>
                  </p:sp>
                </p:grpSp>
                <p:sp>
                  <p:nvSpPr>
                    <p:cNvPr id="12" name="Rounded Rectangle 11">
                      <a:extLst>
                        <a:ext uri="{FF2B5EF4-FFF2-40B4-BE49-F238E27FC236}">
                          <a16:creationId xmlns:a16="http://schemas.microsoft.com/office/drawing/2014/main" id="{A406EDD0-4832-604F-8075-9F02704DB43D}"/>
                        </a:ext>
                      </a:extLst>
                    </p:cNvPr>
                    <p:cNvSpPr/>
                    <p:nvPr/>
                  </p:nvSpPr>
                  <p:spPr>
                    <a:xfrm>
                      <a:off x="926151" y="3179015"/>
                      <a:ext cx="1078894" cy="32827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rPr>
                        <a:t>Resource</a:t>
                      </a:r>
                    </a:p>
                  </p:txBody>
                </p:sp>
              </p:grpSp>
              <p:sp>
                <p:nvSpPr>
                  <p:cNvPr id="19" name="Rounded Rectangle 18">
                    <a:extLst>
                      <a:ext uri="{FF2B5EF4-FFF2-40B4-BE49-F238E27FC236}">
                        <a16:creationId xmlns:a16="http://schemas.microsoft.com/office/drawing/2014/main" id="{9526EB94-4704-1C49-A7BC-6E8D075F1211}"/>
                      </a:ext>
                    </a:extLst>
                  </p:cNvPr>
                  <p:cNvSpPr/>
                  <p:nvPr/>
                </p:nvSpPr>
                <p:spPr>
                  <a:xfrm>
                    <a:off x="6800008" y="2753082"/>
                    <a:ext cx="1193722"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dimensions</a:t>
                    </a:r>
                  </a:p>
                </p:txBody>
              </p:sp>
            </p:grpSp>
            <p:sp>
              <p:nvSpPr>
                <p:cNvPr id="21" name="Rounded Rectangle 20">
                  <a:extLst>
                    <a:ext uri="{FF2B5EF4-FFF2-40B4-BE49-F238E27FC236}">
                      <a16:creationId xmlns:a16="http://schemas.microsoft.com/office/drawing/2014/main" id="{C4E2F6F8-4C7B-9F4A-97F0-569304642C12}"/>
                    </a:ext>
                  </a:extLst>
                </p:cNvPr>
                <p:cNvSpPr/>
                <p:nvPr/>
              </p:nvSpPr>
              <p:spPr>
                <a:xfrm>
                  <a:off x="9122696" y="3059640"/>
                  <a:ext cx="945171"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color</a:t>
                  </a:r>
                </a:p>
              </p:txBody>
            </p:sp>
          </p:grpSp>
          <p:sp>
            <p:nvSpPr>
              <p:cNvPr id="28" name="Rounded Rectangle 27">
                <a:extLst>
                  <a:ext uri="{FF2B5EF4-FFF2-40B4-BE49-F238E27FC236}">
                    <a16:creationId xmlns:a16="http://schemas.microsoft.com/office/drawing/2014/main" id="{147586E6-6A0D-E144-B02A-31F942A55CC1}"/>
                  </a:ext>
                </a:extLst>
              </p:cNvPr>
              <p:cNvSpPr/>
              <p:nvPr/>
            </p:nvSpPr>
            <p:spPr>
              <a:xfrm>
                <a:off x="3941305" y="1821062"/>
                <a:ext cx="1705733" cy="956900"/>
              </a:xfrm>
              <a:custGeom>
                <a:avLst/>
                <a:gdLst>
                  <a:gd name="connsiteX0" fmla="*/ 0 w 1705733"/>
                  <a:gd name="connsiteY0" fmla="*/ 63375 h 956900"/>
                  <a:gd name="connsiteX1" fmla="*/ 63375 w 1705733"/>
                  <a:gd name="connsiteY1" fmla="*/ 0 h 956900"/>
                  <a:gd name="connsiteX2" fmla="*/ 589703 w 1705733"/>
                  <a:gd name="connsiteY2" fmla="*/ 0 h 956900"/>
                  <a:gd name="connsiteX3" fmla="*/ 1068661 w 1705733"/>
                  <a:gd name="connsiteY3" fmla="*/ 0 h 956900"/>
                  <a:gd name="connsiteX4" fmla="*/ 1642358 w 1705733"/>
                  <a:gd name="connsiteY4" fmla="*/ 0 h 956900"/>
                  <a:gd name="connsiteX5" fmla="*/ 1705733 w 1705733"/>
                  <a:gd name="connsiteY5" fmla="*/ 63375 h 956900"/>
                  <a:gd name="connsiteX6" fmla="*/ 1705733 w 1705733"/>
                  <a:gd name="connsiteY6" fmla="*/ 478450 h 956900"/>
                  <a:gd name="connsiteX7" fmla="*/ 1705733 w 1705733"/>
                  <a:gd name="connsiteY7" fmla="*/ 893525 h 956900"/>
                  <a:gd name="connsiteX8" fmla="*/ 1642358 w 1705733"/>
                  <a:gd name="connsiteY8" fmla="*/ 956900 h 956900"/>
                  <a:gd name="connsiteX9" fmla="*/ 1131820 w 1705733"/>
                  <a:gd name="connsiteY9" fmla="*/ 956900 h 956900"/>
                  <a:gd name="connsiteX10" fmla="*/ 637072 w 1705733"/>
                  <a:gd name="connsiteY10" fmla="*/ 956900 h 956900"/>
                  <a:gd name="connsiteX11" fmla="*/ 63375 w 1705733"/>
                  <a:gd name="connsiteY11" fmla="*/ 956900 h 956900"/>
                  <a:gd name="connsiteX12" fmla="*/ 0 w 1705733"/>
                  <a:gd name="connsiteY12" fmla="*/ 893525 h 956900"/>
                  <a:gd name="connsiteX13" fmla="*/ 0 w 1705733"/>
                  <a:gd name="connsiteY13" fmla="*/ 503355 h 956900"/>
                  <a:gd name="connsiteX14" fmla="*/ 0 w 1705733"/>
                  <a:gd name="connsiteY14" fmla="*/ 63375 h 95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05733" h="956900" fill="none" extrusionOk="0">
                    <a:moveTo>
                      <a:pt x="0" y="63375"/>
                    </a:moveTo>
                    <a:cubicBezTo>
                      <a:pt x="-4060" y="22112"/>
                      <a:pt x="30815" y="-7265"/>
                      <a:pt x="63375" y="0"/>
                    </a:cubicBezTo>
                    <a:cubicBezTo>
                      <a:pt x="284584" y="25645"/>
                      <a:pt x="440100" y="18730"/>
                      <a:pt x="589703" y="0"/>
                    </a:cubicBezTo>
                    <a:cubicBezTo>
                      <a:pt x="739306" y="-18730"/>
                      <a:pt x="899390" y="-8592"/>
                      <a:pt x="1068661" y="0"/>
                    </a:cubicBezTo>
                    <a:cubicBezTo>
                      <a:pt x="1237932" y="8592"/>
                      <a:pt x="1497969" y="25363"/>
                      <a:pt x="1642358" y="0"/>
                    </a:cubicBezTo>
                    <a:cubicBezTo>
                      <a:pt x="1678082" y="5030"/>
                      <a:pt x="1703061" y="29428"/>
                      <a:pt x="1705733" y="63375"/>
                    </a:cubicBezTo>
                    <a:cubicBezTo>
                      <a:pt x="1725684" y="233135"/>
                      <a:pt x="1695305" y="285159"/>
                      <a:pt x="1705733" y="478450"/>
                    </a:cubicBezTo>
                    <a:cubicBezTo>
                      <a:pt x="1716161" y="671741"/>
                      <a:pt x="1720754" y="748729"/>
                      <a:pt x="1705733" y="893525"/>
                    </a:cubicBezTo>
                    <a:cubicBezTo>
                      <a:pt x="1706272" y="934793"/>
                      <a:pt x="1681329" y="961200"/>
                      <a:pt x="1642358" y="956900"/>
                    </a:cubicBezTo>
                    <a:cubicBezTo>
                      <a:pt x="1465018" y="979401"/>
                      <a:pt x="1295649" y="936844"/>
                      <a:pt x="1131820" y="956900"/>
                    </a:cubicBezTo>
                    <a:cubicBezTo>
                      <a:pt x="967991" y="976956"/>
                      <a:pt x="822178" y="973375"/>
                      <a:pt x="637072" y="956900"/>
                    </a:cubicBezTo>
                    <a:cubicBezTo>
                      <a:pt x="451966" y="940425"/>
                      <a:pt x="311150" y="966963"/>
                      <a:pt x="63375" y="956900"/>
                    </a:cubicBezTo>
                    <a:cubicBezTo>
                      <a:pt x="30881" y="962210"/>
                      <a:pt x="-1339" y="920893"/>
                      <a:pt x="0" y="893525"/>
                    </a:cubicBezTo>
                    <a:cubicBezTo>
                      <a:pt x="4812" y="718511"/>
                      <a:pt x="-4729" y="608227"/>
                      <a:pt x="0" y="503355"/>
                    </a:cubicBezTo>
                    <a:cubicBezTo>
                      <a:pt x="4729" y="398483"/>
                      <a:pt x="-10317" y="169348"/>
                      <a:pt x="0" y="63375"/>
                    </a:cubicBezTo>
                    <a:close/>
                  </a:path>
                  <a:path w="1705733" h="956900" stroke="0" extrusionOk="0">
                    <a:moveTo>
                      <a:pt x="0" y="63375"/>
                    </a:moveTo>
                    <a:cubicBezTo>
                      <a:pt x="2315" y="24534"/>
                      <a:pt x="26980" y="353"/>
                      <a:pt x="63375" y="0"/>
                    </a:cubicBezTo>
                    <a:cubicBezTo>
                      <a:pt x="249464" y="-14226"/>
                      <a:pt x="353008" y="20108"/>
                      <a:pt x="542333" y="0"/>
                    </a:cubicBezTo>
                    <a:cubicBezTo>
                      <a:pt x="731658" y="-20108"/>
                      <a:pt x="825824" y="-19558"/>
                      <a:pt x="1037081" y="0"/>
                    </a:cubicBezTo>
                    <a:cubicBezTo>
                      <a:pt x="1248338" y="19558"/>
                      <a:pt x="1410877" y="22242"/>
                      <a:pt x="1642358" y="0"/>
                    </a:cubicBezTo>
                    <a:cubicBezTo>
                      <a:pt x="1673225" y="-1528"/>
                      <a:pt x="1706455" y="31212"/>
                      <a:pt x="1705733" y="63375"/>
                    </a:cubicBezTo>
                    <a:cubicBezTo>
                      <a:pt x="1716914" y="166609"/>
                      <a:pt x="1712747" y="309072"/>
                      <a:pt x="1705733" y="486752"/>
                    </a:cubicBezTo>
                    <a:cubicBezTo>
                      <a:pt x="1698719" y="664432"/>
                      <a:pt x="1709392" y="799237"/>
                      <a:pt x="1705733" y="893525"/>
                    </a:cubicBezTo>
                    <a:cubicBezTo>
                      <a:pt x="1700242" y="930680"/>
                      <a:pt x="1678768" y="956931"/>
                      <a:pt x="1642358" y="956900"/>
                    </a:cubicBezTo>
                    <a:cubicBezTo>
                      <a:pt x="1528879" y="956567"/>
                      <a:pt x="1306960" y="978292"/>
                      <a:pt x="1084451" y="956900"/>
                    </a:cubicBezTo>
                    <a:cubicBezTo>
                      <a:pt x="861942" y="935508"/>
                      <a:pt x="772720" y="933429"/>
                      <a:pt x="526543" y="956900"/>
                    </a:cubicBezTo>
                    <a:cubicBezTo>
                      <a:pt x="280366" y="980371"/>
                      <a:pt x="242029" y="954187"/>
                      <a:pt x="63375" y="956900"/>
                    </a:cubicBezTo>
                    <a:cubicBezTo>
                      <a:pt x="23380" y="960428"/>
                      <a:pt x="-4734" y="930315"/>
                      <a:pt x="0" y="893525"/>
                    </a:cubicBezTo>
                    <a:cubicBezTo>
                      <a:pt x="-8925" y="790568"/>
                      <a:pt x="3229" y="614605"/>
                      <a:pt x="0" y="503355"/>
                    </a:cubicBezTo>
                    <a:cubicBezTo>
                      <a:pt x="-3229" y="392105"/>
                      <a:pt x="13803" y="278706"/>
                      <a:pt x="0" y="63375"/>
                    </a:cubicBezTo>
                    <a:close/>
                  </a:path>
                </a:pathLst>
              </a:custGeom>
              <a:solidFill>
                <a:schemeClr val="accent5">
                  <a:lumMod val="20000"/>
                  <a:lumOff val="80000"/>
                </a:schemeClr>
              </a:solidFill>
              <a:ln w="3175">
                <a:solidFill>
                  <a:schemeClr val="accent5">
                    <a:lumMod val="60000"/>
                    <a:lumOff val="40000"/>
                  </a:schemeClr>
                </a:solidFill>
                <a:prstDash val="dash"/>
                <a:extLst>
                  <a:ext uri="{C807C97D-BFC1-408E-A445-0C87EB9F89A2}">
                    <ask:lineSketchStyleProps xmlns:ask="http://schemas.microsoft.com/office/drawing/2018/sketchyshapes" sd="3058365814">
                      <a:prstGeom prst="roundRect">
                        <a:avLst>
                          <a:gd name="adj" fmla="val 662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5">
                        <a:lumMod val="75000"/>
                      </a:schemeClr>
                    </a:solidFill>
                  </a:rPr>
                  <a:t>R.drawable.bg1</a:t>
                </a:r>
              </a:p>
              <a:p>
                <a:pPr algn="ctr"/>
                <a:r>
                  <a:rPr lang="en-US" sz="1400" dirty="0" err="1">
                    <a:solidFill>
                      <a:schemeClr val="accent5">
                        <a:lumMod val="75000"/>
                      </a:schemeClr>
                    </a:solidFill>
                  </a:rPr>
                  <a:t>R.color.bg</a:t>
                </a:r>
                <a:endParaRPr lang="en-US" sz="1400" dirty="0">
                  <a:solidFill>
                    <a:schemeClr val="accent5">
                      <a:lumMod val="75000"/>
                    </a:schemeClr>
                  </a:solidFill>
                </a:endParaRPr>
              </a:p>
              <a:p>
                <a:pPr algn="ctr"/>
                <a:r>
                  <a:rPr lang="en-US" sz="1400" dirty="0">
                    <a:solidFill>
                      <a:schemeClr val="accent5">
                        <a:lumMod val="75000"/>
                      </a:schemeClr>
                    </a:solidFill>
                  </a:rPr>
                  <a:t>R.string.bg1</a:t>
                </a:r>
              </a:p>
            </p:txBody>
          </p:sp>
          <p:sp>
            <p:nvSpPr>
              <p:cNvPr id="30" name="Right Arrow 29">
                <a:extLst>
                  <a:ext uri="{FF2B5EF4-FFF2-40B4-BE49-F238E27FC236}">
                    <a16:creationId xmlns:a16="http://schemas.microsoft.com/office/drawing/2014/main" id="{D8202228-763B-7E4D-8976-388A4BDD2DB6}"/>
                  </a:ext>
                </a:extLst>
              </p:cNvPr>
              <p:cNvSpPr/>
              <p:nvPr/>
            </p:nvSpPr>
            <p:spPr>
              <a:xfrm>
                <a:off x="3493887" y="3072903"/>
                <a:ext cx="2552685" cy="956900"/>
              </a:xfrm>
              <a:custGeom>
                <a:avLst/>
                <a:gdLst>
                  <a:gd name="connsiteX0" fmla="*/ 0 w 2552685"/>
                  <a:gd name="connsiteY0" fmla="*/ 239225 h 956900"/>
                  <a:gd name="connsiteX1" fmla="*/ 456332 w 2552685"/>
                  <a:gd name="connsiteY1" fmla="*/ 239225 h 956900"/>
                  <a:gd name="connsiteX2" fmla="*/ 933406 w 2552685"/>
                  <a:gd name="connsiteY2" fmla="*/ 239225 h 956900"/>
                  <a:gd name="connsiteX3" fmla="*/ 1472707 w 2552685"/>
                  <a:gd name="connsiteY3" fmla="*/ 239225 h 956900"/>
                  <a:gd name="connsiteX4" fmla="*/ 2074235 w 2552685"/>
                  <a:gd name="connsiteY4" fmla="*/ 239225 h 956900"/>
                  <a:gd name="connsiteX5" fmla="*/ 2074235 w 2552685"/>
                  <a:gd name="connsiteY5" fmla="*/ 0 h 956900"/>
                  <a:gd name="connsiteX6" fmla="*/ 2299107 w 2552685"/>
                  <a:gd name="connsiteY6" fmla="*/ 224872 h 956900"/>
                  <a:gd name="connsiteX7" fmla="*/ 2552685 w 2552685"/>
                  <a:gd name="connsiteY7" fmla="*/ 478450 h 956900"/>
                  <a:gd name="connsiteX8" fmla="*/ 2308676 w 2552685"/>
                  <a:gd name="connsiteY8" fmla="*/ 722460 h 956900"/>
                  <a:gd name="connsiteX9" fmla="*/ 2074235 w 2552685"/>
                  <a:gd name="connsiteY9" fmla="*/ 956900 h 956900"/>
                  <a:gd name="connsiteX10" fmla="*/ 2074235 w 2552685"/>
                  <a:gd name="connsiteY10" fmla="*/ 717675 h 956900"/>
                  <a:gd name="connsiteX11" fmla="*/ 1617903 w 2552685"/>
                  <a:gd name="connsiteY11" fmla="*/ 717675 h 956900"/>
                  <a:gd name="connsiteX12" fmla="*/ 1140829 w 2552685"/>
                  <a:gd name="connsiteY12" fmla="*/ 717675 h 956900"/>
                  <a:gd name="connsiteX13" fmla="*/ 601528 w 2552685"/>
                  <a:gd name="connsiteY13" fmla="*/ 717675 h 956900"/>
                  <a:gd name="connsiteX14" fmla="*/ 0 w 2552685"/>
                  <a:gd name="connsiteY14" fmla="*/ 717675 h 956900"/>
                  <a:gd name="connsiteX15" fmla="*/ 0 w 2552685"/>
                  <a:gd name="connsiteY15" fmla="*/ 239225 h 95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2685" h="956900" fill="none" extrusionOk="0">
                    <a:moveTo>
                      <a:pt x="0" y="239225"/>
                    </a:moveTo>
                    <a:cubicBezTo>
                      <a:pt x="166107" y="211741"/>
                      <a:pt x="362879" y="275981"/>
                      <a:pt x="456332" y="239225"/>
                    </a:cubicBezTo>
                    <a:cubicBezTo>
                      <a:pt x="549785" y="202469"/>
                      <a:pt x="709143" y="250638"/>
                      <a:pt x="933406" y="239225"/>
                    </a:cubicBezTo>
                    <a:cubicBezTo>
                      <a:pt x="1157669" y="227812"/>
                      <a:pt x="1273090" y="243027"/>
                      <a:pt x="1472707" y="239225"/>
                    </a:cubicBezTo>
                    <a:cubicBezTo>
                      <a:pt x="1672324" y="235423"/>
                      <a:pt x="1836496" y="289662"/>
                      <a:pt x="2074235" y="239225"/>
                    </a:cubicBezTo>
                    <a:cubicBezTo>
                      <a:pt x="2059844" y="134394"/>
                      <a:pt x="2084476" y="101379"/>
                      <a:pt x="2074235" y="0"/>
                    </a:cubicBezTo>
                    <a:cubicBezTo>
                      <a:pt x="2142826" y="34125"/>
                      <a:pt x="2169869" y="137942"/>
                      <a:pt x="2299107" y="224872"/>
                    </a:cubicBezTo>
                    <a:cubicBezTo>
                      <a:pt x="2428345" y="311802"/>
                      <a:pt x="2436115" y="367621"/>
                      <a:pt x="2552685" y="478450"/>
                    </a:cubicBezTo>
                    <a:cubicBezTo>
                      <a:pt x="2497854" y="539835"/>
                      <a:pt x="2389221" y="607703"/>
                      <a:pt x="2308676" y="722460"/>
                    </a:cubicBezTo>
                    <a:cubicBezTo>
                      <a:pt x="2228131" y="837217"/>
                      <a:pt x="2177742" y="848869"/>
                      <a:pt x="2074235" y="956900"/>
                    </a:cubicBezTo>
                    <a:cubicBezTo>
                      <a:pt x="2054985" y="837469"/>
                      <a:pt x="2096165" y="833367"/>
                      <a:pt x="2074235" y="717675"/>
                    </a:cubicBezTo>
                    <a:cubicBezTo>
                      <a:pt x="1940447" y="742920"/>
                      <a:pt x="1819393" y="713606"/>
                      <a:pt x="1617903" y="717675"/>
                    </a:cubicBezTo>
                    <a:cubicBezTo>
                      <a:pt x="1416413" y="721744"/>
                      <a:pt x="1310612" y="701336"/>
                      <a:pt x="1140829" y="717675"/>
                    </a:cubicBezTo>
                    <a:cubicBezTo>
                      <a:pt x="971046" y="734014"/>
                      <a:pt x="770708" y="687644"/>
                      <a:pt x="601528" y="717675"/>
                    </a:cubicBezTo>
                    <a:cubicBezTo>
                      <a:pt x="432348" y="747706"/>
                      <a:pt x="250244" y="717053"/>
                      <a:pt x="0" y="717675"/>
                    </a:cubicBezTo>
                    <a:cubicBezTo>
                      <a:pt x="-13145" y="518591"/>
                      <a:pt x="21097" y="353961"/>
                      <a:pt x="0" y="239225"/>
                    </a:cubicBezTo>
                    <a:close/>
                  </a:path>
                  <a:path w="2552685" h="956900" stroke="0" extrusionOk="0">
                    <a:moveTo>
                      <a:pt x="0" y="239225"/>
                    </a:moveTo>
                    <a:cubicBezTo>
                      <a:pt x="213395" y="236464"/>
                      <a:pt x="283831" y="292507"/>
                      <a:pt x="497816" y="239225"/>
                    </a:cubicBezTo>
                    <a:cubicBezTo>
                      <a:pt x="711801" y="185943"/>
                      <a:pt x="853497" y="254325"/>
                      <a:pt x="954148" y="239225"/>
                    </a:cubicBezTo>
                    <a:cubicBezTo>
                      <a:pt x="1054799" y="224125"/>
                      <a:pt x="1340208" y="257722"/>
                      <a:pt x="1514192" y="239225"/>
                    </a:cubicBezTo>
                    <a:cubicBezTo>
                      <a:pt x="1688176" y="220728"/>
                      <a:pt x="1798439" y="243418"/>
                      <a:pt x="2074235" y="239225"/>
                    </a:cubicBezTo>
                    <a:cubicBezTo>
                      <a:pt x="2060988" y="151384"/>
                      <a:pt x="2078599" y="50057"/>
                      <a:pt x="2074235" y="0"/>
                    </a:cubicBezTo>
                    <a:cubicBezTo>
                      <a:pt x="2164874" y="39771"/>
                      <a:pt x="2187737" y="153935"/>
                      <a:pt x="2303891" y="229656"/>
                    </a:cubicBezTo>
                    <a:cubicBezTo>
                      <a:pt x="2420045" y="305377"/>
                      <a:pt x="2433607" y="373045"/>
                      <a:pt x="2552685" y="478450"/>
                    </a:cubicBezTo>
                    <a:cubicBezTo>
                      <a:pt x="2455219" y="610612"/>
                      <a:pt x="2394081" y="632692"/>
                      <a:pt x="2303891" y="727244"/>
                    </a:cubicBezTo>
                    <a:cubicBezTo>
                      <a:pt x="2213701" y="821796"/>
                      <a:pt x="2129037" y="863846"/>
                      <a:pt x="2074235" y="956900"/>
                    </a:cubicBezTo>
                    <a:cubicBezTo>
                      <a:pt x="2064537" y="847272"/>
                      <a:pt x="2095363" y="784338"/>
                      <a:pt x="2074235" y="717675"/>
                    </a:cubicBezTo>
                    <a:cubicBezTo>
                      <a:pt x="1950803" y="719283"/>
                      <a:pt x="1720137" y="676351"/>
                      <a:pt x="1617903" y="717675"/>
                    </a:cubicBezTo>
                    <a:cubicBezTo>
                      <a:pt x="1515669" y="758999"/>
                      <a:pt x="1190713" y="712469"/>
                      <a:pt x="1057860" y="717675"/>
                    </a:cubicBezTo>
                    <a:cubicBezTo>
                      <a:pt x="925007" y="722881"/>
                      <a:pt x="684936" y="663033"/>
                      <a:pt x="580786" y="717675"/>
                    </a:cubicBezTo>
                    <a:cubicBezTo>
                      <a:pt x="476636" y="772317"/>
                      <a:pt x="261548" y="669334"/>
                      <a:pt x="0" y="717675"/>
                    </a:cubicBezTo>
                    <a:cubicBezTo>
                      <a:pt x="-39064" y="567885"/>
                      <a:pt x="31504" y="405069"/>
                      <a:pt x="0" y="239225"/>
                    </a:cubicBezTo>
                    <a:close/>
                  </a:path>
                </a:pathLst>
              </a:custGeom>
              <a:solidFill>
                <a:schemeClr val="accent2">
                  <a:lumMod val="20000"/>
                  <a:lumOff val="80000"/>
                </a:schemeClr>
              </a:solidFill>
              <a:ln>
                <a:solidFill>
                  <a:schemeClr val="accent2">
                    <a:lumMod val="60000"/>
                    <a:lumOff val="40000"/>
                  </a:schemeClr>
                </a:solidFill>
                <a:extLst>
                  <a:ext uri="{C807C97D-BFC1-408E-A445-0C87EB9F89A2}">
                    <ask:lineSketchStyleProps xmlns:ask="http://schemas.microsoft.com/office/drawing/2018/sketchyshapes" sd="1219033472">
                      <a:prstGeom prst="rightArrow">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600" dirty="0">
                    <a:solidFill>
                      <a:schemeClr val="accent2">
                        <a:lumMod val="75000"/>
                      </a:schemeClr>
                    </a:solidFill>
                  </a:rPr>
                  <a:t>Reference resource by ResourceID</a:t>
                </a:r>
              </a:p>
            </p:txBody>
          </p:sp>
          <p:sp>
            <p:nvSpPr>
              <p:cNvPr id="32" name="Rounded Rectangle 31">
                <a:extLst>
                  <a:ext uri="{FF2B5EF4-FFF2-40B4-BE49-F238E27FC236}">
                    <a16:creationId xmlns:a16="http://schemas.microsoft.com/office/drawing/2014/main" id="{C69406CF-DF06-E04E-8285-35DCF1B1024C}"/>
                  </a:ext>
                </a:extLst>
              </p:cNvPr>
              <p:cNvSpPr/>
              <p:nvPr/>
            </p:nvSpPr>
            <p:spPr>
              <a:xfrm>
                <a:off x="6866436" y="1334099"/>
                <a:ext cx="3835226" cy="1003321"/>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3">
                        <a:lumMod val="50000"/>
                      </a:schemeClr>
                    </a:solidFill>
                  </a:rPr>
                  <a:t>把资源放在</a:t>
                </a:r>
                <a:r>
                  <a:rPr lang="en-US" altLang="zh-CN" sz="1600" b="1" dirty="0">
                    <a:solidFill>
                      <a:schemeClr val="accent3">
                        <a:lumMod val="50000"/>
                      </a:schemeClr>
                    </a:solidFill>
                  </a:rPr>
                  <a:t>res</a:t>
                </a:r>
                <a:r>
                  <a:rPr lang="zh-CN" altLang="en-US" sz="1600" b="1" dirty="0">
                    <a:solidFill>
                      <a:schemeClr val="accent3">
                        <a:lumMod val="50000"/>
                      </a:schemeClr>
                    </a:solidFill>
                  </a:rPr>
                  <a:t>目录下，</a:t>
                </a:r>
                <a:r>
                  <a:rPr lang="en-US" altLang="zh-CN" sz="1600" b="1" dirty="0" err="1">
                    <a:solidFill>
                      <a:schemeClr val="accent3">
                        <a:lumMod val="50000"/>
                      </a:schemeClr>
                    </a:solidFill>
                  </a:rPr>
                  <a:t>aapt</a:t>
                </a:r>
                <a:r>
                  <a:rPr lang="zh-CN" altLang="en-US" sz="1600" b="1" dirty="0">
                    <a:solidFill>
                      <a:schemeClr val="accent3">
                        <a:lumMod val="50000"/>
                      </a:schemeClr>
                    </a:solidFill>
                  </a:rPr>
                  <a:t>会编译资源，并为每个资源生成一个资源</a:t>
                </a:r>
                <a:r>
                  <a:rPr lang="en-US" altLang="zh-CN" sz="1600" b="1" dirty="0">
                    <a:solidFill>
                      <a:schemeClr val="accent3">
                        <a:lumMod val="50000"/>
                      </a:schemeClr>
                    </a:solidFill>
                  </a:rPr>
                  <a:t>id</a:t>
                </a:r>
                <a:r>
                  <a:rPr lang="zh-CN" altLang="en-US" sz="1600" b="1" dirty="0">
                    <a:solidFill>
                      <a:schemeClr val="accent3">
                        <a:lumMod val="50000"/>
                      </a:schemeClr>
                    </a:solidFill>
                  </a:rPr>
                  <a:t>，并打包成</a:t>
                </a:r>
                <a:r>
                  <a:rPr lang="en-US" altLang="zh-CN" sz="1600" b="1" dirty="0" err="1">
                    <a:solidFill>
                      <a:schemeClr val="accent3">
                        <a:lumMod val="50000"/>
                      </a:schemeClr>
                    </a:solidFill>
                  </a:rPr>
                  <a:t>apk</a:t>
                </a:r>
                <a:endParaRPr lang="en-US" sz="1600" b="1" dirty="0">
                  <a:solidFill>
                    <a:schemeClr val="accent3">
                      <a:lumMod val="50000"/>
                    </a:schemeClr>
                  </a:solidFill>
                </a:endParaRPr>
              </a:p>
            </p:txBody>
          </p:sp>
          <p:sp>
            <p:nvSpPr>
              <p:cNvPr id="33" name="Rounded Rectangle 32">
                <a:extLst>
                  <a:ext uri="{FF2B5EF4-FFF2-40B4-BE49-F238E27FC236}">
                    <a16:creationId xmlns:a16="http://schemas.microsoft.com/office/drawing/2014/main" id="{24190A51-74C0-5D45-A267-6C34756DCEE6}"/>
                  </a:ext>
                </a:extLst>
              </p:cNvPr>
              <p:cNvSpPr/>
              <p:nvPr/>
            </p:nvSpPr>
            <p:spPr>
              <a:xfrm>
                <a:off x="516342" y="1807281"/>
                <a:ext cx="3088828" cy="671470"/>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rgbClr val="7030A0"/>
                    </a:solidFill>
                  </a:rPr>
                  <a:t>代码使用</a:t>
                </a:r>
                <a:r>
                  <a:rPr lang="en-US" altLang="zh-CN" sz="1600" b="1" dirty="0">
                    <a:solidFill>
                      <a:srgbClr val="7030A0"/>
                    </a:solidFill>
                  </a:rPr>
                  <a:t>Resource</a:t>
                </a:r>
                <a:r>
                  <a:rPr lang="zh-CN" altLang="en-US" sz="1600" b="1" dirty="0">
                    <a:solidFill>
                      <a:srgbClr val="7030A0"/>
                    </a:solidFill>
                  </a:rPr>
                  <a:t>对象通过资源</a:t>
                </a:r>
                <a:r>
                  <a:rPr lang="en-US" altLang="zh-CN" sz="1600" b="1" dirty="0">
                    <a:solidFill>
                      <a:srgbClr val="7030A0"/>
                    </a:solidFill>
                  </a:rPr>
                  <a:t>id</a:t>
                </a:r>
                <a:r>
                  <a:rPr lang="zh-CN" altLang="en-US" sz="1600" b="1" dirty="0">
                    <a:solidFill>
                      <a:srgbClr val="7030A0"/>
                    </a:solidFill>
                  </a:rPr>
                  <a:t>访问</a:t>
                </a:r>
                <a:r>
                  <a:rPr lang="en-US" altLang="zh-CN" sz="1600" b="1" dirty="0" err="1">
                    <a:solidFill>
                      <a:srgbClr val="7030A0"/>
                    </a:solidFill>
                  </a:rPr>
                  <a:t>apk</a:t>
                </a:r>
                <a:r>
                  <a:rPr lang="zh-CN" altLang="en-US" sz="1600" b="1" dirty="0">
                    <a:solidFill>
                      <a:srgbClr val="7030A0"/>
                    </a:solidFill>
                  </a:rPr>
                  <a:t>文件里的资源</a:t>
                </a:r>
                <a:endParaRPr lang="en-US" sz="1600" b="1" dirty="0">
                  <a:solidFill>
                    <a:srgbClr val="7030A0"/>
                  </a:solidFill>
                </a:endParaRPr>
              </a:p>
            </p:txBody>
          </p:sp>
        </p:grpSp>
        <p:sp>
          <p:nvSpPr>
            <p:cNvPr id="58" name="Rounded Rectangle 57">
              <a:extLst>
                <a:ext uri="{FF2B5EF4-FFF2-40B4-BE49-F238E27FC236}">
                  <a16:creationId xmlns:a16="http://schemas.microsoft.com/office/drawing/2014/main" id="{334DDF51-3338-814A-B752-D0F47E586E2D}"/>
                </a:ext>
              </a:extLst>
            </p:cNvPr>
            <p:cNvSpPr/>
            <p:nvPr/>
          </p:nvSpPr>
          <p:spPr>
            <a:xfrm>
              <a:off x="1562452" y="4086404"/>
              <a:ext cx="1413267" cy="557154"/>
            </a:xfrm>
            <a:custGeom>
              <a:avLst/>
              <a:gdLst>
                <a:gd name="connsiteX0" fmla="*/ 0 w 1413267"/>
                <a:gd name="connsiteY0" fmla="*/ 36900 h 557154"/>
                <a:gd name="connsiteX1" fmla="*/ 36900 w 1413267"/>
                <a:gd name="connsiteY1" fmla="*/ 0 h 557154"/>
                <a:gd name="connsiteX2" fmla="*/ 496784 w 1413267"/>
                <a:gd name="connsiteY2" fmla="*/ 0 h 557154"/>
                <a:gd name="connsiteX3" fmla="*/ 903089 w 1413267"/>
                <a:gd name="connsiteY3" fmla="*/ 0 h 557154"/>
                <a:gd name="connsiteX4" fmla="*/ 1376367 w 1413267"/>
                <a:gd name="connsiteY4" fmla="*/ 0 h 557154"/>
                <a:gd name="connsiteX5" fmla="*/ 1413267 w 1413267"/>
                <a:gd name="connsiteY5" fmla="*/ 36900 h 557154"/>
                <a:gd name="connsiteX6" fmla="*/ 1413267 w 1413267"/>
                <a:gd name="connsiteY6" fmla="*/ 520254 h 557154"/>
                <a:gd name="connsiteX7" fmla="*/ 1376367 w 1413267"/>
                <a:gd name="connsiteY7" fmla="*/ 557154 h 557154"/>
                <a:gd name="connsiteX8" fmla="*/ 929878 w 1413267"/>
                <a:gd name="connsiteY8" fmla="*/ 557154 h 557154"/>
                <a:gd name="connsiteX9" fmla="*/ 496784 w 1413267"/>
                <a:gd name="connsiteY9" fmla="*/ 557154 h 557154"/>
                <a:gd name="connsiteX10" fmla="*/ 36900 w 1413267"/>
                <a:gd name="connsiteY10" fmla="*/ 557154 h 557154"/>
                <a:gd name="connsiteX11" fmla="*/ 0 w 1413267"/>
                <a:gd name="connsiteY11" fmla="*/ 520254 h 557154"/>
                <a:gd name="connsiteX12" fmla="*/ 0 w 1413267"/>
                <a:gd name="connsiteY12" fmla="*/ 36900 h 55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13267" h="557154" fill="none" extrusionOk="0">
                  <a:moveTo>
                    <a:pt x="0" y="36900"/>
                  </a:moveTo>
                  <a:cubicBezTo>
                    <a:pt x="-3683" y="12975"/>
                    <a:pt x="18594" y="5383"/>
                    <a:pt x="36900" y="0"/>
                  </a:cubicBezTo>
                  <a:cubicBezTo>
                    <a:pt x="216933" y="-16590"/>
                    <a:pt x="299548" y="24278"/>
                    <a:pt x="496784" y="0"/>
                  </a:cubicBezTo>
                  <a:cubicBezTo>
                    <a:pt x="694020" y="-24278"/>
                    <a:pt x="700166" y="791"/>
                    <a:pt x="903089" y="0"/>
                  </a:cubicBezTo>
                  <a:cubicBezTo>
                    <a:pt x="1106012" y="-791"/>
                    <a:pt x="1187810" y="27966"/>
                    <a:pt x="1376367" y="0"/>
                  </a:cubicBezTo>
                  <a:cubicBezTo>
                    <a:pt x="1396956" y="4041"/>
                    <a:pt x="1412538" y="17090"/>
                    <a:pt x="1413267" y="36900"/>
                  </a:cubicBezTo>
                  <a:cubicBezTo>
                    <a:pt x="1454218" y="225984"/>
                    <a:pt x="1364855" y="351651"/>
                    <a:pt x="1413267" y="520254"/>
                  </a:cubicBezTo>
                  <a:cubicBezTo>
                    <a:pt x="1413108" y="543593"/>
                    <a:pt x="1396031" y="555048"/>
                    <a:pt x="1376367" y="557154"/>
                  </a:cubicBezTo>
                  <a:cubicBezTo>
                    <a:pt x="1265007" y="566770"/>
                    <a:pt x="1115488" y="506261"/>
                    <a:pt x="929878" y="557154"/>
                  </a:cubicBezTo>
                  <a:cubicBezTo>
                    <a:pt x="744268" y="608047"/>
                    <a:pt x="685488" y="533218"/>
                    <a:pt x="496784" y="557154"/>
                  </a:cubicBezTo>
                  <a:cubicBezTo>
                    <a:pt x="308080" y="581090"/>
                    <a:pt x="164856" y="554286"/>
                    <a:pt x="36900" y="557154"/>
                  </a:cubicBezTo>
                  <a:cubicBezTo>
                    <a:pt x="11933" y="553939"/>
                    <a:pt x="744" y="538160"/>
                    <a:pt x="0" y="520254"/>
                  </a:cubicBezTo>
                  <a:cubicBezTo>
                    <a:pt x="-30084" y="295580"/>
                    <a:pt x="25612" y="159860"/>
                    <a:pt x="0" y="36900"/>
                  </a:cubicBezTo>
                  <a:close/>
                </a:path>
                <a:path w="1413267" h="557154" stroke="0" extrusionOk="0">
                  <a:moveTo>
                    <a:pt x="0" y="36900"/>
                  </a:moveTo>
                  <a:cubicBezTo>
                    <a:pt x="2236" y="13934"/>
                    <a:pt x="17769" y="-4229"/>
                    <a:pt x="36900" y="0"/>
                  </a:cubicBezTo>
                  <a:cubicBezTo>
                    <a:pt x="166111" y="-39599"/>
                    <a:pt x="345374" y="36155"/>
                    <a:pt x="469994" y="0"/>
                  </a:cubicBezTo>
                  <a:cubicBezTo>
                    <a:pt x="594614" y="-36155"/>
                    <a:pt x="811421" y="5579"/>
                    <a:pt x="943273" y="0"/>
                  </a:cubicBezTo>
                  <a:cubicBezTo>
                    <a:pt x="1075125" y="-5579"/>
                    <a:pt x="1283486" y="30430"/>
                    <a:pt x="1376367" y="0"/>
                  </a:cubicBezTo>
                  <a:cubicBezTo>
                    <a:pt x="1391468" y="2959"/>
                    <a:pt x="1416072" y="17166"/>
                    <a:pt x="1413267" y="36900"/>
                  </a:cubicBezTo>
                  <a:cubicBezTo>
                    <a:pt x="1462156" y="155377"/>
                    <a:pt x="1392449" y="317513"/>
                    <a:pt x="1413267" y="520254"/>
                  </a:cubicBezTo>
                  <a:cubicBezTo>
                    <a:pt x="1414734" y="541894"/>
                    <a:pt x="1402502" y="558841"/>
                    <a:pt x="1376367" y="557154"/>
                  </a:cubicBezTo>
                  <a:cubicBezTo>
                    <a:pt x="1242602" y="589659"/>
                    <a:pt x="1161020" y="529777"/>
                    <a:pt x="956667" y="557154"/>
                  </a:cubicBezTo>
                  <a:cubicBezTo>
                    <a:pt x="752314" y="584531"/>
                    <a:pt x="735177" y="545109"/>
                    <a:pt x="550362" y="557154"/>
                  </a:cubicBezTo>
                  <a:cubicBezTo>
                    <a:pt x="365548" y="569199"/>
                    <a:pt x="185269" y="552917"/>
                    <a:pt x="36900" y="557154"/>
                  </a:cubicBezTo>
                  <a:cubicBezTo>
                    <a:pt x="21858" y="554894"/>
                    <a:pt x="1514" y="539272"/>
                    <a:pt x="0" y="520254"/>
                  </a:cubicBezTo>
                  <a:cubicBezTo>
                    <a:pt x="-22491" y="350338"/>
                    <a:pt x="6156" y="260035"/>
                    <a:pt x="0" y="36900"/>
                  </a:cubicBezTo>
                  <a:close/>
                </a:path>
              </a:pathLst>
            </a:custGeom>
            <a:solidFill>
              <a:schemeClr val="accent4">
                <a:lumMod val="40000"/>
                <a:lumOff val="60000"/>
              </a:schemeClr>
            </a:solidFill>
            <a:ln w="3175">
              <a:solidFill>
                <a:schemeClr val="accent4">
                  <a:lumMod val="50000"/>
                </a:schemeClr>
              </a:solidFill>
              <a:extLst>
                <a:ext uri="{C807C97D-BFC1-408E-A445-0C87EB9F89A2}">
                  <ask:lineSketchStyleProps xmlns:ask="http://schemas.microsoft.com/office/drawing/2018/sketchyshapes" sd="1300809368">
                    <a:prstGeom prst="roundRect">
                      <a:avLst>
                        <a:gd name="adj" fmla="val 662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Resource</a:t>
              </a:r>
            </a:p>
          </p:txBody>
        </p:sp>
      </p:grpSp>
    </p:spTree>
    <p:extLst>
      <p:ext uri="{BB962C8B-B14F-4D97-AF65-F5344CB8AC3E}">
        <p14:creationId xmlns:p14="http://schemas.microsoft.com/office/powerpoint/2010/main" val="8258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linds(horizontal)">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linds(horizontal)">
                                      <p:cBhvr>
                                        <p:cTn id="1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8F9A9B36-710E-E647-8AAD-9E6BDF257516}"/>
              </a:ext>
            </a:extLst>
          </p:cNvPr>
          <p:cNvSpPr/>
          <p:nvPr/>
        </p:nvSpPr>
        <p:spPr>
          <a:xfrm>
            <a:off x="457199" y="342818"/>
            <a:ext cx="6154615"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换肤的本质</a:t>
            </a:r>
            <a:endParaRPr lang="en-US" sz="3200" b="1" dirty="0">
              <a:solidFill>
                <a:schemeClr val="accent5">
                  <a:lumMod val="50000"/>
                </a:schemeClr>
              </a:solidFill>
            </a:endParaRPr>
          </a:p>
        </p:txBody>
      </p:sp>
      <p:sp>
        <p:nvSpPr>
          <p:cNvPr id="6" name="Rounded Rectangle 5">
            <a:extLst>
              <a:ext uri="{FF2B5EF4-FFF2-40B4-BE49-F238E27FC236}">
                <a16:creationId xmlns:a16="http://schemas.microsoft.com/office/drawing/2014/main" id="{599013C5-AC4B-CF4F-8453-DF6345F7A259}"/>
              </a:ext>
            </a:extLst>
          </p:cNvPr>
          <p:cNvSpPr/>
          <p:nvPr/>
        </p:nvSpPr>
        <p:spPr>
          <a:xfrm>
            <a:off x="457199" y="1212502"/>
            <a:ext cx="4695569" cy="810534"/>
          </a:xfrm>
          <a:prstGeom prst="roundRect">
            <a:avLst>
              <a:gd name="adj" fmla="val 2785"/>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dirty="0" err="1">
                <a:solidFill>
                  <a:schemeClr val="accent5">
                    <a:lumMod val="50000"/>
                  </a:schemeClr>
                </a:solidFill>
              </a:rPr>
              <a:t>AssetsManager</a:t>
            </a:r>
            <a:r>
              <a:rPr lang="zh-CN" altLang="en-US" sz="2000" dirty="0">
                <a:solidFill>
                  <a:schemeClr val="accent5">
                    <a:lumMod val="50000"/>
                  </a:schemeClr>
                </a:solidFill>
              </a:rPr>
              <a:t>可以加载未安装的</a:t>
            </a:r>
            <a:r>
              <a:rPr lang="en-US" altLang="zh-CN" sz="2000" dirty="0" err="1">
                <a:solidFill>
                  <a:schemeClr val="accent5">
                    <a:lumMod val="50000"/>
                  </a:schemeClr>
                </a:solidFill>
              </a:rPr>
              <a:t>apk</a:t>
            </a:r>
            <a:r>
              <a:rPr lang="zh-CN" altLang="en-US" sz="2000" dirty="0">
                <a:solidFill>
                  <a:schemeClr val="accent5">
                    <a:lumMod val="50000"/>
                  </a:schemeClr>
                </a:solidFill>
              </a:rPr>
              <a:t>里的资源</a:t>
            </a:r>
            <a:endParaRPr lang="en-US" altLang="zh-CN" sz="2000" dirty="0">
              <a:solidFill>
                <a:schemeClr val="accent5">
                  <a:lumMod val="50000"/>
                </a:schemeClr>
              </a:solidFill>
            </a:endParaRPr>
          </a:p>
          <a:p>
            <a:endParaRPr lang="en-US" altLang="zh-CN" sz="2000" dirty="0">
              <a:solidFill>
                <a:schemeClr val="accent5">
                  <a:lumMod val="50000"/>
                </a:schemeClr>
              </a:solidFill>
            </a:endParaRPr>
          </a:p>
        </p:txBody>
      </p:sp>
      <p:grpSp>
        <p:nvGrpSpPr>
          <p:cNvPr id="31" name="Group 30">
            <a:extLst>
              <a:ext uri="{FF2B5EF4-FFF2-40B4-BE49-F238E27FC236}">
                <a16:creationId xmlns:a16="http://schemas.microsoft.com/office/drawing/2014/main" id="{D5EA900E-23EB-594D-8653-CA4E9D28D6EF}"/>
              </a:ext>
            </a:extLst>
          </p:cNvPr>
          <p:cNvGrpSpPr/>
          <p:nvPr/>
        </p:nvGrpSpPr>
        <p:grpSpPr>
          <a:xfrm>
            <a:off x="5335122" y="1212502"/>
            <a:ext cx="6284447" cy="3462503"/>
            <a:chOff x="5628178" y="2938806"/>
            <a:chExt cx="6284447" cy="3462503"/>
          </a:xfrm>
        </p:grpSpPr>
        <p:grpSp>
          <p:nvGrpSpPr>
            <p:cNvPr id="24" name="Group 23">
              <a:extLst>
                <a:ext uri="{FF2B5EF4-FFF2-40B4-BE49-F238E27FC236}">
                  <a16:creationId xmlns:a16="http://schemas.microsoft.com/office/drawing/2014/main" id="{A3DFE807-2F29-A24B-810F-81A8B931E297}"/>
                </a:ext>
              </a:extLst>
            </p:cNvPr>
            <p:cNvGrpSpPr/>
            <p:nvPr/>
          </p:nvGrpSpPr>
          <p:grpSpPr>
            <a:xfrm>
              <a:off x="8107692" y="3906029"/>
              <a:ext cx="3804933" cy="1662601"/>
              <a:chOff x="7465140" y="2283285"/>
              <a:chExt cx="3804933" cy="1662601"/>
            </a:xfrm>
          </p:grpSpPr>
          <p:sp>
            <p:nvSpPr>
              <p:cNvPr id="16" name="Rounded Rectangle 15">
                <a:extLst>
                  <a:ext uri="{FF2B5EF4-FFF2-40B4-BE49-F238E27FC236}">
                    <a16:creationId xmlns:a16="http://schemas.microsoft.com/office/drawing/2014/main" id="{D6840203-2788-1646-920A-668113370DE0}"/>
                  </a:ext>
                </a:extLst>
              </p:cNvPr>
              <p:cNvSpPr/>
              <p:nvPr/>
            </p:nvSpPr>
            <p:spPr>
              <a:xfrm>
                <a:off x="7465140" y="2283285"/>
                <a:ext cx="3804933" cy="1662601"/>
              </a:xfrm>
              <a:custGeom>
                <a:avLst/>
                <a:gdLst>
                  <a:gd name="connsiteX0" fmla="*/ 0 w 3804933"/>
                  <a:gd name="connsiteY0" fmla="*/ 134488 h 1662601"/>
                  <a:gd name="connsiteX1" fmla="*/ 134488 w 3804933"/>
                  <a:gd name="connsiteY1" fmla="*/ 0 h 1662601"/>
                  <a:gd name="connsiteX2" fmla="*/ 794533 w 3804933"/>
                  <a:gd name="connsiteY2" fmla="*/ 0 h 1662601"/>
                  <a:gd name="connsiteX3" fmla="*/ 1277781 w 3804933"/>
                  <a:gd name="connsiteY3" fmla="*/ 0 h 1662601"/>
                  <a:gd name="connsiteX4" fmla="*/ 1796388 w 3804933"/>
                  <a:gd name="connsiteY4" fmla="*/ 0 h 1662601"/>
                  <a:gd name="connsiteX5" fmla="*/ 2421074 w 3804933"/>
                  <a:gd name="connsiteY5" fmla="*/ 0 h 1662601"/>
                  <a:gd name="connsiteX6" fmla="*/ 3081119 w 3804933"/>
                  <a:gd name="connsiteY6" fmla="*/ 0 h 1662601"/>
                  <a:gd name="connsiteX7" fmla="*/ 3670445 w 3804933"/>
                  <a:gd name="connsiteY7" fmla="*/ 0 h 1662601"/>
                  <a:gd name="connsiteX8" fmla="*/ 3804933 w 3804933"/>
                  <a:gd name="connsiteY8" fmla="*/ 134488 h 1662601"/>
                  <a:gd name="connsiteX9" fmla="*/ 3804933 w 3804933"/>
                  <a:gd name="connsiteY9" fmla="*/ 626902 h 1662601"/>
                  <a:gd name="connsiteX10" fmla="*/ 3804933 w 3804933"/>
                  <a:gd name="connsiteY10" fmla="*/ 1049635 h 1662601"/>
                  <a:gd name="connsiteX11" fmla="*/ 3804933 w 3804933"/>
                  <a:gd name="connsiteY11" fmla="*/ 1528113 h 1662601"/>
                  <a:gd name="connsiteX12" fmla="*/ 3670445 w 3804933"/>
                  <a:gd name="connsiteY12" fmla="*/ 1662601 h 1662601"/>
                  <a:gd name="connsiteX13" fmla="*/ 3116478 w 3804933"/>
                  <a:gd name="connsiteY13" fmla="*/ 1662601 h 1662601"/>
                  <a:gd name="connsiteX14" fmla="*/ 2562512 w 3804933"/>
                  <a:gd name="connsiteY14" fmla="*/ 1662601 h 1662601"/>
                  <a:gd name="connsiteX15" fmla="*/ 2079264 w 3804933"/>
                  <a:gd name="connsiteY15" fmla="*/ 1662601 h 1662601"/>
                  <a:gd name="connsiteX16" fmla="*/ 1525298 w 3804933"/>
                  <a:gd name="connsiteY16" fmla="*/ 1662601 h 1662601"/>
                  <a:gd name="connsiteX17" fmla="*/ 900612 w 3804933"/>
                  <a:gd name="connsiteY17" fmla="*/ 1662601 h 1662601"/>
                  <a:gd name="connsiteX18" fmla="*/ 134488 w 3804933"/>
                  <a:gd name="connsiteY18" fmla="*/ 1662601 h 1662601"/>
                  <a:gd name="connsiteX19" fmla="*/ 0 w 3804933"/>
                  <a:gd name="connsiteY19" fmla="*/ 1528113 h 1662601"/>
                  <a:gd name="connsiteX20" fmla="*/ 0 w 3804933"/>
                  <a:gd name="connsiteY20" fmla="*/ 1049635 h 1662601"/>
                  <a:gd name="connsiteX21" fmla="*/ 0 w 3804933"/>
                  <a:gd name="connsiteY21" fmla="*/ 599030 h 1662601"/>
                  <a:gd name="connsiteX22" fmla="*/ 0 w 3804933"/>
                  <a:gd name="connsiteY22" fmla="*/ 134488 h 166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804933" h="1662601" fill="none" extrusionOk="0">
                    <a:moveTo>
                      <a:pt x="0" y="134488"/>
                    </a:moveTo>
                    <a:cubicBezTo>
                      <a:pt x="6116" y="69446"/>
                      <a:pt x="51611" y="4717"/>
                      <a:pt x="134488" y="0"/>
                    </a:cubicBezTo>
                    <a:cubicBezTo>
                      <a:pt x="407351" y="-14703"/>
                      <a:pt x="644729" y="31150"/>
                      <a:pt x="794533" y="0"/>
                    </a:cubicBezTo>
                    <a:cubicBezTo>
                      <a:pt x="944337" y="-31150"/>
                      <a:pt x="1144011" y="2718"/>
                      <a:pt x="1277781" y="0"/>
                    </a:cubicBezTo>
                    <a:cubicBezTo>
                      <a:pt x="1411551" y="-2718"/>
                      <a:pt x="1604605" y="11366"/>
                      <a:pt x="1796388" y="0"/>
                    </a:cubicBezTo>
                    <a:cubicBezTo>
                      <a:pt x="1988171" y="-11366"/>
                      <a:pt x="2276502" y="40854"/>
                      <a:pt x="2421074" y="0"/>
                    </a:cubicBezTo>
                    <a:cubicBezTo>
                      <a:pt x="2565646" y="-40854"/>
                      <a:pt x="2904076" y="77842"/>
                      <a:pt x="3081119" y="0"/>
                    </a:cubicBezTo>
                    <a:cubicBezTo>
                      <a:pt x="3258163" y="-77842"/>
                      <a:pt x="3489162" y="44616"/>
                      <a:pt x="3670445" y="0"/>
                    </a:cubicBezTo>
                    <a:cubicBezTo>
                      <a:pt x="3735949" y="-1086"/>
                      <a:pt x="3796371" y="61816"/>
                      <a:pt x="3804933" y="134488"/>
                    </a:cubicBezTo>
                    <a:cubicBezTo>
                      <a:pt x="3846641" y="365693"/>
                      <a:pt x="3801654" y="521683"/>
                      <a:pt x="3804933" y="626902"/>
                    </a:cubicBezTo>
                    <a:cubicBezTo>
                      <a:pt x="3808212" y="732121"/>
                      <a:pt x="3786062" y="942654"/>
                      <a:pt x="3804933" y="1049635"/>
                    </a:cubicBezTo>
                    <a:cubicBezTo>
                      <a:pt x="3823804" y="1156616"/>
                      <a:pt x="3797523" y="1331507"/>
                      <a:pt x="3804933" y="1528113"/>
                    </a:cubicBezTo>
                    <a:cubicBezTo>
                      <a:pt x="3808768" y="1591156"/>
                      <a:pt x="3751459" y="1676622"/>
                      <a:pt x="3670445" y="1662601"/>
                    </a:cubicBezTo>
                    <a:cubicBezTo>
                      <a:pt x="3477553" y="1722029"/>
                      <a:pt x="3259715" y="1639438"/>
                      <a:pt x="3116478" y="1662601"/>
                    </a:cubicBezTo>
                    <a:cubicBezTo>
                      <a:pt x="2973241" y="1685764"/>
                      <a:pt x="2744730" y="1623179"/>
                      <a:pt x="2562512" y="1662601"/>
                    </a:cubicBezTo>
                    <a:cubicBezTo>
                      <a:pt x="2380294" y="1702023"/>
                      <a:pt x="2288072" y="1614918"/>
                      <a:pt x="2079264" y="1662601"/>
                    </a:cubicBezTo>
                    <a:cubicBezTo>
                      <a:pt x="1870456" y="1710284"/>
                      <a:pt x="1798055" y="1641736"/>
                      <a:pt x="1525298" y="1662601"/>
                    </a:cubicBezTo>
                    <a:cubicBezTo>
                      <a:pt x="1252541" y="1683466"/>
                      <a:pt x="1070983" y="1655516"/>
                      <a:pt x="900612" y="1662601"/>
                    </a:cubicBezTo>
                    <a:cubicBezTo>
                      <a:pt x="730241" y="1669686"/>
                      <a:pt x="455158" y="1621559"/>
                      <a:pt x="134488" y="1662601"/>
                    </a:cubicBezTo>
                    <a:cubicBezTo>
                      <a:pt x="57495" y="1667576"/>
                      <a:pt x="15273" y="1608992"/>
                      <a:pt x="0" y="1528113"/>
                    </a:cubicBezTo>
                    <a:cubicBezTo>
                      <a:pt x="-7339" y="1343821"/>
                      <a:pt x="28154" y="1275598"/>
                      <a:pt x="0" y="1049635"/>
                    </a:cubicBezTo>
                    <a:cubicBezTo>
                      <a:pt x="-28154" y="823672"/>
                      <a:pt x="12354" y="692709"/>
                      <a:pt x="0" y="599030"/>
                    </a:cubicBezTo>
                    <a:cubicBezTo>
                      <a:pt x="-12354" y="505352"/>
                      <a:pt x="36263" y="332019"/>
                      <a:pt x="0" y="134488"/>
                    </a:cubicBezTo>
                    <a:close/>
                  </a:path>
                  <a:path w="3804933" h="1662601" stroke="0" extrusionOk="0">
                    <a:moveTo>
                      <a:pt x="0" y="134488"/>
                    </a:moveTo>
                    <a:cubicBezTo>
                      <a:pt x="-3151" y="60067"/>
                      <a:pt x="46143" y="6363"/>
                      <a:pt x="134488" y="0"/>
                    </a:cubicBezTo>
                    <a:cubicBezTo>
                      <a:pt x="365572" y="-45065"/>
                      <a:pt x="484235" y="41940"/>
                      <a:pt x="617735" y="0"/>
                    </a:cubicBezTo>
                    <a:cubicBezTo>
                      <a:pt x="751235" y="-41940"/>
                      <a:pt x="1103698" y="37012"/>
                      <a:pt x="1242421" y="0"/>
                    </a:cubicBezTo>
                    <a:cubicBezTo>
                      <a:pt x="1381144" y="-37012"/>
                      <a:pt x="1547648" y="25397"/>
                      <a:pt x="1761028" y="0"/>
                    </a:cubicBezTo>
                    <a:cubicBezTo>
                      <a:pt x="1974408" y="-25397"/>
                      <a:pt x="2095935" y="23299"/>
                      <a:pt x="2421074" y="0"/>
                    </a:cubicBezTo>
                    <a:cubicBezTo>
                      <a:pt x="2746213" y="-23299"/>
                      <a:pt x="2762939" y="14853"/>
                      <a:pt x="2904321" y="0"/>
                    </a:cubicBezTo>
                    <a:cubicBezTo>
                      <a:pt x="3045703" y="-14853"/>
                      <a:pt x="3418707" y="11081"/>
                      <a:pt x="3670445" y="0"/>
                    </a:cubicBezTo>
                    <a:cubicBezTo>
                      <a:pt x="3745740" y="10578"/>
                      <a:pt x="3790262" y="65865"/>
                      <a:pt x="3804933" y="134488"/>
                    </a:cubicBezTo>
                    <a:cubicBezTo>
                      <a:pt x="3828242" y="238377"/>
                      <a:pt x="3765771" y="388904"/>
                      <a:pt x="3804933" y="585093"/>
                    </a:cubicBezTo>
                    <a:cubicBezTo>
                      <a:pt x="3844095" y="781283"/>
                      <a:pt x="3777873" y="881690"/>
                      <a:pt x="3804933" y="1035699"/>
                    </a:cubicBezTo>
                    <a:cubicBezTo>
                      <a:pt x="3831993" y="1189708"/>
                      <a:pt x="3779301" y="1354405"/>
                      <a:pt x="3804933" y="1528113"/>
                    </a:cubicBezTo>
                    <a:cubicBezTo>
                      <a:pt x="3801117" y="1591848"/>
                      <a:pt x="3764124" y="1664872"/>
                      <a:pt x="3670445" y="1662601"/>
                    </a:cubicBezTo>
                    <a:cubicBezTo>
                      <a:pt x="3431472" y="1676569"/>
                      <a:pt x="3392087" y="1620881"/>
                      <a:pt x="3187198" y="1662601"/>
                    </a:cubicBezTo>
                    <a:cubicBezTo>
                      <a:pt x="2982309" y="1704321"/>
                      <a:pt x="2791776" y="1606345"/>
                      <a:pt x="2668591" y="1662601"/>
                    </a:cubicBezTo>
                    <a:cubicBezTo>
                      <a:pt x="2545406" y="1718857"/>
                      <a:pt x="2215361" y="1588605"/>
                      <a:pt x="2008545" y="1662601"/>
                    </a:cubicBezTo>
                    <a:cubicBezTo>
                      <a:pt x="1801729" y="1736597"/>
                      <a:pt x="1594675" y="1651380"/>
                      <a:pt x="1489938" y="1662601"/>
                    </a:cubicBezTo>
                    <a:cubicBezTo>
                      <a:pt x="1385201" y="1673822"/>
                      <a:pt x="1237053" y="1628612"/>
                      <a:pt x="1006691" y="1662601"/>
                    </a:cubicBezTo>
                    <a:cubicBezTo>
                      <a:pt x="776329" y="1696590"/>
                      <a:pt x="493539" y="1565844"/>
                      <a:pt x="134488" y="1662601"/>
                    </a:cubicBezTo>
                    <a:cubicBezTo>
                      <a:pt x="57484" y="1674820"/>
                      <a:pt x="-6194" y="1609847"/>
                      <a:pt x="0" y="1528113"/>
                    </a:cubicBezTo>
                    <a:cubicBezTo>
                      <a:pt x="-15218" y="1319339"/>
                      <a:pt x="1479" y="1240151"/>
                      <a:pt x="0" y="1091444"/>
                    </a:cubicBezTo>
                    <a:cubicBezTo>
                      <a:pt x="-1479" y="942737"/>
                      <a:pt x="1406" y="812194"/>
                      <a:pt x="0" y="668711"/>
                    </a:cubicBezTo>
                    <a:cubicBezTo>
                      <a:pt x="-1406" y="525228"/>
                      <a:pt x="25856" y="247537"/>
                      <a:pt x="0" y="134488"/>
                    </a:cubicBezTo>
                    <a:close/>
                  </a:path>
                </a:pathLst>
              </a:custGeom>
              <a:solidFill>
                <a:schemeClr val="accent6">
                  <a:lumMod val="20000"/>
                  <a:lumOff val="80000"/>
                </a:schemeClr>
              </a:solidFill>
              <a:ln w="3175">
                <a:solidFill>
                  <a:schemeClr val="accent6">
                    <a:lumMod val="50000"/>
                  </a:schemeClr>
                </a:solidFill>
                <a:extLst>
                  <a:ext uri="{C807C97D-BFC1-408E-A445-0C87EB9F89A2}">
                    <ask:lineSketchStyleProps xmlns:ask="http://schemas.microsoft.com/office/drawing/2018/sketchyshapes" sd="156485460">
                      <a:prstGeom prst="roundRect">
                        <a:avLst>
                          <a:gd name="adj" fmla="val 8089"/>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2">
                      <a:lumMod val="75000"/>
                    </a:schemeClr>
                  </a:solidFill>
                </a:endParaRPr>
              </a:p>
            </p:txBody>
          </p:sp>
          <p:sp>
            <p:nvSpPr>
              <p:cNvPr id="17" name="Rounded Rectangle 16">
                <a:extLst>
                  <a:ext uri="{FF2B5EF4-FFF2-40B4-BE49-F238E27FC236}">
                    <a16:creationId xmlns:a16="http://schemas.microsoft.com/office/drawing/2014/main" id="{01CBF1A1-E37B-6A47-A782-195DBBA29BBA}"/>
                  </a:ext>
                </a:extLst>
              </p:cNvPr>
              <p:cNvSpPr/>
              <p:nvPr/>
            </p:nvSpPr>
            <p:spPr>
              <a:xfrm>
                <a:off x="7632553" y="2836958"/>
                <a:ext cx="1193722"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drawable</a:t>
                </a:r>
              </a:p>
            </p:txBody>
          </p:sp>
          <p:sp>
            <p:nvSpPr>
              <p:cNvPr id="18" name="Rounded Rectangle 17">
                <a:extLst>
                  <a:ext uri="{FF2B5EF4-FFF2-40B4-BE49-F238E27FC236}">
                    <a16:creationId xmlns:a16="http://schemas.microsoft.com/office/drawing/2014/main" id="{0E46B61B-A646-C04E-9EDB-010F7ACB0331}"/>
                  </a:ext>
                </a:extLst>
              </p:cNvPr>
              <p:cNvSpPr/>
              <p:nvPr/>
            </p:nvSpPr>
            <p:spPr>
              <a:xfrm>
                <a:off x="9003085" y="2836958"/>
                <a:ext cx="945171"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string</a:t>
                </a:r>
              </a:p>
            </p:txBody>
          </p:sp>
          <p:sp>
            <p:nvSpPr>
              <p:cNvPr id="19" name="Rounded Rectangle 18">
                <a:extLst>
                  <a:ext uri="{FF2B5EF4-FFF2-40B4-BE49-F238E27FC236}">
                    <a16:creationId xmlns:a16="http://schemas.microsoft.com/office/drawing/2014/main" id="{8A4E612B-12ED-5045-9CCC-8A10D5E4B09E}"/>
                  </a:ext>
                </a:extLst>
              </p:cNvPr>
              <p:cNvSpPr/>
              <p:nvPr/>
            </p:nvSpPr>
            <p:spPr>
              <a:xfrm>
                <a:off x="9003085" y="3348876"/>
                <a:ext cx="2067153"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Other resource</a:t>
                </a:r>
              </a:p>
            </p:txBody>
          </p:sp>
          <p:sp>
            <p:nvSpPr>
              <p:cNvPr id="20" name="Rounded Rectangle 19">
                <a:extLst>
                  <a:ext uri="{FF2B5EF4-FFF2-40B4-BE49-F238E27FC236}">
                    <a16:creationId xmlns:a16="http://schemas.microsoft.com/office/drawing/2014/main" id="{39D34FB4-0D55-7A4B-9903-B62ABEF7C047}"/>
                  </a:ext>
                </a:extLst>
              </p:cNvPr>
              <p:cNvSpPr/>
              <p:nvPr/>
            </p:nvSpPr>
            <p:spPr>
              <a:xfrm>
                <a:off x="8412271" y="2392618"/>
                <a:ext cx="1712967" cy="32708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rPr>
                  <a:t>Resource</a:t>
                </a:r>
                <a:r>
                  <a:rPr lang="zh-CN" altLang="en-US" sz="1600" dirty="0">
                    <a:solidFill>
                      <a:schemeClr val="accent6">
                        <a:lumMod val="50000"/>
                      </a:schemeClr>
                    </a:solidFill>
                  </a:rPr>
                  <a:t> </a:t>
                </a:r>
                <a:r>
                  <a:rPr lang="en-US" altLang="zh-CN" sz="1600" dirty="0">
                    <a:solidFill>
                      <a:schemeClr val="accent6">
                        <a:lumMod val="50000"/>
                      </a:schemeClr>
                    </a:solidFill>
                  </a:rPr>
                  <a:t>APK</a:t>
                </a:r>
                <a:endParaRPr lang="en-US" sz="1600" dirty="0">
                  <a:solidFill>
                    <a:schemeClr val="accent6">
                      <a:lumMod val="50000"/>
                    </a:schemeClr>
                  </a:solidFill>
                </a:endParaRPr>
              </a:p>
            </p:txBody>
          </p:sp>
          <p:sp>
            <p:nvSpPr>
              <p:cNvPr id="21" name="Rounded Rectangle 20">
                <a:extLst>
                  <a:ext uri="{FF2B5EF4-FFF2-40B4-BE49-F238E27FC236}">
                    <a16:creationId xmlns:a16="http://schemas.microsoft.com/office/drawing/2014/main" id="{4D84DDA3-2F66-7C40-8DAF-FCAC945787E5}"/>
                  </a:ext>
                </a:extLst>
              </p:cNvPr>
              <p:cNvSpPr/>
              <p:nvPr/>
            </p:nvSpPr>
            <p:spPr>
              <a:xfrm>
                <a:off x="7632551" y="3353100"/>
                <a:ext cx="1193722"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dimensions</a:t>
                </a:r>
              </a:p>
            </p:txBody>
          </p:sp>
          <p:sp>
            <p:nvSpPr>
              <p:cNvPr id="22" name="Rounded Rectangle 21">
                <a:extLst>
                  <a:ext uri="{FF2B5EF4-FFF2-40B4-BE49-F238E27FC236}">
                    <a16:creationId xmlns:a16="http://schemas.microsoft.com/office/drawing/2014/main" id="{7E8D85FA-DA4F-E541-B33A-62C7A9DD0895}"/>
                  </a:ext>
                </a:extLst>
              </p:cNvPr>
              <p:cNvSpPr/>
              <p:nvPr/>
            </p:nvSpPr>
            <p:spPr>
              <a:xfrm>
                <a:off x="10125066" y="2831755"/>
                <a:ext cx="945171" cy="369360"/>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color</a:t>
                </a:r>
              </a:p>
            </p:txBody>
          </p:sp>
        </p:grpSp>
        <p:sp>
          <p:nvSpPr>
            <p:cNvPr id="23" name="Rounded Rectangle 22">
              <a:extLst>
                <a:ext uri="{FF2B5EF4-FFF2-40B4-BE49-F238E27FC236}">
                  <a16:creationId xmlns:a16="http://schemas.microsoft.com/office/drawing/2014/main" id="{6125BC05-20C0-DE47-B1A8-5AE69BF8E4CC}"/>
                </a:ext>
              </a:extLst>
            </p:cNvPr>
            <p:cNvSpPr/>
            <p:nvPr/>
          </p:nvSpPr>
          <p:spPr>
            <a:xfrm>
              <a:off x="5628178" y="4029599"/>
              <a:ext cx="2033970" cy="1325618"/>
            </a:xfrm>
            <a:custGeom>
              <a:avLst/>
              <a:gdLst>
                <a:gd name="connsiteX0" fmla="*/ 0 w 2033970"/>
                <a:gd name="connsiteY0" fmla="*/ 87796 h 1325618"/>
                <a:gd name="connsiteX1" fmla="*/ 87796 w 2033970"/>
                <a:gd name="connsiteY1" fmla="*/ 0 h 1325618"/>
                <a:gd name="connsiteX2" fmla="*/ 570974 w 2033970"/>
                <a:gd name="connsiteY2" fmla="*/ 0 h 1325618"/>
                <a:gd name="connsiteX3" fmla="*/ 979817 w 2033970"/>
                <a:gd name="connsiteY3" fmla="*/ 0 h 1325618"/>
                <a:gd name="connsiteX4" fmla="*/ 1444412 w 2033970"/>
                <a:gd name="connsiteY4" fmla="*/ 0 h 1325618"/>
                <a:gd name="connsiteX5" fmla="*/ 1946174 w 2033970"/>
                <a:gd name="connsiteY5" fmla="*/ 0 h 1325618"/>
                <a:gd name="connsiteX6" fmla="*/ 2033970 w 2033970"/>
                <a:gd name="connsiteY6" fmla="*/ 87796 h 1325618"/>
                <a:gd name="connsiteX7" fmla="*/ 2033970 w 2033970"/>
                <a:gd name="connsiteY7" fmla="*/ 639808 h 1325618"/>
                <a:gd name="connsiteX8" fmla="*/ 2033970 w 2033970"/>
                <a:gd name="connsiteY8" fmla="*/ 1237822 h 1325618"/>
                <a:gd name="connsiteX9" fmla="*/ 1946174 w 2033970"/>
                <a:gd name="connsiteY9" fmla="*/ 1325618 h 1325618"/>
                <a:gd name="connsiteX10" fmla="*/ 1481580 w 2033970"/>
                <a:gd name="connsiteY10" fmla="*/ 1325618 h 1325618"/>
                <a:gd name="connsiteX11" fmla="*/ 979817 w 2033970"/>
                <a:gd name="connsiteY11" fmla="*/ 1325618 h 1325618"/>
                <a:gd name="connsiteX12" fmla="*/ 570974 w 2033970"/>
                <a:gd name="connsiteY12" fmla="*/ 1325618 h 1325618"/>
                <a:gd name="connsiteX13" fmla="*/ 87796 w 2033970"/>
                <a:gd name="connsiteY13" fmla="*/ 1325618 h 1325618"/>
                <a:gd name="connsiteX14" fmla="*/ 0 w 2033970"/>
                <a:gd name="connsiteY14" fmla="*/ 1237822 h 1325618"/>
                <a:gd name="connsiteX15" fmla="*/ 0 w 2033970"/>
                <a:gd name="connsiteY15" fmla="*/ 674309 h 1325618"/>
                <a:gd name="connsiteX16" fmla="*/ 0 w 2033970"/>
                <a:gd name="connsiteY16" fmla="*/ 87796 h 1325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33970" h="1325618" fill="none" extrusionOk="0">
                  <a:moveTo>
                    <a:pt x="0" y="87796"/>
                  </a:moveTo>
                  <a:cubicBezTo>
                    <a:pt x="1248" y="40181"/>
                    <a:pt x="32567" y="-8281"/>
                    <a:pt x="87796" y="0"/>
                  </a:cubicBezTo>
                  <a:cubicBezTo>
                    <a:pt x="284027" y="-27685"/>
                    <a:pt x="400596" y="3604"/>
                    <a:pt x="570974" y="0"/>
                  </a:cubicBezTo>
                  <a:cubicBezTo>
                    <a:pt x="741352" y="-3604"/>
                    <a:pt x="807834" y="33777"/>
                    <a:pt x="979817" y="0"/>
                  </a:cubicBezTo>
                  <a:cubicBezTo>
                    <a:pt x="1151800" y="-33777"/>
                    <a:pt x="1219276" y="33705"/>
                    <a:pt x="1444412" y="0"/>
                  </a:cubicBezTo>
                  <a:cubicBezTo>
                    <a:pt x="1669548" y="-33705"/>
                    <a:pt x="1788936" y="19211"/>
                    <a:pt x="1946174" y="0"/>
                  </a:cubicBezTo>
                  <a:cubicBezTo>
                    <a:pt x="1997446" y="-1866"/>
                    <a:pt x="2026916" y="28227"/>
                    <a:pt x="2033970" y="87796"/>
                  </a:cubicBezTo>
                  <a:cubicBezTo>
                    <a:pt x="2049135" y="319032"/>
                    <a:pt x="1986998" y="481479"/>
                    <a:pt x="2033970" y="639808"/>
                  </a:cubicBezTo>
                  <a:cubicBezTo>
                    <a:pt x="2080942" y="798137"/>
                    <a:pt x="2005431" y="979751"/>
                    <a:pt x="2033970" y="1237822"/>
                  </a:cubicBezTo>
                  <a:cubicBezTo>
                    <a:pt x="2035352" y="1285132"/>
                    <a:pt x="1995716" y="1328616"/>
                    <a:pt x="1946174" y="1325618"/>
                  </a:cubicBezTo>
                  <a:cubicBezTo>
                    <a:pt x="1722311" y="1358086"/>
                    <a:pt x="1658586" y="1292841"/>
                    <a:pt x="1481580" y="1325618"/>
                  </a:cubicBezTo>
                  <a:cubicBezTo>
                    <a:pt x="1304574" y="1358395"/>
                    <a:pt x="1178615" y="1304677"/>
                    <a:pt x="979817" y="1325618"/>
                  </a:cubicBezTo>
                  <a:cubicBezTo>
                    <a:pt x="781019" y="1346559"/>
                    <a:pt x="677845" y="1277830"/>
                    <a:pt x="570974" y="1325618"/>
                  </a:cubicBezTo>
                  <a:cubicBezTo>
                    <a:pt x="464103" y="1373406"/>
                    <a:pt x="270485" y="1312529"/>
                    <a:pt x="87796" y="1325618"/>
                  </a:cubicBezTo>
                  <a:cubicBezTo>
                    <a:pt x="34472" y="1335051"/>
                    <a:pt x="4304" y="1292409"/>
                    <a:pt x="0" y="1237822"/>
                  </a:cubicBezTo>
                  <a:cubicBezTo>
                    <a:pt x="-6230" y="1055116"/>
                    <a:pt x="14239" y="835481"/>
                    <a:pt x="0" y="674309"/>
                  </a:cubicBezTo>
                  <a:cubicBezTo>
                    <a:pt x="-14239" y="513137"/>
                    <a:pt x="35377" y="220208"/>
                    <a:pt x="0" y="87796"/>
                  </a:cubicBezTo>
                  <a:close/>
                </a:path>
                <a:path w="2033970" h="1325618" stroke="0" extrusionOk="0">
                  <a:moveTo>
                    <a:pt x="0" y="87796"/>
                  </a:moveTo>
                  <a:cubicBezTo>
                    <a:pt x="7068" y="31130"/>
                    <a:pt x="43118" y="-12911"/>
                    <a:pt x="87796" y="0"/>
                  </a:cubicBezTo>
                  <a:cubicBezTo>
                    <a:pt x="181195" y="-9445"/>
                    <a:pt x="408226" y="46967"/>
                    <a:pt x="533807" y="0"/>
                  </a:cubicBezTo>
                  <a:cubicBezTo>
                    <a:pt x="659388" y="-46967"/>
                    <a:pt x="831084" y="20375"/>
                    <a:pt x="1035569" y="0"/>
                  </a:cubicBezTo>
                  <a:cubicBezTo>
                    <a:pt x="1240054" y="-20375"/>
                    <a:pt x="1327298" y="16931"/>
                    <a:pt x="1462996" y="0"/>
                  </a:cubicBezTo>
                  <a:cubicBezTo>
                    <a:pt x="1598694" y="-16931"/>
                    <a:pt x="1721239" y="3745"/>
                    <a:pt x="1946174" y="0"/>
                  </a:cubicBezTo>
                  <a:cubicBezTo>
                    <a:pt x="1992472" y="-55"/>
                    <a:pt x="2033513" y="25469"/>
                    <a:pt x="2033970" y="87796"/>
                  </a:cubicBezTo>
                  <a:cubicBezTo>
                    <a:pt x="2063307" y="296654"/>
                    <a:pt x="1995947" y="368079"/>
                    <a:pt x="2033970" y="628308"/>
                  </a:cubicBezTo>
                  <a:cubicBezTo>
                    <a:pt x="2071993" y="888537"/>
                    <a:pt x="2030446" y="971209"/>
                    <a:pt x="2033970" y="1237822"/>
                  </a:cubicBezTo>
                  <a:cubicBezTo>
                    <a:pt x="2033743" y="1278694"/>
                    <a:pt x="2003844" y="1325033"/>
                    <a:pt x="1946174" y="1325618"/>
                  </a:cubicBezTo>
                  <a:cubicBezTo>
                    <a:pt x="1824873" y="1330159"/>
                    <a:pt x="1674343" y="1321534"/>
                    <a:pt x="1537331" y="1325618"/>
                  </a:cubicBezTo>
                  <a:cubicBezTo>
                    <a:pt x="1400319" y="1329702"/>
                    <a:pt x="1161096" y="1294785"/>
                    <a:pt x="1035569" y="1325618"/>
                  </a:cubicBezTo>
                  <a:cubicBezTo>
                    <a:pt x="910042" y="1356451"/>
                    <a:pt x="725009" y="1285174"/>
                    <a:pt x="589558" y="1325618"/>
                  </a:cubicBezTo>
                  <a:cubicBezTo>
                    <a:pt x="454107" y="1366062"/>
                    <a:pt x="330868" y="1292071"/>
                    <a:pt x="87796" y="1325618"/>
                  </a:cubicBezTo>
                  <a:cubicBezTo>
                    <a:pt x="30345" y="1316988"/>
                    <a:pt x="1309" y="1289710"/>
                    <a:pt x="0" y="1237822"/>
                  </a:cubicBezTo>
                  <a:cubicBezTo>
                    <a:pt x="-26881" y="1111286"/>
                    <a:pt x="14646" y="857789"/>
                    <a:pt x="0" y="651309"/>
                  </a:cubicBezTo>
                  <a:cubicBezTo>
                    <a:pt x="-14646" y="444829"/>
                    <a:pt x="339" y="260192"/>
                    <a:pt x="0" y="87796"/>
                  </a:cubicBezTo>
                  <a:close/>
                </a:path>
              </a:pathLst>
            </a:custGeom>
            <a:solidFill>
              <a:schemeClr val="accent4">
                <a:lumMod val="40000"/>
                <a:lumOff val="60000"/>
              </a:schemeClr>
            </a:solidFill>
            <a:ln w="3175">
              <a:solidFill>
                <a:schemeClr val="accent4">
                  <a:lumMod val="50000"/>
                </a:schemeClr>
              </a:solidFill>
              <a:extLst>
                <a:ext uri="{C807C97D-BFC1-408E-A445-0C87EB9F89A2}">
                  <ask:lineSketchStyleProps xmlns:ask="http://schemas.microsoft.com/office/drawing/2018/sketchyshapes" sd="1300809368">
                    <a:prstGeom prst="roundRect">
                      <a:avLst>
                        <a:gd name="adj" fmla="val 662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50000"/>
                  </a:schemeClr>
                </a:solidFill>
              </a:endParaRPr>
            </a:p>
          </p:txBody>
        </p:sp>
        <p:sp>
          <p:nvSpPr>
            <p:cNvPr id="25" name="Rounded Rectangle 24">
              <a:extLst>
                <a:ext uri="{FF2B5EF4-FFF2-40B4-BE49-F238E27FC236}">
                  <a16:creationId xmlns:a16="http://schemas.microsoft.com/office/drawing/2014/main" id="{B220C4F5-F50D-4349-82C6-C86D2361CF27}"/>
                </a:ext>
              </a:extLst>
            </p:cNvPr>
            <p:cNvSpPr/>
            <p:nvPr/>
          </p:nvSpPr>
          <p:spPr>
            <a:xfrm>
              <a:off x="5769253" y="4673543"/>
              <a:ext cx="1751821" cy="557154"/>
            </a:xfrm>
            <a:custGeom>
              <a:avLst/>
              <a:gdLst>
                <a:gd name="connsiteX0" fmla="*/ 0 w 1751821"/>
                <a:gd name="connsiteY0" fmla="*/ 36900 h 557154"/>
                <a:gd name="connsiteX1" fmla="*/ 36900 w 1751821"/>
                <a:gd name="connsiteY1" fmla="*/ 0 h 557154"/>
                <a:gd name="connsiteX2" fmla="*/ 613021 w 1751821"/>
                <a:gd name="connsiteY2" fmla="*/ 0 h 557154"/>
                <a:gd name="connsiteX3" fmla="*/ 1122020 w 1751821"/>
                <a:gd name="connsiteY3" fmla="*/ 0 h 557154"/>
                <a:gd name="connsiteX4" fmla="*/ 1714921 w 1751821"/>
                <a:gd name="connsiteY4" fmla="*/ 0 h 557154"/>
                <a:gd name="connsiteX5" fmla="*/ 1751821 w 1751821"/>
                <a:gd name="connsiteY5" fmla="*/ 36900 h 557154"/>
                <a:gd name="connsiteX6" fmla="*/ 1751821 w 1751821"/>
                <a:gd name="connsiteY6" fmla="*/ 520254 h 557154"/>
                <a:gd name="connsiteX7" fmla="*/ 1714921 w 1751821"/>
                <a:gd name="connsiteY7" fmla="*/ 557154 h 557154"/>
                <a:gd name="connsiteX8" fmla="*/ 1155581 w 1751821"/>
                <a:gd name="connsiteY8" fmla="*/ 557154 h 557154"/>
                <a:gd name="connsiteX9" fmla="*/ 613021 w 1751821"/>
                <a:gd name="connsiteY9" fmla="*/ 557154 h 557154"/>
                <a:gd name="connsiteX10" fmla="*/ 36900 w 1751821"/>
                <a:gd name="connsiteY10" fmla="*/ 557154 h 557154"/>
                <a:gd name="connsiteX11" fmla="*/ 0 w 1751821"/>
                <a:gd name="connsiteY11" fmla="*/ 520254 h 557154"/>
                <a:gd name="connsiteX12" fmla="*/ 0 w 1751821"/>
                <a:gd name="connsiteY12" fmla="*/ 36900 h 55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1821" h="557154" fill="none" extrusionOk="0">
                  <a:moveTo>
                    <a:pt x="0" y="36900"/>
                  </a:moveTo>
                  <a:cubicBezTo>
                    <a:pt x="-3683" y="12975"/>
                    <a:pt x="18594" y="5383"/>
                    <a:pt x="36900" y="0"/>
                  </a:cubicBezTo>
                  <a:cubicBezTo>
                    <a:pt x="172996" y="-41263"/>
                    <a:pt x="490362" y="24122"/>
                    <a:pt x="613021" y="0"/>
                  </a:cubicBezTo>
                  <a:cubicBezTo>
                    <a:pt x="735680" y="-24122"/>
                    <a:pt x="965605" y="11913"/>
                    <a:pt x="1122020" y="0"/>
                  </a:cubicBezTo>
                  <a:cubicBezTo>
                    <a:pt x="1278435" y="-11913"/>
                    <a:pt x="1514098" y="61841"/>
                    <a:pt x="1714921" y="0"/>
                  </a:cubicBezTo>
                  <a:cubicBezTo>
                    <a:pt x="1735510" y="4041"/>
                    <a:pt x="1751092" y="17090"/>
                    <a:pt x="1751821" y="36900"/>
                  </a:cubicBezTo>
                  <a:cubicBezTo>
                    <a:pt x="1792772" y="225984"/>
                    <a:pt x="1703409" y="351651"/>
                    <a:pt x="1751821" y="520254"/>
                  </a:cubicBezTo>
                  <a:cubicBezTo>
                    <a:pt x="1751662" y="543593"/>
                    <a:pt x="1734585" y="555048"/>
                    <a:pt x="1714921" y="557154"/>
                  </a:cubicBezTo>
                  <a:cubicBezTo>
                    <a:pt x="1600921" y="564675"/>
                    <a:pt x="1420659" y="510598"/>
                    <a:pt x="1155581" y="557154"/>
                  </a:cubicBezTo>
                  <a:cubicBezTo>
                    <a:pt x="890503" y="603710"/>
                    <a:pt x="861804" y="506793"/>
                    <a:pt x="613021" y="557154"/>
                  </a:cubicBezTo>
                  <a:cubicBezTo>
                    <a:pt x="364238" y="607515"/>
                    <a:pt x="170136" y="529293"/>
                    <a:pt x="36900" y="557154"/>
                  </a:cubicBezTo>
                  <a:cubicBezTo>
                    <a:pt x="11933" y="553939"/>
                    <a:pt x="744" y="538160"/>
                    <a:pt x="0" y="520254"/>
                  </a:cubicBezTo>
                  <a:cubicBezTo>
                    <a:pt x="-30084" y="295580"/>
                    <a:pt x="25612" y="159860"/>
                    <a:pt x="0" y="36900"/>
                  </a:cubicBezTo>
                  <a:close/>
                </a:path>
                <a:path w="1751821" h="557154" stroke="0" extrusionOk="0">
                  <a:moveTo>
                    <a:pt x="0" y="36900"/>
                  </a:moveTo>
                  <a:cubicBezTo>
                    <a:pt x="2236" y="13934"/>
                    <a:pt x="17769" y="-4229"/>
                    <a:pt x="36900" y="0"/>
                  </a:cubicBezTo>
                  <a:cubicBezTo>
                    <a:pt x="165870" y="-34081"/>
                    <a:pt x="410917" y="47220"/>
                    <a:pt x="579460" y="0"/>
                  </a:cubicBezTo>
                  <a:cubicBezTo>
                    <a:pt x="748003" y="-47220"/>
                    <a:pt x="1037410" y="32359"/>
                    <a:pt x="1172361" y="0"/>
                  </a:cubicBezTo>
                  <a:cubicBezTo>
                    <a:pt x="1307312" y="-32359"/>
                    <a:pt x="1464116" y="13765"/>
                    <a:pt x="1714921" y="0"/>
                  </a:cubicBezTo>
                  <a:cubicBezTo>
                    <a:pt x="1730022" y="2959"/>
                    <a:pt x="1754626" y="17166"/>
                    <a:pt x="1751821" y="36900"/>
                  </a:cubicBezTo>
                  <a:cubicBezTo>
                    <a:pt x="1800710" y="155377"/>
                    <a:pt x="1731003" y="317513"/>
                    <a:pt x="1751821" y="520254"/>
                  </a:cubicBezTo>
                  <a:cubicBezTo>
                    <a:pt x="1753288" y="541894"/>
                    <a:pt x="1741056" y="558841"/>
                    <a:pt x="1714921" y="557154"/>
                  </a:cubicBezTo>
                  <a:cubicBezTo>
                    <a:pt x="1494378" y="607774"/>
                    <a:pt x="1437789" y="536012"/>
                    <a:pt x="1189141" y="557154"/>
                  </a:cubicBezTo>
                  <a:cubicBezTo>
                    <a:pt x="940493" y="578296"/>
                    <a:pt x="851698" y="502694"/>
                    <a:pt x="680141" y="557154"/>
                  </a:cubicBezTo>
                  <a:cubicBezTo>
                    <a:pt x="508584" y="611614"/>
                    <a:pt x="303475" y="538876"/>
                    <a:pt x="36900" y="557154"/>
                  </a:cubicBezTo>
                  <a:cubicBezTo>
                    <a:pt x="21858" y="554894"/>
                    <a:pt x="1514" y="539272"/>
                    <a:pt x="0" y="520254"/>
                  </a:cubicBezTo>
                  <a:cubicBezTo>
                    <a:pt x="-22491" y="350338"/>
                    <a:pt x="6156" y="260035"/>
                    <a:pt x="0" y="36900"/>
                  </a:cubicBezTo>
                  <a:close/>
                </a:path>
              </a:pathLst>
            </a:custGeom>
            <a:solidFill>
              <a:schemeClr val="accent4">
                <a:lumMod val="40000"/>
                <a:lumOff val="60000"/>
              </a:schemeClr>
            </a:solidFill>
            <a:ln w="3175">
              <a:solidFill>
                <a:schemeClr val="accent4">
                  <a:lumMod val="50000"/>
                </a:schemeClr>
              </a:solidFill>
              <a:extLst>
                <a:ext uri="{C807C97D-BFC1-408E-A445-0C87EB9F89A2}">
                  <ask:lineSketchStyleProps xmlns:ask="http://schemas.microsoft.com/office/drawing/2018/sketchyshapes" sd="1300809368">
                    <a:prstGeom prst="roundRect">
                      <a:avLst>
                        <a:gd name="adj" fmla="val 662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2">
                      <a:lumMod val="50000"/>
                    </a:schemeClr>
                  </a:solidFill>
                </a:rPr>
                <a:t>AssetsManager</a:t>
              </a:r>
              <a:endParaRPr lang="en-US" dirty="0">
                <a:solidFill>
                  <a:schemeClr val="accent2">
                    <a:lumMod val="50000"/>
                  </a:schemeClr>
                </a:solidFill>
              </a:endParaRPr>
            </a:p>
          </p:txBody>
        </p:sp>
        <p:sp>
          <p:nvSpPr>
            <p:cNvPr id="26" name="Rounded Rectangle 25">
              <a:extLst>
                <a:ext uri="{FF2B5EF4-FFF2-40B4-BE49-F238E27FC236}">
                  <a16:creationId xmlns:a16="http://schemas.microsoft.com/office/drawing/2014/main" id="{C3776A09-E913-5E44-A6EE-4DB19974C957}"/>
                </a:ext>
              </a:extLst>
            </p:cNvPr>
            <p:cNvSpPr/>
            <p:nvPr/>
          </p:nvSpPr>
          <p:spPr>
            <a:xfrm>
              <a:off x="5835977" y="4178906"/>
              <a:ext cx="1712967" cy="32708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50000"/>
                    </a:schemeClr>
                  </a:solidFill>
                </a:rPr>
                <a:t>Resource</a:t>
              </a:r>
            </a:p>
          </p:txBody>
        </p:sp>
        <p:cxnSp>
          <p:nvCxnSpPr>
            <p:cNvPr id="28" name="Curved Connector 27">
              <a:extLst>
                <a:ext uri="{FF2B5EF4-FFF2-40B4-BE49-F238E27FC236}">
                  <a16:creationId xmlns:a16="http://schemas.microsoft.com/office/drawing/2014/main" id="{5D4BF71B-B9CD-3D48-9136-27CA1DA02AB0}"/>
                </a:ext>
              </a:extLst>
            </p:cNvPr>
            <p:cNvCxnSpPr>
              <a:stCxn id="25" idx="3"/>
              <a:endCxn id="16" idx="2"/>
            </p:cNvCxnSpPr>
            <p:nvPr/>
          </p:nvCxnSpPr>
          <p:spPr>
            <a:xfrm>
              <a:off x="7521074" y="4952120"/>
              <a:ext cx="2489085" cy="616510"/>
            </a:xfrm>
            <a:prstGeom prst="curvedConnector4">
              <a:avLst>
                <a:gd name="adj1" fmla="val 11784"/>
                <a:gd name="adj2" fmla="val 13708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7951B0EB-C518-344C-982B-A758887156BA}"/>
                </a:ext>
              </a:extLst>
            </p:cNvPr>
            <p:cNvSpPr/>
            <p:nvPr/>
          </p:nvSpPr>
          <p:spPr>
            <a:xfrm>
              <a:off x="6215979" y="5590775"/>
              <a:ext cx="4551640" cy="810534"/>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chemeClr val="bg2">
                      <a:lumMod val="50000"/>
                    </a:schemeClr>
                  </a:solidFill>
                </a:rPr>
                <a:t>AssetsManager</a:t>
              </a:r>
              <a:r>
                <a:rPr lang="zh-CN" altLang="en-US" sz="1600" dirty="0">
                  <a:solidFill>
                    <a:schemeClr val="bg2">
                      <a:lumMod val="50000"/>
                    </a:schemeClr>
                  </a:solidFill>
                </a:rPr>
                <a:t>通过</a:t>
              </a:r>
              <a:r>
                <a:rPr lang="en-US" altLang="zh-CN" sz="1600" dirty="0">
                  <a:solidFill>
                    <a:schemeClr val="bg2">
                      <a:lumMod val="50000"/>
                    </a:schemeClr>
                  </a:solidFill>
                </a:rPr>
                <a:t>path</a:t>
              </a:r>
              <a:r>
                <a:rPr lang="zh-CN" altLang="en-US" sz="1600" dirty="0">
                  <a:solidFill>
                    <a:schemeClr val="bg2">
                      <a:lumMod val="50000"/>
                    </a:schemeClr>
                  </a:solidFill>
                </a:rPr>
                <a:t>直接访问</a:t>
              </a:r>
              <a:r>
                <a:rPr lang="en-US" altLang="zh-CN" sz="1600" dirty="0" err="1">
                  <a:solidFill>
                    <a:schemeClr val="bg2">
                      <a:lumMod val="50000"/>
                    </a:schemeClr>
                  </a:solidFill>
                </a:rPr>
                <a:t>apk</a:t>
              </a:r>
              <a:r>
                <a:rPr lang="zh-CN" altLang="en-US" sz="1600" dirty="0">
                  <a:solidFill>
                    <a:schemeClr val="bg2">
                      <a:lumMod val="50000"/>
                    </a:schemeClr>
                  </a:solidFill>
                </a:rPr>
                <a:t>内的资源</a:t>
              </a:r>
              <a:endParaRPr lang="en-US" sz="1600" dirty="0">
                <a:solidFill>
                  <a:schemeClr val="bg2">
                    <a:lumMod val="50000"/>
                  </a:schemeClr>
                </a:solidFill>
              </a:endParaRPr>
            </a:p>
          </p:txBody>
        </p:sp>
        <p:sp>
          <p:nvSpPr>
            <p:cNvPr id="30" name="Rounded Rectangle 29">
              <a:extLst>
                <a:ext uri="{FF2B5EF4-FFF2-40B4-BE49-F238E27FC236}">
                  <a16:creationId xmlns:a16="http://schemas.microsoft.com/office/drawing/2014/main" id="{12CC4A37-32BF-2845-A9FF-13CD10B78A47}"/>
                </a:ext>
              </a:extLst>
            </p:cNvPr>
            <p:cNvSpPr/>
            <p:nvPr/>
          </p:nvSpPr>
          <p:spPr>
            <a:xfrm>
              <a:off x="6169319" y="2938806"/>
              <a:ext cx="4551640" cy="810534"/>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Resource</a:t>
              </a:r>
              <a:r>
                <a:rPr lang="zh-CN" altLang="en-US" sz="1600" dirty="0">
                  <a:solidFill>
                    <a:schemeClr val="accent5">
                      <a:lumMod val="50000"/>
                    </a:schemeClr>
                  </a:solidFill>
                </a:rPr>
                <a:t>在</a:t>
              </a:r>
              <a:r>
                <a:rPr lang="en-US" altLang="zh-CN" sz="1600" dirty="0" err="1">
                  <a:solidFill>
                    <a:schemeClr val="accent5">
                      <a:lumMod val="50000"/>
                    </a:schemeClr>
                  </a:solidFill>
                </a:rPr>
                <a:t>AssetsManager</a:t>
              </a:r>
              <a:r>
                <a:rPr lang="zh-CN" altLang="en-US" sz="1600" dirty="0">
                  <a:solidFill>
                    <a:schemeClr val="accent5">
                      <a:lumMod val="50000"/>
                    </a:schemeClr>
                  </a:solidFill>
                </a:rPr>
                <a:t>的上层，通过资源</a:t>
              </a:r>
              <a:r>
                <a:rPr lang="en-US" altLang="zh-CN" sz="1600" dirty="0">
                  <a:solidFill>
                    <a:schemeClr val="accent5">
                      <a:lumMod val="50000"/>
                    </a:schemeClr>
                  </a:solidFill>
                </a:rPr>
                <a:t>id</a:t>
              </a:r>
              <a:r>
                <a:rPr lang="zh-CN" altLang="en-US" sz="1600" dirty="0">
                  <a:solidFill>
                    <a:schemeClr val="accent5">
                      <a:lumMod val="50000"/>
                    </a:schemeClr>
                  </a:solidFill>
                </a:rPr>
                <a:t>访问特定</a:t>
              </a:r>
              <a:r>
                <a:rPr lang="en-US" altLang="zh-CN" sz="1600" dirty="0" err="1">
                  <a:solidFill>
                    <a:schemeClr val="accent5">
                      <a:lumMod val="50000"/>
                    </a:schemeClr>
                  </a:solidFill>
                </a:rPr>
                <a:t>apk</a:t>
              </a:r>
              <a:r>
                <a:rPr lang="zh-CN" altLang="en-US" sz="1600" dirty="0">
                  <a:solidFill>
                    <a:schemeClr val="accent5">
                      <a:lumMod val="50000"/>
                    </a:schemeClr>
                  </a:solidFill>
                </a:rPr>
                <a:t>包里的资源</a:t>
              </a:r>
              <a:endParaRPr lang="en-US" sz="1600" dirty="0">
                <a:solidFill>
                  <a:schemeClr val="accent5">
                    <a:lumMod val="50000"/>
                  </a:schemeClr>
                </a:solidFill>
              </a:endParaRPr>
            </a:p>
          </p:txBody>
        </p:sp>
      </p:grpSp>
      <p:sp>
        <p:nvSpPr>
          <p:cNvPr id="32" name="Rounded Rectangle 31">
            <a:extLst>
              <a:ext uri="{FF2B5EF4-FFF2-40B4-BE49-F238E27FC236}">
                <a16:creationId xmlns:a16="http://schemas.microsoft.com/office/drawing/2014/main" id="{CAFF8E29-9941-314C-BD0F-AFEC408034EE}"/>
              </a:ext>
            </a:extLst>
          </p:cNvPr>
          <p:cNvSpPr/>
          <p:nvPr/>
        </p:nvSpPr>
        <p:spPr>
          <a:xfrm>
            <a:off x="457198" y="4502262"/>
            <a:ext cx="4695569" cy="810534"/>
          </a:xfrm>
          <a:prstGeom prst="roundRect">
            <a:avLst>
              <a:gd name="adj" fmla="val 2785"/>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2000" dirty="0">
                <a:solidFill>
                  <a:schemeClr val="accent5">
                    <a:lumMod val="50000"/>
                  </a:schemeClr>
                </a:solidFill>
              </a:rPr>
              <a:t>核心代码</a:t>
            </a:r>
            <a:endParaRPr lang="en-US" altLang="zh-CN" sz="2000" dirty="0">
              <a:solidFill>
                <a:schemeClr val="accent5">
                  <a:lumMod val="50000"/>
                </a:schemeClr>
              </a:solidFill>
            </a:endParaRPr>
          </a:p>
        </p:txBody>
      </p:sp>
      <p:pic>
        <p:nvPicPr>
          <p:cNvPr id="33" name="Picture 32">
            <a:extLst>
              <a:ext uri="{FF2B5EF4-FFF2-40B4-BE49-F238E27FC236}">
                <a16:creationId xmlns:a16="http://schemas.microsoft.com/office/drawing/2014/main" id="{55E38569-506B-394D-AC8C-B7DA602D1383}"/>
              </a:ext>
            </a:extLst>
          </p:cNvPr>
          <p:cNvPicPr>
            <a:picLocks noChangeAspect="1"/>
          </p:cNvPicPr>
          <p:nvPr/>
        </p:nvPicPr>
        <p:blipFill>
          <a:blip r:embed="rId2"/>
          <a:stretch>
            <a:fillRect/>
          </a:stretch>
        </p:blipFill>
        <p:spPr>
          <a:xfrm>
            <a:off x="316287" y="5116590"/>
            <a:ext cx="11559426" cy="1372428"/>
          </a:xfrm>
          <a:prstGeom prst="rect">
            <a:avLst/>
          </a:prstGeom>
        </p:spPr>
      </p:pic>
      <p:sp>
        <p:nvSpPr>
          <p:cNvPr id="34" name="Rounded Rectangle 33">
            <a:extLst>
              <a:ext uri="{FF2B5EF4-FFF2-40B4-BE49-F238E27FC236}">
                <a16:creationId xmlns:a16="http://schemas.microsoft.com/office/drawing/2014/main" id="{74216ABF-E992-1E4C-BE0A-6C06E6776D56}"/>
              </a:ext>
            </a:extLst>
          </p:cNvPr>
          <p:cNvSpPr/>
          <p:nvPr/>
        </p:nvSpPr>
        <p:spPr>
          <a:xfrm>
            <a:off x="372666" y="2076253"/>
            <a:ext cx="4516912" cy="1662600"/>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600" dirty="0">
                <a:solidFill>
                  <a:schemeClr val="bg2">
                    <a:lumMod val="50000"/>
                  </a:schemeClr>
                </a:solidFill>
              </a:rPr>
              <a:t>1.</a:t>
            </a:r>
            <a:r>
              <a:rPr lang="zh-CN" altLang="en-US" sz="1600" dirty="0">
                <a:solidFill>
                  <a:schemeClr val="bg2">
                    <a:lumMod val="50000"/>
                  </a:schemeClr>
                </a:solidFill>
              </a:rPr>
              <a:t>使用</a:t>
            </a:r>
            <a:r>
              <a:rPr lang="en-US" altLang="zh-CN" sz="1600" dirty="0" err="1">
                <a:solidFill>
                  <a:schemeClr val="bg2">
                    <a:lumMod val="50000"/>
                  </a:schemeClr>
                </a:solidFill>
              </a:rPr>
              <a:t>AssetsManager</a:t>
            </a:r>
            <a:r>
              <a:rPr lang="zh-CN" altLang="en-US" sz="1600" dirty="0">
                <a:solidFill>
                  <a:schemeClr val="bg2">
                    <a:lumMod val="50000"/>
                  </a:schemeClr>
                </a:solidFill>
              </a:rPr>
              <a:t>关联皮肤资源</a:t>
            </a:r>
            <a:endParaRPr lang="en-US" altLang="zh-CN" sz="1600" dirty="0">
              <a:solidFill>
                <a:schemeClr val="bg2">
                  <a:lumMod val="50000"/>
                </a:schemeClr>
              </a:solidFill>
            </a:endParaRPr>
          </a:p>
          <a:p>
            <a:endParaRPr lang="en-US" altLang="zh-CN" sz="1600" dirty="0">
              <a:solidFill>
                <a:schemeClr val="bg2">
                  <a:lumMod val="50000"/>
                </a:schemeClr>
              </a:solidFill>
            </a:endParaRPr>
          </a:p>
          <a:p>
            <a:r>
              <a:rPr lang="en-US" altLang="zh-CN" sz="1600" dirty="0">
                <a:solidFill>
                  <a:schemeClr val="bg2">
                    <a:lumMod val="50000"/>
                  </a:schemeClr>
                </a:solidFill>
              </a:rPr>
              <a:t>2.</a:t>
            </a:r>
            <a:r>
              <a:rPr lang="zh-CN" altLang="en-US" sz="1600" dirty="0">
                <a:solidFill>
                  <a:schemeClr val="bg2">
                    <a:lumMod val="50000"/>
                  </a:schemeClr>
                </a:solidFill>
              </a:rPr>
              <a:t>使用</a:t>
            </a:r>
            <a:r>
              <a:rPr lang="en-US" altLang="zh-CN" sz="1600" dirty="0">
                <a:solidFill>
                  <a:schemeClr val="bg2">
                    <a:lumMod val="50000"/>
                  </a:schemeClr>
                </a:solidFill>
              </a:rPr>
              <a:t>Resource</a:t>
            </a:r>
            <a:r>
              <a:rPr lang="zh-CN" altLang="en-US" sz="1600" dirty="0">
                <a:solidFill>
                  <a:schemeClr val="bg2">
                    <a:lumMod val="50000"/>
                  </a:schemeClr>
                </a:solidFill>
              </a:rPr>
              <a:t>来通过资源</a:t>
            </a:r>
            <a:r>
              <a:rPr lang="en-US" altLang="zh-CN" sz="1600" dirty="0">
                <a:solidFill>
                  <a:schemeClr val="bg2">
                    <a:lumMod val="50000"/>
                  </a:schemeClr>
                </a:solidFill>
              </a:rPr>
              <a:t>id</a:t>
            </a:r>
            <a:r>
              <a:rPr lang="zh-CN" altLang="en-US" sz="1600" dirty="0">
                <a:solidFill>
                  <a:schemeClr val="bg2">
                    <a:lumMod val="50000"/>
                  </a:schemeClr>
                </a:solidFill>
              </a:rPr>
              <a:t>来从特定的皮肤包里加载资源</a:t>
            </a:r>
            <a:endParaRPr lang="en-US" altLang="zh-CN" sz="1600" dirty="0">
              <a:solidFill>
                <a:schemeClr val="bg2">
                  <a:lumMod val="50000"/>
                </a:schemeClr>
              </a:solidFill>
            </a:endParaRPr>
          </a:p>
          <a:p>
            <a:endParaRPr lang="en-US" altLang="zh-CN" sz="1600" dirty="0">
              <a:solidFill>
                <a:schemeClr val="bg2">
                  <a:lumMod val="50000"/>
                </a:schemeClr>
              </a:solidFill>
            </a:endParaRPr>
          </a:p>
          <a:p>
            <a:r>
              <a:rPr lang="en-US" altLang="zh-CN" sz="1600" dirty="0">
                <a:solidFill>
                  <a:schemeClr val="bg2">
                    <a:lumMod val="50000"/>
                  </a:schemeClr>
                </a:solidFill>
              </a:rPr>
              <a:t>3.Hook</a:t>
            </a:r>
            <a:r>
              <a:rPr lang="zh-CN" altLang="en-US" sz="1600" dirty="0">
                <a:solidFill>
                  <a:schemeClr val="bg2">
                    <a:lumMod val="50000"/>
                  </a:schemeClr>
                </a:solidFill>
              </a:rPr>
              <a:t> 系统</a:t>
            </a:r>
            <a:r>
              <a:rPr lang="en-US" altLang="zh-CN" sz="1600" dirty="0">
                <a:solidFill>
                  <a:schemeClr val="bg2">
                    <a:lumMod val="50000"/>
                  </a:schemeClr>
                </a:solidFill>
              </a:rPr>
              <a:t>Resource</a:t>
            </a:r>
            <a:r>
              <a:rPr lang="zh-CN" altLang="en-US" sz="1600" dirty="0">
                <a:solidFill>
                  <a:schemeClr val="bg2">
                    <a:lumMod val="50000"/>
                  </a:schemeClr>
                </a:solidFill>
              </a:rPr>
              <a:t>的获取</a:t>
            </a:r>
            <a:endParaRPr lang="en-US" sz="1600" dirty="0">
              <a:solidFill>
                <a:schemeClr val="bg2">
                  <a:lumMod val="50000"/>
                </a:schemeClr>
              </a:solidFill>
            </a:endParaRPr>
          </a:p>
        </p:txBody>
      </p:sp>
    </p:spTree>
    <p:extLst>
      <p:ext uri="{BB962C8B-B14F-4D97-AF65-F5344CB8AC3E}">
        <p14:creationId xmlns:p14="http://schemas.microsoft.com/office/powerpoint/2010/main" val="2294202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00F4F4C-6035-8C4F-B925-9D65E1E529C2}"/>
              </a:ext>
            </a:extLst>
          </p:cNvPr>
          <p:cNvSpPr/>
          <p:nvPr/>
        </p:nvSpPr>
        <p:spPr>
          <a:xfrm>
            <a:off x="457199" y="355175"/>
            <a:ext cx="7698260"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换肤的方案的实现</a:t>
            </a:r>
            <a:r>
              <a:rPr lang="en-US" altLang="zh-CN" sz="3200" b="1" dirty="0">
                <a:solidFill>
                  <a:schemeClr val="accent5">
                    <a:lumMod val="50000"/>
                  </a:schemeClr>
                </a:solidFill>
              </a:rPr>
              <a:t>——</a:t>
            </a:r>
            <a:r>
              <a:rPr lang="zh-CN" altLang="en-US" sz="3200" b="1" dirty="0">
                <a:solidFill>
                  <a:schemeClr val="accent5">
                    <a:lumMod val="50000"/>
                  </a:schemeClr>
                </a:solidFill>
              </a:rPr>
              <a:t>专版游戏静态换肤</a:t>
            </a:r>
            <a:endParaRPr lang="en-US" sz="3200" b="1" dirty="0">
              <a:solidFill>
                <a:schemeClr val="accent5">
                  <a:lumMod val="50000"/>
                </a:schemeClr>
              </a:solidFill>
            </a:endParaRPr>
          </a:p>
        </p:txBody>
      </p:sp>
      <p:cxnSp>
        <p:nvCxnSpPr>
          <p:cNvPr id="5" name="Straight Connector 4">
            <a:extLst>
              <a:ext uri="{FF2B5EF4-FFF2-40B4-BE49-F238E27FC236}">
                <a16:creationId xmlns:a16="http://schemas.microsoft.com/office/drawing/2014/main" id="{55D6BF05-C3CB-2F4B-828E-663B4C276CB6}"/>
              </a:ext>
            </a:extLst>
          </p:cNvPr>
          <p:cNvCxnSpPr>
            <a:cxnSpLocks/>
          </p:cNvCxnSpPr>
          <p:nvPr/>
        </p:nvCxnSpPr>
        <p:spPr>
          <a:xfrm>
            <a:off x="956793" y="2111013"/>
            <a:ext cx="807422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8FCAA32F-96A8-C647-9656-25AEF17681D0}"/>
              </a:ext>
            </a:extLst>
          </p:cNvPr>
          <p:cNvSpPr/>
          <p:nvPr/>
        </p:nvSpPr>
        <p:spPr>
          <a:xfrm>
            <a:off x="219646" y="1332753"/>
            <a:ext cx="1120033" cy="654811"/>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App</a:t>
            </a:r>
          </a:p>
        </p:txBody>
      </p:sp>
      <p:sp>
        <p:nvSpPr>
          <p:cNvPr id="7" name="Rounded Rectangle 6">
            <a:extLst>
              <a:ext uri="{FF2B5EF4-FFF2-40B4-BE49-F238E27FC236}">
                <a16:creationId xmlns:a16="http://schemas.microsoft.com/office/drawing/2014/main" id="{813C553B-6EA8-3B4D-A2A4-5282C3BAB0D5}"/>
              </a:ext>
            </a:extLst>
          </p:cNvPr>
          <p:cNvSpPr/>
          <p:nvPr/>
        </p:nvSpPr>
        <p:spPr>
          <a:xfrm>
            <a:off x="219646" y="3546573"/>
            <a:ext cx="1120033" cy="654811"/>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Skins</a:t>
            </a:r>
          </a:p>
        </p:txBody>
      </p:sp>
      <p:cxnSp>
        <p:nvCxnSpPr>
          <p:cNvPr id="8" name="Straight Connector 7">
            <a:extLst>
              <a:ext uri="{FF2B5EF4-FFF2-40B4-BE49-F238E27FC236}">
                <a16:creationId xmlns:a16="http://schemas.microsoft.com/office/drawing/2014/main" id="{9E0902C6-8B84-8D4A-8AA3-7EDAC7373267}"/>
              </a:ext>
            </a:extLst>
          </p:cNvPr>
          <p:cNvCxnSpPr>
            <a:cxnSpLocks/>
          </p:cNvCxnSpPr>
          <p:nvPr/>
        </p:nvCxnSpPr>
        <p:spPr>
          <a:xfrm>
            <a:off x="457199" y="4648279"/>
            <a:ext cx="876129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C6A8BBBE-030B-2748-A1B8-BFB6EEC7D1BF}"/>
              </a:ext>
            </a:extLst>
          </p:cNvPr>
          <p:cNvSpPr/>
          <p:nvPr/>
        </p:nvSpPr>
        <p:spPr>
          <a:xfrm>
            <a:off x="1540331" y="4996319"/>
            <a:ext cx="7490687" cy="700917"/>
          </a:xfrm>
          <a:prstGeom prst="roundRect">
            <a:avLst/>
          </a:prstGeom>
          <a:solidFill>
            <a:schemeClr val="accent6">
              <a:lumMod val="60000"/>
              <a:lumOff val="40000"/>
            </a:schemeClr>
          </a:solidFill>
          <a:ln w="31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6">
                    <a:lumMod val="50000"/>
                  </a:schemeClr>
                </a:solidFill>
              </a:rPr>
              <a:t>biz.main</a:t>
            </a:r>
            <a:r>
              <a:rPr lang="zh-CN" altLang="en-US" sz="1600" dirty="0">
                <a:solidFill>
                  <a:schemeClr val="accent6">
                    <a:lumMod val="50000"/>
                  </a:schemeClr>
                </a:solidFill>
              </a:rPr>
              <a:t>（</a:t>
            </a:r>
            <a:r>
              <a:rPr lang="en-US" altLang="zh-CN" sz="1600" dirty="0" err="1">
                <a:solidFill>
                  <a:schemeClr val="accent6">
                    <a:lumMod val="50000"/>
                  </a:schemeClr>
                </a:solidFill>
              </a:rPr>
              <a:t>GameHelper</a:t>
            </a:r>
            <a:r>
              <a:rPr lang="zh-CN" altLang="en-US" sz="1600" dirty="0">
                <a:solidFill>
                  <a:schemeClr val="accent6">
                    <a:lumMod val="50000"/>
                  </a:schemeClr>
                </a:solidFill>
              </a:rPr>
              <a:t>）</a:t>
            </a:r>
            <a:endParaRPr lang="en-US" sz="1600" dirty="0">
              <a:solidFill>
                <a:schemeClr val="accent6">
                  <a:lumMod val="50000"/>
                </a:schemeClr>
              </a:solidFill>
            </a:endParaRPr>
          </a:p>
        </p:txBody>
      </p:sp>
      <p:sp>
        <p:nvSpPr>
          <p:cNvPr id="11" name="Rounded Rectangle 10">
            <a:extLst>
              <a:ext uri="{FF2B5EF4-FFF2-40B4-BE49-F238E27FC236}">
                <a16:creationId xmlns:a16="http://schemas.microsoft.com/office/drawing/2014/main" id="{79211DE3-55F4-B542-8A33-419D32C069FE}"/>
              </a:ext>
            </a:extLst>
          </p:cNvPr>
          <p:cNvSpPr/>
          <p:nvPr/>
        </p:nvSpPr>
        <p:spPr>
          <a:xfrm>
            <a:off x="219646" y="5135978"/>
            <a:ext cx="1120033" cy="654811"/>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Biz</a:t>
            </a:r>
          </a:p>
        </p:txBody>
      </p:sp>
      <p:grpSp>
        <p:nvGrpSpPr>
          <p:cNvPr id="14" name="Group 13">
            <a:extLst>
              <a:ext uri="{FF2B5EF4-FFF2-40B4-BE49-F238E27FC236}">
                <a16:creationId xmlns:a16="http://schemas.microsoft.com/office/drawing/2014/main" id="{1F772328-8AEE-5E4D-9D9B-5E0C5F6AF578}"/>
              </a:ext>
            </a:extLst>
          </p:cNvPr>
          <p:cNvGrpSpPr/>
          <p:nvPr/>
        </p:nvGrpSpPr>
        <p:grpSpPr>
          <a:xfrm>
            <a:off x="1690384" y="1446723"/>
            <a:ext cx="6803211" cy="506131"/>
            <a:chOff x="1821128" y="771224"/>
            <a:chExt cx="6033403" cy="506131"/>
          </a:xfrm>
        </p:grpSpPr>
        <p:sp>
          <p:nvSpPr>
            <p:cNvPr id="17" name="Rounded Rectangle 16">
              <a:extLst>
                <a:ext uri="{FF2B5EF4-FFF2-40B4-BE49-F238E27FC236}">
                  <a16:creationId xmlns:a16="http://schemas.microsoft.com/office/drawing/2014/main" id="{B5A0464C-02CF-8E4F-AC55-BDD22F4C9193}"/>
                </a:ext>
              </a:extLst>
            </p:cNvPr>
            <p:cNvSpPr/>
            <p:nvPr/>
          </p:nvSpPr>
          <p:spPr>
            <a:xfrm>
              <a:off x="1821128" y="771224"/>
              <a:ext cx="1120033" cy="490735"/>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App.cf</a:t>
              </a:r>
              <a:endParaRPr lang="en-US" sz="1600" dirty="0">
                <a:solidFill>
                  <a:schemeClr val="accent2">
                    <a:lumMod val="75000"/>
                  </a:schemeClr>
                </a:solidFill>
              </a:endParaRPr>
            </a:p>
          </p:txBody>
        </p:sp>
        <p:sp>
          <p:nvSpPr>
            <p:cNvPr id="18" name="Rounded Rectangle 17">
              <a:extLst>
                <a:ext uri="{FF2B5EF4-FFF2-40B4-BE49-F238E27FC236}">
                  <a16:creationId xmlns:a16="http://schemas.microsoft.com/office/drawing/2014/main" id="{56285745-6E73-ED43-BA2D-4B360A099488}"/>
                </a:ext>
              </a:extLst>
            </p:cNvPr>
            <p:cNvSpPr/>
            <p:nvPr/>
          </p:nvSpPr>
          <p:spPr>
            <a:xfrm>
              <a:off x="3041919" y="771224"/>
              <a:ext cx="1120033" cy="490735"/>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App.dnf</a:t>
              </a:r>
              <a:endParaRPr lang="en-US" sz="1600" dirty="0">
                <a:solidFill>
                  <a:schemeClr val="accent2">
                    <a:lumMod val="75000"/>
                  </a:schemeClr>
                </a:solidFill>
              </a:endParaRPr>
            </a:p>
          </p:txBody>
        </p:sp>
        <p:sp>
          <p:nvSpPr>
            <p:cNvPr id="19" name="Rounded Rectangle 18">
              <a:extLst>
                <a:ext uri="{FF2B5EF4-FFF2-40B4-BE49-F238E27FC236}">
                  <a16:creationId xmlns:a16="http://schemas.microsoft.com/office/drawing/2014/main" id="{CD81D3FD-9D30-7C44-8037-17B26E78D7DD}"/>
                </a:ext>
              </a:extLst>
            </p:cNvPr>
            <p:cNvSpPr/>
            <p:nvPr/>
          </p:nvSpPr>
          <p:spPr>
            <a:xfrm>
              <a:off x="4262710" y="771224"/>
              <a:ext cx="1120033" cy="490735"/>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App.pg</a:t>
              </a:r>
              <a:endParaRPr lang="en-US" sz="1600" dirty="0">
                <a:solidFill>
                  <a:schemeClr val="accent2">
                    <a:lumMod val="75000"/>
                  </a:schemeClr>
                </a:solidFill>
              </a:endParaRPr>
            </a:p>
          </p:txBody>
        </p:sp>
        <p:sp>
          <p:nvSpPr>
            <p:cNvPr id="20" name="Rounded Rectangle 19">
              <a:extLst>
                <a:ext uri="{FF2B5EF4-FFF2-40B4-BE49-F238E27FC236}">
                  <a16:creationId xmlns:a16="http://schemas.microsoft.com/office/drawing/2014/main" id="{74BBA110-2B91-6241-A45E-7D06613F1095}"/>
                </a:ext>
              </a:extLst>
            </p:cNvPr>
            <p:cNvSpPr/>
            <p:nvPr/>
          </p:nvSpPr>
          <p:spPr>
            <a:xfrm>
              <a:off x="5483502" y="771224"/>
              <a:ext cx="964440" cy="490735"/>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App.pubg</a:t>
              </a:r>
              <a:endParaRPr lang="en-US" sz="1600" dirty="0">
                <a:solidFill>
                  <a:schemeClr val="accent2">
                    <a:lumMod val="75000"/>
                  </a:schemeClr>
                </a:solidFill>
              </a:endParaRPr>
            </a:p>
          </p:txBody>
        </p:sp>
        <p:sp>
          <p:nvSpPr>
            <p:cNvPr id="22" name="Rounded Rectangle 21">
              <a:extLst>
                <a:ext uri="{FF2B5EF4-FFF2-40B4-BE49-F238E27FC236}">
                  <a16:creationId xmlns:a16="http://schemas.microsoft.com/office/drawing/2014/main" id="{02A26CF4-526D-554A-92F2-95DF65573358}"/>
                </a:ext>
              </a:extLst>
            </p:cNvPr>
            <p:cNvSpPr/>
            <p:nvPr/>
          </p:nvSpPr>
          <p:spPr>
            <a:xfrm>
              <a:off x="6734498" y="786620"/>
              <a:ext cx="1120033" cy="490735"/>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lumMod val="75000"/>
                    </a:schemeClr>
                  </a:solidFill>
                </a:rPr>
                <a:t>…</a:t>
              </a:r>
            </a:p>
          </p:txBody>
        </p:sp>
      </p:grpSp>
      <p:sp>
        <p:nvSpPr>
          <p:cNvPr id="56" name="Rounded Rectangle 55">
            <a:extLst>
              <a:ext uri="{FF2B5EF4-FFF2-40B4-BE49-F238E27FC236}">
                <a16:creationId xmlns:a16="http://schemas.microsoft.com/office/drawing/2014/main" id="{15E5765E-737B-B44E-A202-4247E6990E61}"/>
              </a:ext>
            </a:extLst>
          </p:cNvPr>
          <p:cNvSpPr/>
          <p:nvPr/>
        </p:nvSpPr>
        <p:spPr>
          <a:xfrm>
            <a:off x="219646" y="111670"/>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b="1" dirty="0">
              <a:solidFill>
                <a:schemeClr val="accent5">
                  <a:lumMod val="50000"/>
                </a:schemeClr>
              </a:solidFill>
            </a:endParaRPr>
          </a:p>
        </p:txBody>
      </p:sp>
      <p:sp>
        <p:nvSpPr>
          <p:cNvPr id="68" name="Rounded Rectangle 67">
            <a:extLst>
              <a:ext uri="{FF2B5EF4-FFF2-40B4-BE49-F238E27FC236}">
                <a16:creationId xmlns:a16="http://schemas.microsoft.com/office/drawing/2014/main" id="{922ACEF7-C810-A647-825E-60ECADADF367}"/>
              </a:ext>
            </a:extLst>
          </p:cNvPr>
          <p:cNvSpPr/>
          <p:nvPr/>
        </p:nvSpPr>
        <p:spPr>
          <a:xfrm>
            <a:off x="7021154" y="5097867"/>
            <a:ext cx="1702827" cy="490735"/>
          </a:xfrm>
          <a:prstGeom prst="roundRect">
            <a:avLst/>
          </a:prstGeom>
          <a:solidFill>
            <a:schemeClr val="accent2">
              <a:lumMod val="40000"/>
              <a:lumOff val="60000"/>
            </a:schemeClr>
          </a:solidFill>
          <a:ln w="31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2">
                    <a:lumMod val="75000"/>
                  </a:schemeClr>
                </a:solidFill>
              </a:rPr>
              <a:t>DefaultSkin</a:t>
            </a:r>
            <a:endParaRPr lang="en-US" sz="1600" dirty="0">
              <a:solidFill>
                <a:schemeClr val="accent2">
                  <a:lumMod val="75000"/>
                </a:schemeClr>
              </a:solidFill>
            </a:endParaRPr>
          </a:p>
        </p:txBody>
      </p:sp>
      <p:grpSp>
        <p:nvGrpSpPr>
          <p:cNvPr id="84" name="Group 83">
            <a:extLst>
              <a:ext uri="{FF2B5EF4-FFF2-40B4-BE49-F238E27FC236}">
                <a16:creationId xmlns:a16="http://schemas.microsoft.com/office/drawing/2014/main" id="{79B44604-5557-494D-B074-249CA3FA8095}"/>
              </a:ext>
            </a:extLst>
          </p:cNvPr>
          <p:cNvGrpSpPr/>
          <p:nvPr/>
        </p:nvGrpSpPr>
        <p:grpSpPr>
          <a:xfrm>
            <a:off x="1297786" y="2104667"/>
            <a:ext cx="7733232" cy="2287662"/>
            <a:chOff x="1297786" y="2104667"/>
            <a:chExt cx="7733232" cy="2287662"/>
          </a:xfrm>
        </p:grpSpPr>
        <p:sp>
          <p:nvSpPr>
            <p:cNvPr id="65" name="Rounded Rectangle 64">
              <a:extLst>
                <a:ext uri="{FF2B5EF4-FFF2-40B4-BE49-F238E27FC236}">
                  <a16:creationId xmlns:a16="http://schemas.microsoft.com/office/drawing/2014/main" id="{99A9F3BF-791C-4F4C-9D45-EF899556AAA8}"/>
                </a:ext>
              </a:extLst>
            </p:cNvPr>
            <p:cNvSpPr/>
            <p:nvPr/>
          </p:nvSpPr>
          <p:spPr>
            <a:xfrm>
              <a:off x="1339679" y="2946194"/>
              <a:ext cx="7691339" cy="1446135"/>
            </a:xfrm>
            <a:custGeom>
              <a:avLst/>
              <a:gdLst>
                <a:gd name="connsiteX0" fmla="*/ 0 w 7691339"/>
                <a:gd name="connsiteY0" fmla="*/ 215199 h 1446135"/>
                <a:gd name="connsiteX1" fmla="*/ 215199 w 7691339"/>
                <a:gd name="connsiteY1" fmla="*/ 0 h 1446135"/>
                <a:gd name="connsiteX2" fmla="*/ 802675 w 7691339"/>
                <a:gd name="connsiteY2" fmla="*/ 0 h 1446135"/>
                <a:gd name="connsiteX3" fmla="*/ 1462761 w 7691339"/>
                <a:gd name="connsiteY3" fmla="*/ 0 h 1446135"/>
                <a:gd name="connsiteX4" fmla="*/ 1977627 w 7691339"/>
                <a:gd name="connsiteY4" fmla="*/ 0 h 1446135"/>
                <a:gd name="connsiteX5" fmla="*/ 2782932 w 7691339"/>
                <a:gd name="connsiteY5" fmla="*/ 0 h 1446135"/>
                <a:gd name="connsiteX6" fmla="*/ 3225189 w 7691339"/>
                <a:gd name="connsiteY6" fmla="*/ 0 h 1446135"/>
                <a:gd name="connsiteX7" fmla="*/ 3812665 w 7691339"/>
                <a:gd name="connsiteY7" fmla="*/ 0 h 1446135"/>
                <a:gd name="connsiteX8" fmla="*/ 4617970 w 7691339"/>
                <a:gd name="connsiteY8" fmla="*/ 0 h 1446135"/>
                <a:gd name="connsiteX9" fmla="*/ 5350665 w 7691339"/>
                <a:gd name="connsiteY9" fmla="*/ 0 h 1446135"/>
                <a:gd name="connsiteX10" fmla="*/ 5938141 w 7691339"/>
                <a:gd name="connsiteY10" fmla="*/ 0 h 1446135"/>
                <a:gd name="connsiteX11" fmla="*/ 6743445 w 7691339"/>
                <a:gd name="connsiteY11" fmla="*/ 0 h 1446135"/>
                <a:gd name="connsiteX12" fmla="*/ 7476140 w 7691339"/>
                <a:gd name="connsiteY12" fmla="*/ 0 h 1446135"/>
                <a:gd name="connsiteX13" fmla="*/ 7691339 w 7691339"/>
                <a:gd name="connsiteY13" fmla="*/ 215199 h 1446135"/>
                <a:gd name="connsiteX14" fmla="*/ 7691339 w 7691339"/>
                <a:gd name="connsiteY14" fmla="*/ 723068 h 1446135"/>
                <a:gd name="connsiteX15" fmla="*/ 7691339 w 7691339"/>
                <a:gd name="connsiteY15" fmla="*/ 1230936 h 1446135"/>
                <a:gd name="connsiteX16" fmla="*/ 7476140 w 7691339"/>
                <a:gd name="connsiteY16" fmla="*/ 1446135 h 1446135"/>
                <a:gd name="connsiteX17" fmla="*/ 6816054 w 7691339"/>
                <a:gd name="connsiteY17" fmla="*/ 1446135 h 1446135"/>
                <a:gd name="connsiteX18" fmla="*/ 6010750 w 7691339"/>
                <a:gd name="connsiteY18" fmla="*/ 1446135 h 1446135"/>
                <a:gd name="connsiteX19" fmla="*/ 5495883 w 7691339"/>
                <a:gd name="connsiteY19" fmla="*/ 1446135 h 1446135"/>
                <a:gd name="connsiteX20" fmla="*/ 4763188 w 7691339"/>
                <a:gd name="connsiteY20" fmla="*/ 1446135 h 1446135"/>
                <a:gd name="connsiteX21" fmla="*/ 4030493 w 7691339"/>
                <a:gd name="connsiteY21" fmla="*/ 1446135 h 1446135"/>
                <a:gd name="connsiteX22" fmla="*/ 3370408 w 7691339"/>
                <a:gd name="connsiteY22" fmla="*/ 1446135 h 1446135"/>
                <a:gd name="connsiteX23" fmla="*/ 2637713 w 7691339"/>
                <a:gd name="connsiteY23" fmla="*/ 1446135 h 1446135"/>
                <a:gd name="connsiteX24" fmla="*/ 1905018 w 7691339"/>
                <a:gd name="connsiteY24" fmla="*/ 1446135 h 1446135"/>
                <a:gd name="connsiteX25" fmla="*/ 1172323 w 7691339"/>
                <a:gd name="connsiteY25" fmla="*/ 1446135 h 1446135"/>
                <a:gd name="connsiteX26" fmla="*/ 215199 w 7691339"/>
                <a:gd name="connsiteY26" fmla="*/ 1446135 h 1446135"/>
                <a:gd name="connsiteX27" fmla="*/ 0 w 7691339"/>
                <a:gd name="connsiteY27" fmla="*/ 1230936 h 1446135"/>
                <a:gd name="connsiteX28" fmla="*/ 0 w 7691339"/>
                <a:gd name="connsiteY28" fmla="*/ 712910 h 1446135"/>
                <a:gd name="connsiteX29" fmla="*/ 0 w 7691339"/>
                <a:gd name="connsiteY29" fmla="*/ 215199 h 1446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91339" h="1446135" fill="none" extrusionOk="0">
                  <a:moveTo>
                    <a:pt x="0" y="215199"/>
                  </a:moveTo>
                  <a:cubicBezTo>
                    <a:pt x="12722" y="93912"/>
                    <a:pt x="70835" y="7115"/>
                    <a:pt x="215199" y="0"/>
                  </a:cubicBezTo>
                  <a:cubicBezTo>
                    <a:pt x="462192" y="-20563"/>
                    <a:pt x="610209" y="-24901"/>
                    <a:pt x="802675" y="0"/>
                  </a:cubicBezTo>
                  <a:cubicBezTo>
                    <a:pt x="995141" y="24901"/>
                    <a:pt x="1190854" y="7887"/>
                    <a:pt x="1462761" y="0"/>
                  </a:cubicBezTo>
                  <a:cubicBezTo>
                    <a:pt x="1734668" y="-7887"/>
                    <a:pt x="1721977" y="21859"/>
                    <a:pt x="1977627" y="0"/>
                  </a:cubicBezTo>
                  <a:cubicBezTo>
                    <a:pt x="2233277" y="-21859"/>
                    <a:pt x="2563046" y="14370"/>
                    <a:pt x="2782932" y="0"/>
                  </a:cubicBezTo>
                  <a:cubicBezTo>
                    <a:pt x="3002818" y="-14370"/>
                    <a:pt x="3089546" y="-17226"/>
                    <a:pt x="3225189" y="0"/>
                  </a:cubicBezTo>
                  <a:cubicBezTo>
                    <a:pt x="3360832" y="17226"/>
                    <a:pt x="3669649" y="3897"/>
                    <a:pt x="3812665" y="0"/>
                  </a:cubicBezTo>
                  <a:cubicBezTo>
                    <a:pt x="3955681" y="-3897"/>
                    <a:pt x="4419973" y="-11970"/>
                    <a:pt x="4617970" y="0"/>
                  </a:cubicBezTo>
                  <a:cubicBezTo>
                    <a:pt x="4815967" y="11970"/>
                    <a:pt x="5074133" y="-5293"/>
                    <a:pt x="5350665" y="0"/>
                  </a:cubicBezTo>
                  <a:cubicBezTo>
                    <a:pt x="5627198" y="5293"/>
                    <a:pt x="5783115" y="18389"/>
                    <a:pt x="5938141" y="0"/>
                  </a:cubicBezTo>
                  <a:cubicBezTo>
                    <a:pt x="6093167" y="-18389"/>
                    <a:pt x="6524949" y="-31579"/>
                    <a:pt x="6743445" y="0"/>
                  </a:cubicBezTo>
                  <a:cubicBezTo>
                    <a:pt x="6961941" y="31579"/>
                    <a:pt x="7290229" y="32133"/>
                    <a:pt x="7476140" y="0"/>
                  </a:cubicBezTo>
                  <a:cubicBezTo>
                    <a:pt x="7583465" y="-1160"/>
                    <a:pt x="7715940" y="110757"/>
                    <a:pt x="7691339" y="215199"/>
                  </a:cubicBezTo>
                  <a:cubicBezTo>
                    <a:pt x="7673978" y="409038"/>
                    <a:pt x="7676723" y="496221"/>
                    <a:pt x="7691339" y="723068"/>
                  </a:cubicBezTo>
                  <a:cubicBezTo>
                    <a:pt x="7705955" y="949915"/>
                    <a:pt x="7672376" y="994329"/>
                    <a:pt x="7691339" y="1230936"/>
                  </a:cubicBezTo>
                  <a:cubicBezTo>
                    <a:pt x="7678830" y="1348943"/>
                    <a:pt x="7569024" y="1447304"/>
                    <a:pt x="7476140" y="1446135"/>
                  </a:cubicBezTo>
                  <a:cubicBezTo>
                    <a:pt x="7184819" y="1467750"/>
                    <a:pt x="7045165" y="1455900"/>
                    <a:pt x="6816054" y="1446135"/>
                  </a:cubicBezTo>
                  <a:cubicBezTo>
                    <a:pt x="6586943" y="1436370"/>
                    <a:pt x="6302965" y="1407724"/>
                    <a:pt x="6010750" y="1446135"/>
                  </a:cubicBezTo>
                  <a:cubicBezTo>
                    <a:pt x="5718535" y="1484546"/>
                    <a:pt x="5716536" y="1443131"/>
                    <a:pt x="5495883" y="1446135"/>
                  </a:cubicBezTo>
                  <a:cubicBezTo>
                    <a:pt x="5275230" y="1449139"/>
                    <a:pt x="5086024" y="1433269"/>
                    <a:pt x="4763188" y="1446135"/>
                  </a:cubicBezTo>
                  <a:cubicBezTo>
                    <a:pt x="4440352" y="1459001"/>
                    <a:pt x="4303914" y="1439656"/>
                    <a:pt x="4030493" y="1446135"/>
                  </a:cubicBezTo>
                  <a:cubicBezTo>
                    <a:pt x="3757072" y="1452614"/>
                    <a:pt x="3529354" y="1437782"/>
                    <a:pt x="3370408" y="1446135"/>
                  </a:cubicBezTo>
                  <a:cubicBezTo>
                    <a:pt x="3211463" y="1454488"/>
                    <a:pt x="2850148" y="1454738"/>
                    <a:pt x="2637713" y="1446135"/>
                  </a:cubicBezTo>
                  <a:cubicBezTo>
                    <a:pt x="2425279" y="1437532"/>
                    <a:pt x="2260043" y="1415457"/>
                    <a:pt x="1905018" y="1446135"/>
                  </a:cubicBezTo>
                  <a:cubicBezTo>
                    <a:pt x="1549994" y="1476813"/>
                    <a:pt x="1325221" y="1459213"/>
                    <a:pt x="1172323" y="1446135"/>
                  </a:cubicBezTo>
                  <a:cubicBezTo>
                    <a:pt x="1019425" y="1433057"/>
                    <a:pt x="632049" y="1467619"/>
                    <a:pt x="215199" y="1446135"/>
                  </a:cubicBezTo>
                  <a:cubicBezTo>
                    <a:pt x="73733" y="1439914"/>
                    <a:pt x="-20829" y="1357814"/>
                    <a:pt x="0" y="1230936"/>
                  </a:cubicBezTo>
                  <a:cubicBezTo>
                    <a:pt x="-14307" y="1078544"/>
                    <a:pt x="-14806" y="971534"/>
                    <a:pt x="0" y="712910"/>
                  </a:cubicBezTo>
                  <a:cubicBezTo>
                    <a:pt x="14806" y="454286"/>
                    <a:pt x="5818" y="326767"/>
                    <a:pt x="0" y="215199"/>
                  </a:cubicBezTo>
                  <a:close/>
                </a:path>
                <a:path w="7691339" h="1446135" stroke="0" extrusionOk="0">
                  <a:moveTo>
                    <a:pt x="0" y="215199"/>
                  </a:moveTo>
                  <a:cubicBezTo>
                    <a:pt x="-6052" y="112006"/>
                    <a:pt x="100554" y="-27602"/>
                    <a:pt x="215199" y="0"/>
                  </a:cubicBezTo>
                  <a:cubicBezTo>
                    <a:pt x="507275" y="18461"/>
                    <a:pt x="658812" y="26699"/>
                    <a:pt x="1020503" y="0"/>
                  </a:cubicBezTo>
                  <a:cubicBezTo>
                    <a:pt x="1382194" y="-26699"/>
                    <a:pt x="1346355" y="14012"/>
                    <a:pt x="1607980" y="0"/>
                  </a:cubicBezTo>
                  <a:cubicBezTo>
                    <a:pt x="1869605" y="-14012"/>
                    <a:pt x="2040984" y="-19416"/>
                    <a:pt x="2340674" y="0"/>
                  </a:cubicBezTo>
                  <a:cubicBezTo>
                    <a:pt x="2640364" y="19416"/>
                    <a:pt x="2808621" y="24025"/>
                    <a:pt x="3073369" y="0"/>
                  </a:cubicBezTo>
                  <a:cubicBezTo>
                    <a:pt x="3338118" y="-24025"/>
                    <a:pt x="3520817" y="17760"/>
                    <a:pt x="3878674" y="0"/>
                  </a:cubicBezTo>
                  <a:cubicBezTo>
                    <a:pt x="4236532" y="-17760"/>
                    <a:pt x="4407646" y="5878"/>
                    <a:pt x="4611369" y="0"/>
                  </a:cubicBezTo>
                  <a:cubicBezTo>
                    <a:pt x="4815092" y="-5878"/>
                    <a:pt x="5173493" y="-20087"/>
                    <a:pt x="5416673" y="0"/>
                  </a:cubicBezTo>
                  <a:cubicBezTo>
                    <a:pt x="5659853" y="20087"/>
                    <a:pt x="5877549" y="-7487"/>
                    <a:pt x="6221977" y="0"/>
                  </a:cubicBezTo>
                  <a:cubicBezTo>
                    <a:pt x="6566405" y="7487"/>
                    <a:pt x="7222037" y="-48638"/>
                    <a:pt x="7476140" y="0"/>
                  </a:cubicBezTo>
                  <a:cubicBezTo>
                    <a:pt x="7595966" y="5964"/>
                    <a:pt x="7693927" y="91504"/>
                    <a:pt x="7691339" y="215199"/>
                  </a:cubicBezTo>
                  <a:cubicBezTo>
                    <a:pt x="7705090" y="405051"/>
                    <a:pt x="7681336" y="495003"/>
                    <a:pt x="7691339" y="702753"/>
                  </a:cubicBezTo>
                  <a:cubicBezTo>
                    <a:pt x="7701342" y="910503"/>
                    <a:pt x="7681959" y="1011770"/>
                    <a:pt x="7691339" y="1230936"/>
                  </a:cubicBezTo>
                  <a:cubicBezTo>
                    <a:pt x="7687997" y="1367844"/>
                    <a:pt x="7618577" y="1437584"/>
                    <a:pt x="7476140" y="1446135"/>
                  </a:cubicBezTo>
                  <a:cubicBezTo>
                    <a:pt x="7243313" y="1438599"/>
                    <a:pt x="7007486" y="1476577"/>
                    <a:pt x="6670836" y="1446135"/>
                  </a:cubicBezTo>
                  <a:cubicBezTo>
                    <a:pt x="6334186" y="1415693"/>
                    <a:pt x="6297787" y="1451867"/>
                    <a:pt x="6155969" y="1446135"/>
                  </a:cubicBezTo>
                  <a:cubicBezTo>
                    <a:pt x="6014151" y="1440403"/>
                    <a:pt x="5673890" y="1411526"/>
                    <a:pt x="5350665" y="1446135"/>
                  </a:cubicBezTo>
                  <a:cubicBezTo>
                    <a:pt x="5027440" y="1480744"/>
                    <a:pt x="4968968" y="1424933"/>
                    <a:pt x="4690579" y="1446135"/>
                  </a:cubicBezTo>
                  <a:cubicBezTo>
                    <a:pt x="4412190" y="1467337"/>
                    <a:pt x="4248165" y="1448638"/>
                    <a:pt x="3957884" y="1446135"/>
                  </a:cubicBezTo>
                  <a:cubicBezTo>
                    <a:pt x="3667603" y="1443632"/>
                    <a:pt x="3665647" y="1433718"/>
                    <a:pt x="3515627" y="1446135"/>
                  </a:cubicBezTo>
                  <a:cubicBezTo>
                    <a:pt x="3365607" y="1458552"/>
                    <a:pt x="3061001" y="1409785"/>
                    <a:pt x="2710322" y="1446135"/>
                  </a:cubicBezTo>
                  <a:cubicBezTo>
                    <a:pt x="2359643" y="1482485"/>
                    <a:pt x="2161392" y="1443276"/>
                    <a:pt x="1905018" y="1446135"/>
                  </a:cubicBezTo>
                  <a:cubicBezTo>
                    <a:pt x="1648644" y="1448994"/>
                    <a:pt x="1428797" y="1484354"/>
                    <a:pt x="1099714" y="1446135"/>
                  </a:cubicBezTo>
                  <a:cubicBezTo>
                    <a:pt x="770631" y="1407916"/>
                    <a:pt x="650568" y="1444068"/>
                    <a:pt x="215199" y="1446135"/>
                  </a:cubicBezTo>
                  <a:cubicBezTo>
                    <a:pt x="81562" y="1468031"/>
                    <a:pt x="1501" y="1352568"/>
                    <a:pt x="0" y="1230936"/>
                  </a:cubicBezTo>
                  <a:cubicBezTo>
                    <a:pt x="1438" y="1076958"/>
                    <a:pt x="-103" y="825326"/>
                    <a:pt x="0" y="723068"/>
                  </a:cubicBezTo>
                  <a:cubicBezTo>
                    <a:pt x="103" y="620810"/>
                    <a:pt x="17198" y="361996"/>
                    <a:pt x="0" y="215199"/>
                  </a:cubicBezTo>
                  <a:close/>
                </a:path>
              </a:pathLst>
            </a:custGeom>
            <a:solidFill>
              <a:schemeClr val="accent4">
                <a:lumMod val="20000"/>
                <a:lumOff val="80000"/>
              </a:schemeClr>
            </a:solidFill>
            <a:ln w="3175">
              <a:solidFill>
                <a:schemeClr val="accent4">
                  <a:lumMod val="75000"/>
                </a:schemeClr>
              </a:solidFill>
              <a:prstDash val="dash"/>
              <a:extLst>
                <a:ext uri="{C807C97D-BFC1-408E-A445-0C87EB9F89A2}">
                  <ask:lineSketchStyleProps xmlns:ask="http://schemas.microsoft.com/office/drawing/2018/sketchyshapes" sd="537136229">
                    <a:prstGeom prst="roundRect">
                      <a:avLst>
                        <a:gd name="adj" fmla="val 14881"/>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5">
                    <a:lumMod val="50000"/>
                  </a:schemeClr>
                </a:solidFill>
              </a:endParaRPr>
            </a:p>
          </p:txBody>
        </p:sp>
        <p:grpSp>
          <p:nvGrpSpPr>
            <p:cNvPr id="58" name="Group 57">
              <a:extLst>
                <a:ext uri="{FF2B5EF4-FFF2-40B4-BE49-F238E27FC236}">
                  <a16:creationId xmlns:a16="http://schemas.microsoft.com/office/drawing/2014/main" id="{6CC6878B-F3E3-7144-BA43-D8F7A6938DC4}"/>
                </a:ext>
              </a:extLst>
            </p:cNvPr>
            <p:cNvGrpSpPr/>
            <p:nvPr/>
          </p:nvGrpSpPr>
          <p:grpSpPr>
            <a:xfrm>
              <a:off x="1690384" y="3610602"/>
              <a:ext cx="6731757" cy="526557"/>
              <a:chOff x="1821128" y="771224"/>
              <a:chExt cx="6731757" cy="526557"/>
            </a:xfrm>
            <a:solidFill>
              <a:schemeClr val="accent5">
                <a:lumMod val="40000"/>
                <a:lumOff val="60000"/>
              </a:schemeClr>
            </a:solidFill>
          </p:grpSpPr>
          <p:sp>
            <p:nvSpPr>
              <p:cNvPr id="59" name="Rounded Rectangle 58">
                <a:extLst>
                  <a:ext uri="{FF2B5EF4-FFF2-40B4-BE49-F238E27FC236}">
                    <a16:creationId xmlns:a16="http://schemas.microsoft.com/office/drawing/2014/main" id="{BC4EC311-C333-A746-9970-2BA4A539E01F}"/>
                  </a:ext>
                </a:extLst>
              </p:cNvPr>
              <p:cNvSpPr/>
              <p:nvPr/>
            </p:nvSpPr>
            <p:spPr>
              <a:xfrm>
                <a:off x="1821128" y="771224"/>
                <a:ext cx="1120033" cy="490735"/>
              </a:xfrm>
              <a:custGeom>
                <a:avLst/>
                <a:gdLst>
                  <a:gd name="connsiteX0" fmla="*/ 0 w 1120033"/>
                  <a:gd name="connsiteY0" fmla="*/ 81791 h 490735"/>
                  <a:gd name="connsiteX1" fmla="*/ 81791 w 1120033"/>
                  <a:gd name="connsiteY1" fmla="*/ 0 h 490735"/>
                  <a:gd name="connsiteX2" fmla="*/ 531323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60017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8346" y="43841"/>
                      <a:pt x="30214" y="5488"/>
                      <a:pt x="81791" y="0"/>
                    </a:cubicBezTo>
                    <a:cubicBezTo>
                      <a:pt x="285780" y="-26537"/>
                      <a:pt x="414509" y="52558"/>
                      <a:pt x="531323" y="0"/>
                    </a:cubicBezTo>
                    <a:cubicBezTo>
                      <a:pt x="648137" y="-52558"/>
                      <a:pt x="820902" y="4351"/>
                      <a:pt x="1038242" y="0"/>
                    </a:cubicBezTo>
                    <a:cubicBezTo>
                      <a:pt x="1086725" y="-5257"/>
                      <a:pt x="1118588" y="37939"/>
                      <a:pt x="1120033" y="81791"/>
                    </a:cubicBezTo>
                    <a:cubicBezTo>
                      <a:pt x="1128824" y="193281"/>
                      <a:pt x="1109843" y="294792"/>
                      <a:pt x="1120033" y="408944"/>
                    </a:cubicBezTo>
                    <a:cubicBezTo>
                      <a:pt x="1110301" y="447601"/>
                      <a:pt x="1075312" y="500235"/>
                      <a:pt x="1038242" y="490735"/>
                    </a:cubicBezTo>
                    <a:cubicBezTo>
                      <a:pt x="861752" y="493517"/>
                      <a:pt x="666037" y="477126"/>
                      <a:pt x="560017" y="490735"/>
                    </a:cubicBezTo>
                    <a:cubicBezTo>
                      <a:pt x="453997" y="504344"/>
                      <a:pt x="273660" y="482119"/>
                      <a:pt x="81791" y="490735"/>
                    </a:cubicBezTo>
                    <a:cubicBezTo>
                      <a:pt x="31423" y="487659"/>
                      <a:pt x="-2604" y="456243"/>
                      <a:pt x="0" y="408944"/>
                    </a:cubicBezTo>
                    <a:cubicBezTo>
                      <a:pt x="-25218" y="329578"/>
                      <a:pt x="12461" y="245244"/>
                      <a:pt x="0" y="81791"/>
                    </a:cubicBezTo>
                    <a:close/>
                  </a:path>
                  <a:path w="1120033" h="490735" stroke="0" extrusionOk="0">
                    <a:moveTo>
                      <a:pt x="0" y="81791"/>
                    </a:moveTo>
                    <a:cubicBezTo>
                      <a:pt x="-1719" y="36118"/>
                      <a:pt x="28585" y="1902"/>
                      <a:pt x="81791" y="0"/>
                    </a:cubicBezTo>
                    <a:cubicBezTo>
                      <a:pt x="272985" y="-36753"/>
                      <a:pt x="342476" y="42353"/>
                      <a:pt x="560017" y="0"/>
                    </a:cubicBezTo>
                    <a:cubicBezTo>
                      <a:pt x="777558" y="-42353"/>
                      <a:pt x="844763" y="631"/>
                      <a:pt x="1038242" y="0"/>
                    </a:cubicBezTo>
                    <a:cubicBezTo>
                      <a:pt x="1071227" y="-2406"/>
                      <a:pt x="1119514" y="38327"/>
                      <a:pt x="1120033" y="81791"/>
                    </a:cubicBezTo>
                    <a:cubicBezTo>
                      <a:pt x="1143132" y="204152"/>
                      <a:pt x="1082897" y="252344"/>
                      <a:pt x="1120033" y="408944"/>
                    </a:cubicBezTo>
                    <a:cubicBezTo>
                      <a:pt x="1117715" y="455432"/>
                      <a:pt x="1072095" y="497836"/>
                      <a:pt x="1038242" y="490735"/>
                    </a:cubicBezTo>
                    <a:cubicBezTo>
                      <a:pt x="902469" y="536941"/>
                      <a:pt x="664828" y="484749"/>
                      <a:pt x="569581" y="490735"/>
                    </a:cubicBezTo>
                    <a:cubicBezTo>
                      <a:pt x="474334" y="496721"/>
                      <a:pt x="192424" y="479978"/>
                      <a:pt x="81791" y="490735"/>
                    </a:cubicBezTo>
                    <a:cubicBezTo>
                      <a:pt x="28432" y="492401"/>
                      <a:pt x="-949" y="455930"/>
                      <a:pt x="0" y="408944"/>
                    </a:cubicBezTo>
                    <a:cubicBezTo>
                      <a:pt x="-37163" y="323747"/>
                      <a:pt x="10583" y="206867"/>
                      <a:pt x="0" y="81791"/>
                    </a:cubicBezTo>
                    <a:close/>
                  </a:path>
                </a:pathLst>
              </a:custGeom>
              <a:grpFill/>
              <a:ln w="3175">
                <a:solidFill>
                  <a:schemeClr val="accent5">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Skin.cf</a:t>
                </a:r>
                <a:endParaRPr lang="en-US" sz="1600" dirty="0">
                  <a:solidFill>
                    <a:schemeClr val="accent5">
                      <a:lumMod val="50000"/>
                    </a:schemeClr>
                  </a:solidFill>
                </a:endParaRPr>
              </a:p>
            </p:txBody>
          </p:sp>
          <p:sp>
            <p:nvSpPr>
              <p:cNvPr id="60" name="Rounded Rectangle 59">
                <a:extLst>
                  <a:ext uri="{FF2B5EF4-FFF2-40B4-BE49-F238E27FC236}">
                    <a16:creationId xmlns:a16="http://schemas.microsoft.com/office/drawing/2014/main" id="{18DA382B-9845-1A4F-8E85-D08E428C7F6D}"/>
                  </a:ext>
                </a:extLst>
              </p:cNvPr>
              <p:cNvSpPr/>
              <p:nvPr/>
            </p:nvSpPr>
            <p:spPr>
              <a:xfrm>
                <a:off x="3186793" y="771224"/>
                <a:ext cx="1120033" cy="490735"/>
              </a:xfrm>
              <a:custGeom>
                <a:avLst/>
                <a:gdLst>
                  <a:gd name="connsiteX0" fmla="*/ 0 w 1120033"/>
                  <a:gd name="connsiteY0" fmla="*/ 81791 h 490735"/>
                  <a:gd name="connsiteX1" fmla="*/ 81791 w 1120033"/>
                  <a:gd name="connsiteY1" fmla="*/ 0 h 490735"/>
                  <a:gd name="connsiteX2" fmla="*/ 579146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79146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1123" y="32751"/>
                      <a:pt x="34121" y="-7643"/>
                      <a:pt x="81791" y="0"/>
                    </a:cubicBezTo>
                    <a:cubicBezTo>
                      <a:pt x="261044" y="-23615"/>
                      <a:pt x="382760" y="37327"/>
                      <a:pt x="579146" y="0"/>
                    </a:cubicBezTo>
                    <a:cubicBezTo>
                      <a:pt x="775532" y="-37327"/>
                      <a:pt x="894736" y="51591"/>
                      <a:pt x="1038242" y="0"/>
                    </a:cubicBezTo>
                    <a:cubicBezTo>
                      <a:pt x="1074923" y="-422"/>
                      <a:pt x="1122113" y="45209"/>
                      <a:pt x="1120033" y="81791"/>
                    </a:cubicBezTo>
                    <a:cubicBezTo>
                      <a:pt x="1129057" y="165630"/>
                      <a:pt x="1114876" y="278464"/>
                      <a:pt x="1120033" y="408944"/>
                    </a:cubicBezTo>
                    <a:cubicBezTo>
                      <a:pt x="1118840" y="452511"/>
                      <a:pt x="1085013" y="494092"/>
                      <a:pt x="1038242" y="490735"/>
                    </a:cubicBezTo>
                    <a:cubicBezTo>
                      <a:pt x="879921" y="522049"/>
                      <a:pt x="718069" y="480317"/>
                      <a:pt x="579146" y="490735"/>
                    </a:cubicBezTo>
                    <a:cubicBezTo>
                      <a:pt x="440223" y="501153"/>
                      <a:pt x="195298" y="489601"/>
                      <a:pt x="81791" y="490735"/>
                    </a:cubicBezTo>
                    <a:cubicBezTo>
                      <a:pt x="23451" y="490828"/>
                      <a:pt x="6781" y="457654"/>
                      <a:pt x="0" y="408944"/>
                    </a:cubicBezTo>
                    <a:cubicBezTo>
                      <a:pt x="-15380" y="281405"/>
                      <a:pt x="1695" y="200191"/>
                      <a:pt x="0" y="81791"/>
                    </a:cubicBezTo>
                    <a:close/>
                  </a:path>
                  <a:path w="1120033" h="490735" stroke="0" extrusionOk="0">
                    <a:moveTo>
                      <a:pt x="0" y="81791"/>
                    </a:moveTo>
                    <a:cubicBezTo>
                      <a:pt x="836" y="25932"/>
                      <a:pt x="27625" y="-2646"/>
                      <a:pt x="81791" y="0"/>
                    </a:cubicBezTo>
                    <a:cubicBezTo>
                      <a:pt x="201254" y="-29384"/>
                      <a:pt x="330499" y="1303"/>
                      <a:pt x="569581" y="0"/>
                    </a:cubicBezTo>
                    <a:cubicBezTo>
                      <a:pt x="808663" y="-1303"/>
                      <a:pt x="910685" y="17982"/>
                      <a:pt x="1038242" y="0"/>
                    </a:cubicBezTo>
                    <a:cubicBezTo>
                      <a:pt x="1086239" y="3246"/>
                      <a:pt x="1109620" y="30225"/>
                      <a:pt x="1120033" y="81791"/>
                    </a:cubicBezTo>
                    <a:cubicBezTo>
                      <a:pt x="1157426" y="219948"/>
                      <a:pt x="1098753" y="268920"/>
                      <a:pt x="1120033" y="408944"/>
                    </a:cubicBezTo>
                    <a:cubicBezTo>
                      <a:pt x="1115478" y="446610"/>
                      <a:pt x="1087450" y="484145"/>
                      <a:pt x="1038242" y="490735"/>
                    </a:cubicBezTo>
                    <a:cubicBezTo>
                      <a:pt x="840236" y="506445"/>
                      <a:pt x="727047" y="447067"/>
                      <a:pt x="540887" y="490735"/>
                    </a:cubicBezTo>
                    <a:cubicBezTo>
                      <a:pt x="354728" y="534403"/>
                      <a:pt x="303013" y="454344"/>
                      <a:pt x="81791" y="490735"/>
                    </a:cubicBezTo>
                    <a:cubicBezTo>
                      <a:pt x="39608" y="493368"/>
                      <a:pt x="12572" y="456167"/>
                      <a:pt x="0" y="408944"/>
                    </a:cubicBezTo>
                    <a:cubicBezTo>
                      <a:pt x="-3826" y="275901"/>
                      <a:pt x="19069" y="172309"/>
                      <a:pt x="0" y="81791"/>
                    </a:cubicBezTo>
                    <a:close/>
                  </a:path>
                </a:pathLst>
              </a:custGeom>
              <a:grpFill/>
              <a:ln w="3175">
                <a:solidFill>
                  <a:schemeClr val="accent5">
                    <a:lumMod val="50000"/>
                  </a:schemeClr>
                </a:solidFill>
                <a:extLst>
                  <a:ext uri="{C807C97D-BFC1-408E-A445-0C87EB9F89A2}">
                    <ask:lineSketchStyleProps xmlns:ask="http://schemas.microsoft.com/office/drawing/2018/sketchyshapes" sd="1902281196">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Skin.dnf</a:t>
                </a:r>
                <a:endParaRPr lang="en-US" sz="1600" dirty="0">
                  <a:solidFill>
                    <a:schemeClr val="accent5">
                      <a:lumMod val="50000"/>
                    </a:schemeClr>
                  </a:solidFill>
                </a:endParaRPr>
              </a:p>
            </p:txBody>
          </p:sp>
          <p:sp>
            <p:nvSpPr>
              <p:cNvPr id="61" name="Rounded Rectangle 60">
                <a:extLst>
                  <a:ext uri="{FF2B5EF4-FFF2-40B4-BE49-F238E27FC236}">
                    <a16:creationId xmlns:a16="http://schemas.microsoft.com/office/drawing/2014/main" id="{3C477829-0C19-084F-977E-2552855F9437}"/>
                  </a:ext>
                </a:extLst>
              </p:cNvPr>
              <p:cNvSpPr/>
              <p:nvPr/>
            </p:nvSpPr>
            <p:spPr>
              <a:xfrm>
                <a:off x="4482278" y="807046"/>
                <a:ext cx="1120033" cy="490735"/>
              </a:xfrm>
              <a:custGeom>
                <a:avLst/>
                <a:gdLst>
                  <a:gd name="connsiteX0" fmla="*/ 0 w 1120033"/>
                  <a:gd name="connsiteY0" fmla="*/ 81791 h 490735"/>
                  <a:gd name="connsiteX1" fmla="*/ 81791 w 1120033"/>
                  <a:gd name="connsiteY1" fmla="*/ 0 h 490735"/>
                  <a:gd name="connsiteX2" fmla="*/ 550452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40887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6624" y="34974"/>
                      <a:pt x="35231" y="12033"/>
                      <a:pt x="81791" y="0"/>
                    </a:cubicBezTo>
                    <a:cubicBezTo>
                      <a:pt x="217127" y="-51215"/>
                      <a:pt x="343389" y="25148"/>
                      <a:pt x="550452" y="0"/>
                    </a:cubicBezTo>
                    <a:cubicBezTo>
                      <a:pt x="757515" y="-25148"/>
                      <a:pt x="847919" y="3487"/>
                      <a:pt x="1038242" y="0"/>
                    </a:cubicBezTo>
                    <a:cubicBezTo>
                      <a:pt x="1081265" y="501"/>
                      <a:pt x="1126604" y="38370"/>
                      <a:pt x="1120033" y="81791"/>
                    </a:cubicBezTo>
                    <a:cubicBezTo>
                      <a:pt x="1135104" y="158814"/>
                      <a:pt x="1109897" y="288715"/>
                      <a:pt x="1120033" y="408944"/>
                    </a:cubicBezTo>
                    <a:cubicBezTo>
                      <a:pt x="1118730" y="467068"/>
                      <a:pt x="1080569" y="487506"/>
                      <a:pt x="1038242" y="490735"/>
                    </a:cubicBezTo>
                    <a:cubicBezTo>
                      <a:pt x="853040" y="536841"/>
                      <a:pt x="767872" y="438067"/>
                      <a:pt x="540887" y="490735"/>
                    </a:cubicBezTo>
                    <a:cubicBezTo>
                      <a:pt x="313902" y="543403"/>
                      <a:pt x="270897" y="454891"/>
                      <a:pt x="81791" y="490735"/>
                    </a:cubicBezTo>
                    <a:cubicBezTo>
                      <a:pt x="37403" y="486866"/>
                      <a:pt x="3180" y="458716"/>
                      <a:pt x="0" y="408944"/>
                    </a:cubicBezTo>
                    <a:cubicBezTo>
                      <a:pt x="-28822" y="274660"/>
                      <a:pt x="19814" y="195923"/>
                      <a:pt x="0" y="81791"/>
                    </a:cubicBezTo>
                    <a:close/>
                  </a:path>
                  <a:path w="1120033" h="490735" stroke="0" extrusionOk="0">
                    <a:moveTo>
                      <a:pt x="0" y="81791"/>
                    </a:moveTo>
                    <a:cubicBezTo>
                      <a:pt x="11851" y="37583"/>
                      <a:pt x="35900" y="-9608"/>
                      <a:pt x="81791" y="0"/>
                    </a:cubicBezTo>
                    <a:cubicBezTo>
                      <a:pt x="282390" y="-19881"/>
                      <a:pt x="385839" y="30612"/>
                      <a:pt x="560017" y="0"/>
                    </a:cubicBezTo>
                    <a:cubicBezTo>
                      <a:pt x="734195" y="-30612"/>
                      <a:pt x="823719" y="46258"/>
                      <a:pt x="1038242" y="0"/>
                    </a:cubicBezTo>
                    <a:cubicBezTo>
                      <a:pt x="1085135" y="794"/>
                      <a:pt x="1121946" y="33007"/>
                      <a:pt x="1120033" y="81791"/>
                    </a:cubicBezTo>
                    <a:cubicBezTo>
                      <a:pt x="1121858" y="163188"/>
                      <a:pt x="1110520" y="342610"/>
                      <a:pt x="1120033" y="408944"/>
                    </a:cubicBezTo>
                    <a:cubicBezTo>
                      <a:pt x="1131586" y="449886"/>
                      <a:pt x="1087211" y="501169"/>
                      <a:pt x="1038242" y="490735"/>
                    </a:cubicBezTo>
                    <a:cubicBezTo>
                      <a:pt x="847982" y="545129"/>
                      <a:pt x="703439" y="488880"/>
                      <a:pt x="579146" y="490735"/>
                    </a:cubicBezTo>
                    <a:cubicBezTo>
                      <a:pt x="454853" y="492590"/>
                      <a:pt x="268122" y="452554"/>
                      <a:pt x="81791" y="490735"/>
                    </a:cubicBezTo>
                    <a:cubicBezTo>
                      <a:pt x="35630" y="480990"/>
                      <a:pt x="3520" y="456430"/>
                      <a:pt x="0" y="408944"/>
                    </a:cubicBezTo>
                    <a:cubicBezTo>
                      <a:pt x="-6887" y="325812"/>
                      <a:pt x="31049" y="171649"/>
                      <a:pt x="0" y="81791"/>
                    </a:cubicBezTo>
                    <a:close/>
                  </a:path>
                </a:pathLst>
              </a:custGeom>
              <a:grpFill/>
              <a:ln w="3175">
                <a:solidFill>
                  <a:schemeClr val="accent5">
                    <a:lumMod val="50000"/>
                  </a:schemeClr>
                </a:solidFill>
                <a:extLst>
                  <a:ext uri="{C807C97D-BFC1-408E-A445-0C87EB9F89A2}">
                    <ask:lineSketchStyleProps xmlns:ask="http://schemas.microsoft.com/office/drawing/2018/sketchyshapes" sd="4275912100">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Skin.pg</a:t>
                </a:r>
                <a:endParaRPr lang="en-US" sz="1600" dirty="0">
                  <a:solidFill>
                    <a:schemeClr val="accent5">
                      <a:lumMod val="50000"/>
                    </a:schemeClr>
                  </a:solidFill>
                </a:endParaRPr>
              </a:p>
            </p:txBody>
          </p:sp>
          <p:sp>
            <p:nvSpPr>
              <p:cNvPr id="62" name="Rounded Rectangle 61">
                <a:extLst>
                  <a:ext uri="{FF2B5EF4-FFF2-40B4-BE49-F238E27FC236}">
                    <a16:creationId xmlns:a16="http://schemas.microsoft.com/office/drawing/2014/main" id="{313E78A5-38F3-0B40-83A0-455D66F5C18C}"/>
                  </a:ext>
                </a:extLst>
              </p:cNvPr>
              <p:cNvSpPr/>
              <p:nvPr/>
            </p:nvSpPr>
            <p:spPr>
              <a:xfrm>
                <a:off x="5819956" y="804386"/>
                <a:ext cx="1120033" cy="490735"/>
              </a:xfrm>
              <a:custGeom>
                <a:avLst/>
                <a:gdLst>
                  <a:gd name="connsiteX0" fmla="*/ 0 w 1120033"/>
                  <a:gd name="connsiteY0" fmla="*/ 81791 h 490735"/>
                  <a:gd name="connsiteX1" fmla="*/ 81791 w 1120033"/>
                  <a:gd name="connsiteY1" fmla="*/ 0 h 490735"/>
                  <a:gd name="connsiteX2" fmla="*/ 569581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88710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3144" y="33943"/>
                      <a:pt x="33555" y="2521"/>
                      <a:pt x="81791" y="0"/>
                    </a:cubicBezTo>
                    <a:cubicBezTo>
                      <a:pt x="265035" y="-7461"/>
                      <a:pt x="383923" y="40766"/>
                      <a:pt x="569581" y="0"/>
                    </a:cubicBezTo>
                    <a:cubicBezTo>
                      <a:pt x="755239" y="-40766"/>
                      <a:pt x="878446" y="16523"/>
                      <a:pt x="1038242" y="0"/>
                    </a:cubicBezTo>
                    <a:cubicBezTo>
                      <a:pt x="1082277" y="310"/>
                      <a:pt x="1110024" y="33013"/>
                      <a:pt x="1120033" y="81791"/>
                    </a:cubicBezTo>
                    <a:cubicBezTo>
                      <a:pt x="1122151" y="212214"/>
                      <a:pt x="1095654" y="264751"/>
                      <a:pt x="1120033" y="408944"/>
                    </a:cubicBezTo>
                    <a:cubicBezTo>
                      <a:pt x="1113343" y="461247"/>
                      <a:pt x="1093098" y="492641"/>
                      <a:pt x="1038242" y="490735"/>
                    </a:cubicBezTo>
                    <a:cubicBezTo>
                      <a:pt x="888016" y="525539"/>
                      <a:pt x="763106" y="479611"/>
                      <a:pt x="588710" y="490735"/>
                    </a:cubicBezTo>
                    <a:cubicBezTo>
                      <a:pt x="414314" y="501859"/>
                      <a:pt x="196751" y="469327"/>
                      <a:pt x="81791" y="490735"/>
                    </a:cubicBezTo>
                    <a:cubicBezTo>
                      <a:pt x="43987" y="489750"/>
                      <a:pt x="-1583" y="451015"/>
                      <a:pt x="0" y="408944"/>
                    </a:cubicBezTo>
                    <a:cubicBezTo>
                      <a:pt x="-10356" y="269964"/>
                      <a:pt x="3142" y="190217"/>
                      <a:pt x="0" y="81791"/>
                    </a:cubicBezTo>
                    <a:close/>
                  </a:path>
                  <a:path w="1120033" h="490735" stroke="0" extrusionOk="0">
                    <a:moveTo>
                      <a:pt x="0" y="81791"/>
                    </a:moveTo>
                    <a:cubicBezTo>
                      <a:pt x="-137" y="35500"/>
                      <a:pt x="33186" y="-2836"/>
                      <a:pt x="81791" y="0"/>
                    </a:cubicBezTo>
                    <a:cubicBezTo>
                      <a:pt x="292368" y="-39616"/>
                      <a:pt x="465510" y="51040"/>
                      <a:pt x="579146" y="0"/>
                    </a:cubicBezTo>
                    <a:cubicBezTo>
                      <a:pt x="692782" y="-51040"/>
                      <a:pt x="866937" y="13323"/>
                      <a:pt x="1038242" y="0"/>
                    </a:cubicBezTo>
                    <a:cubicBezTo>
                      <a:pt x="1087142" y="5242"/>
                      <a:pt x="1110893" y="29670"/>
                      <a:pt x="1120033" y="81791"/>
                    </a:cubicBezTo>
                    <a:cubicBezTo>
                      <a:pt x="1132352" y="233476"/>
                      <a:pt x="1112168" y="270314"/>
                      <a:pt x="1120033" y="408944"/>
                    </a:cubicBezTo>
                    <a:cubicBezTo>
                      <a:pt x="1123416" y="456768"/>
                      <a:pt x="1079627" y="495680"/>
                      <a:pt x="1038242" y="490735"/>
                    </a:cubicBezTo>
                    <a:cubicBezTo>
                      <a:pt x="845856" y="542526"/>
                      <a:pt x="693589" y="469541"/>
                      <a:pt x="579146" y="490735"/>
                    </a:cubicBezTo>
                    <a:cubicBezTo>
                      <a:pt x="464703" y="511929"/>
                      <a:pt x="280515" y="458199"/>
                      <a:pt x="81791" y="490735"/>
                    </a:cubicBezTo>
                    <a:cubicBezTo>
                      <a:pt x="38778" y="491141"/>
                      <a:pt x="-124" y="449204"/>
                      <a:pt x="0" y="408944"/>
                    </a:cubicBezTo>
                    <a:cubicBezTo>
                      <a:pt x="-1230" y="259387"/>
                      <a:pt x="28763" y="214688"/>
                      <a:pt x="0" y="81791"/>
                    </a:cubicBezTo>
                    <a:close/>
                  </a:path>
                </a:pathLst>
              </a:custGeom>
              <a:grpFill/>
              <a:ln w="3175">
                <a:solidFill>
                  <a:schemeClr val="accent5">
                    <a:lumMod val="50000"/>
                  </a:schemeClr>
                </a:solidFill>
                <a:extLst>
                  <a:ext uri="{C807C97D-BFC1-408E-A445-0C87EB9F89A2}">
                    <ask:lineSketchStyleProps xmlns:ask="http://schemas.microsoft.com/office/drawing/2018/sketchyshapes" sd="164590828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Skin.pubg</a:t>
                </a:r>
                <a:endParaRPr lang="en-US" sz="1600" dirty="0">
                  <a:solidFill>
                    <a:schemeClr val="accent5">
                      <a:lumMod val="50000"/>
                    </a:schemeClr>
                  </a:solidFill>
                </a:endParaRPr>
              </a:p>
            </p:txBody>
          </p:sp>
          <p:sp>
            <p:nvSpPr>
              <p:cNvPr id="64" name="Rounded Rectangle 63">
                <a:extLst>
                  <a:ext uri="{FF2B5EF4-FFF2-40B4-BE49-F238E27FC236}">
                    <a16:creationId xmlns:a16="http://schemas.microsoft.com/office/drawing/2014/main" id="{3F102F1D-92E8-CD44-900C-02897B7AE97C}"/>
                  </a:ext>
                </a:extLst>
              </p:cNvPr>
              <p:cNvSpPr/>
              <p:nvPr/>
            </p:nvSpPr>
            <p:spPr>
              <a:xfrm>
                <a:off x="7432852" y="804386"/>
                <a:ext cx="1120033" cy="490735"/>
              </a:xfrm>
              <a:custGeom>
                <a:avLst/>
                <a:gdLst>
                  <a:gd name="connsiteX0" fmla="*/ 0 w 1120033"/>
                  <a:gd name="connsiteY0" fmla="*/ 81791 h 490735"/>
                  <a:gd name="connsiteX1" fmla="*/ 81791 w 1120033"/>
                  <a:gd name="connsiteY1" fmla="*/ 0 h 490735"/>
                  <a:gd name="connsiteX2" fmla="*/ 560017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40887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1964" y="47871"/>
                      <a:pt x="38723" y="4028"/>
                      <a:pt x="81791" y="0"/>
                    </a:cubicBezTo>
                    <a:cubicBezTo>
                      <a:pt x="303801" y="-5741"/>
                      <a:pt x="326570" y="32452"/>
                      <a:pt x="560017" y="0"/>
                    </a:cubicBezTo>
                    <a:cubicBezTo>
                      <a:pt x="793464" y="-32452"/>
                      <a:pt x="880842" y="3104"/>
                      <a:pt x="1038242" y="0"/>
                    </a:cubicBezTo>
                    <a:cubicBezTo>
                      <a:pt x="1088155" y="7000"/>
                      <a:pt x="1122011" y="39547"/>
                      <a:pt x="1120033" y="81791"/>
                    </a:cubicBezTo>
                    <a:cubicBezTo>
                      <a:pt x="1127526" y="197939"/>
                      <a:pt x="1099124" y="310697"/>
                      <a:pt x="1120033" y="408944"/>
                    </a:cubicBezTo>
                    <a:cubicBezTo>
                      <a:pt x="1107892" y="450622"/>
                      <a:pt x="1079811" y="479826"/>
                      <a:pt x="1038242" y="490735"/>
                    </a:cubicBezTo>
                    <a:cubicBezTo>
                      <a:pt x="856434" y="547245"/>
                      <a:pt x="761639" y="466329"/>
                      <a:pt x="540887" y="490735"/>
                    </a:cubicBezTo>
                    <a:cubicBezTo>
                      <a:pt x="320135" y="515141"/>
                      <a:pt x="212513" y="465538"/>
                      <a:pt x="81791" y="490735"/>
                    </a:cubicBezTo>
                    <a:cubicBezTo>
                      <a:pt x="37017" y="499606"/>
                      <a:pt x="1787" y="451435"/>
                      <a:pt x="0" y="408944"/>
                    </a:cubicBezTo>
                    <a:cubicBezTo>
                      <a:pt x="-12472" y="343042"/>
                      <a:pt x="14960" y="177277"/>
                      <a:pt x="0" y="81791"/>
                    </a:cubicBezTo>
                    <a:close/>
                  </a:path>
                  <a:path w="1120033" h="490735" stroke="0" extrusionOk="0">
                    <a:moveTo>
                      <a:pt x="0" y="81791"/>
                    </a:moveTo>
                    <a:cubicBezTo>
                      <a:pt x="-2724" y="35922"/>
                      <a:pt x="43570" y="7935"/>
                      <a:pt x="81791" y="0"/>
                    </a:cubicBezTo>
                    <a:cubicBezTo>
                      <a:pt x="251585" y="-1260"/>
                      <a:pt x="414368" y="52929"/>
                      <a:pt x="579146" y="0"/>
                    </a:cubicBezTo>
                    <a:cubicBezTo>
                      <a:pt x="743925" y="-52929"/>
                      <a:pt x="926112" y="7934"/>
                      <a:pt x="1038242" y="0"/>
                    </a:cubicBezTo>
                    <a:cubicBezTo>
                      <a:pt x="1081667" y="7083"/>
                      <a:pt x="1119089" y="36087"/>
                      <a:pt x="1120033" y="81791"/>
                    </a:cubicBezTo>
                    <a:cubicBezTo>
                      <a:pt x="1129644" y="164359"/>
                      <a:pt x="1093715" y="310641"/>
                      <a:pt x="1120033" y="408944"/>
                    </a:cubicBezTo>
                    <a:cubicBezTo>
                      <a:pt x="1131593" y="457918"/>
                      <a:pt x="1087066" y="496439"/>
                      <a:pt x="1038242" y="490735"/>
                    </a:cubicBezTo>
                    <a:cubicBezTo>
                      <a:pt x="818326" y="517112"/>
                      <a:pt x="767684" y="446269"/>
                      <a:pt x="560017" y="490735"/>
                    </a:cubicBezTo>
                    <a:cubicBezTo>
                      <a:pt x="352351" y="535201"/>
                      <a:pt x="282845" y="461287"/>
                      <a:pt x="81791" y="490735"/>
                    </a:cubicBezTo>
                    <a:cubicBezTo>
                      <a:pt x="36077" y="486976"/>
                      <a:pt x="4196" y="445960"/>
                      <a:pt x="0" y="408944"/>
                    </a:cubicBezTo>
                    <a:cubicBezTo>
                      <a:pt x="-12972" y="277670"/>
                      <a:pt x="2885" y="156032"/>
                      <a:pt x="0" y="81791"/>
                    </a:cubicBezTo>
                    <a:close/>
                  </a:path>
                </a:pathLst>
              </a:custGeom>
              <a:grpFill/>
              <a:ln w="3175">
                <a:solidFill>
                  <a:schemeClr val="accent5">
                    <a:lumMod val="50000"/>
                  </a:schemeClr>
                </a:solidFill>
                <a:extLst>
                  <a:ext uri="{C807C97D-BFC1-408E-A445-0C87EB9F89A2}">
                    <ask:lineSketchStyleProps xmlns:ask="http://schemas.microsoft.com/office/drawing/2018/sketchyshapes" sd="666310061">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t>
                </a:r>
              </a:p>
            </p:txBody>
          </p:sp>
        </p:grpSp>
        <p:sp>
          <p:nvSpPr>
            <p:cNvPr id="71" name="Down Arrow 70">
              <a:extLst>
                <a:ext uri="{FF2B5EF4-FFF2-40B4-BE49-F238E27FC236}">
                  <a16:creationId xmlns:a16="http://schemas.microsoft.com/office/drawing/2014/main" id="{CC6EDE65-9754-6F45-9006-C89EF17C7DFF}"/>
                </a:ext>
              </a:extLst>
            </p:cNvPr>
            <p:cNvSpPr/>
            <p:nvPr/>
          </p:nvSpPr>
          <p:spPr>
            <a:xfrm>
              <a:off x="2001906" y="2680741"/>
              <a:ext cx="444022" cy="646163"/>
            </a:xfrm>
            <a:custGeom>
              <a:avLst/>
              <a:gdLst>
                <a:gd name="connsiteX0" fmla="*/ 0 w 444022"/>
                <a:gd name="connsiteY0" fmla="*/ 424152 h 646163"/>
                <a:gd name="connsiteX1" fmla="*/ 111006 w 444022"/>
                <a:gd name="connsiteY1" fmla="*/ 424152 h 646163"/>
                <a:gd name="connsiteX2" fmla="*/ 111006 w 444022"/>
                <a:gd name="connsiteY2" fmla="*/ 0 h 646163"/>
                <a:gd name="connsiteX3" fmla="*/ 333017 w 444022"/>
                <a:gd name="connsiteY3" fmla="*/ 0 h 646163"/>
                <a:gd name="connsiteX4" fmla="*/ 333017 w 444022"/>
                <a:gd name="connsiteY4" fmla="*/ 424152 h 646163"/>
                <a:gd name="connsiteX5" fmla="*/ 444022 w 444022"/>
                <a:gd name="connsiteY5" fmla="*/ 424152 h 646163"/>
                <a:gd name="connsiteX6" fmla="*/ 222011 w 444022"/>
                <a:gd name="connsiteY6" fmla="*/ 646163 h 646163"/>
                <a:gd name="connsiteX7" fmla="*/ 0 w 444022"/>
                <a:gd name="connsiteY7" fmla="*/ 424152 h 646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022" h="646163" fill="none" extrusionOk="0">
                  <a:moveTo>
                    <a:pt x="0" y="424152"/>
                  </a:moveTo>
                  <a:cubicBezTo>
                    <a:pt x="42860" y="421254"/>
                    <a:pt x="70166" y="423397"/>
                    <a:pt x="111006" y="424152"/>
                  </a:cubicBezTo>
                  <a:cubicBezTo>
                    <a:pt x="120388" y="275910"/>
                    <a:pt x="113775" y="130806"/>
                    <a:pt x="111006" y="0"/>
                  </a:cubicBezTo>
                  <a:cubicBezTo>
                    <a:pt x="165581" y="-6911"/>
                    <a:pt x="256388" y="-8050"/>
                    <a:pt x="333017" y="0"/>
                  </a:cubicBezTo>
                  <a:cubicBezTo>
                    <a:pt x="312488" y="181341"/>
                    <a:pt x="338504" y="325714"/>
                    <a:pt x="333017" y="424152"/>
                  </a:cubicBezTo>
                  <a:cubicBezTo>
                    <a:pt x="367423" y="422554"/>
                    <a:pt x="397516" y="419963"/>
                    <a:pt x="444022" y="424152"/>
                  </a:cubicBezTo>
                  <a:cubicBezTo>
                    <a:pt x="375393" y="480566"/>
                    <a:pt x="330036" y="552160"/>
                    <a:pt x="222011" y="646163"/>
                  </a:cubicBezTo>
                  <a:cubicBezTo>
                    <a:pt x="130472" y="557886"/>
                    <a:pt x="55252" y="474198"/>
                    <a:pt x="0" y="424152"/>
                  </a:cubicBezTo>
                  <a:close/>
                </a:path>
                <a:path w="444022" h="646163" stroke="0" extrusionOk="0">
                  <a:moveTo>
                    <a:pt x="0" y="424152"/>
                  </a:moveTo>
                  <a:cubicBezTo>
                    <a:pt x="31911" y="421025"/>
                    <a:pt x="56031" y="419343"/>
                    <a:pt x="111006" y="424152"/>
                  </a:cubicBezTo>
                  <a:cubicBezTo>
                    <a:pt x="117706" y="232189"/>
                    <a:pt x="106169" y="202118"/>
                    <a:pt x="111006" y="0"/>
                  </a:cubicBezTo>
                  <a:cubicBezTo>
                    <a:pt x="192718" y="-10664"/>
                    <a:pt x="259007" y="1471"/>
                    <a:pt x="333017" y="0"/>
                  </a:cubicBezTo>
                  <a:cubicBezTo>
                    <a:pt x="348849" y="176183"/>
                    <a:pt x="326755" y="291818"/>
                    <a:pt x="333017" y="424152"/>
                  </a:cubicBezTo>
                  <a:cubicBezTo>
                    <a:pt x="378489" y="424479"/>
                    <a:pt x="390101" y="423227"/>
                    <a:pt x="444022" y="424152"/>
                  </a:cubicBezTo>
                  <a:cubicBezTo>
                    <a:pt x="371983" y="487620"/>
                    <a:pt x="277568" y="607185"/>
                    <a:pt x="222011" y="646163"/>
                  </a:cubicBezTo>
                  <a:cubicBezTo>
                    <a:pt x="121955" y="541593"/>
                    <a:pt x="101324" y="524458"/>
                    <a:pt x="0" y="424152"/>
                  </a:cubicBezTo>
                  <a:close/>
                </a:path>
              </a:pathLst>
            </a:custGeom>
            <a:solidFill>
              <a:schemeClr val="accent5">
                <a:lumMod val="20000"/>
                <a:lumOff val="80000"/>
              </a:schemeClr>
            </a:solidFill>
            <a:ln>
              <a:solidFill>
                <a:schemeClr val="accent5">
                  <a:lumMod val="40000"/>
                  <a:lumOff val="60000"/>
                </a:schemeClr>
              </a:solidFill>
              <a:prstDash val="lgDash"/>
              <a:extLst>
                <a:ext uri="{C807C97D-BFC1-408E-A445-0C87EB9F89A2}">
                  <ask:lineSketchStyleProps xmlns:ask="http://schemas.microsoft.com/office/drawing/2018/sketchyshapes" sd="3550545191">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72" name="Down Arrow 71">
              <a:extLst>
                <a:ext uri="{FF2B5EF4-FFF2-40B4-BE49-F238E27FC236}">
                  <a16:creationId xmlns:a16="http://schemas.microsoft.com/office/drawing/2014/main" id="{0DE54E11-0123-4F41-B9A5-52A19C1AFA37}"/>
                </a:ext>
              </a:extLst>
            </p:cNvPr>
            <p:cNvSpPr/>
            <p:nvPr/>
          </p:nvSpPr>
          <p:spPr>
            <a:xfrm>
              <a:off x="3343950" y="2680741"/>
              <a:ext cx="444022" cy="646163"/>
            </a:xfrm>
            <a:custGeom>
              <a:avLst/>
              <a:gdLst>
                <a:gd name="connsiteX0" fmla="*/ 0 w 444022"/>
                <a:gd name="connsiteY0" fmla="*/ 424152 h 646163"/>
                <a:gd name="connsiteX1" fmla="*/ 111006 w 444022"/>
                <a:gd name="connsiteY1" fmla="*/ 424152 h 646163"/>
                <a:gd name="connsiteX2" fmla="*/ 111006 w 444022"/>
                <a:gd name="connsiteY2" fmla="*/ 0 h 646163"/>
                <a:gd name="connsiteX3" fmla="*/ 333017 w 444022"/>
                <a:gd name="connsiteY3" fmla="*/ 0 h 646163"/>
                <a:gd name="connsiteX4" fmla="*/ 333017 w 444022"/>
                <a:gd name="connsiteY4" fmla="*/ 424152 h 646163"/>
                <a:gd name="connsiteX5" fmla="*/ 444022 w 444022"/>
                <a:gd name="connsiteY5" fmla="*/ 424152 h 646163"/>
                <a:gd name="connsiteX6" fmla="*/ 222011 w 444022"/>
                <a:gd name="connsiteY6" fmla="*/ 646163 h 646163"/>
                <a:gd name="connsiteX7" fmla="*/ 0 w 444022"/>
                <a:gd name="connsiteY7" fmla="*/ 424152 h 646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022" h="646163" fill="none" extrusionOk="0">
                  <a:moveTo>
                    <a:pt x="0" y="424152"/>
                  </a:moveTo>
                  <a:cubicBezTo>
                    <a:pt x="42860" y="421254"/>
                    <a:pt x="70166" y="423397"/>
                    <a:pt x="111006" y="424152"/>
                  </a:cubicBezTo>
                  <a:cubicBezTo>
                    <a:pt x="120388" y="275910"/>
                    <a:pt x="113775" y="130806"/>
                    <a:pt x="111006" y="0"/>
                  </a:cubicBezTo>
                  <a:cubicBezTo>
                    <a:pt x="165581" y="-6911"/>
                    <a:pt x="256388" y="-8050"/>
                    <a:pt x="333017" y="0"/>
                  </a:cubicBezTo>
                  <a:cubicBezTo>
                    <a:pt x="312488" y="181341"/>
                    <a:pt x="338504" y="325714"/>
                    <a:pt x="333017" y="424152"/>
                  </a:cubicBezTo>
                  <a:cubicBezTo>
                    <a:pt x="367423" y="422554"/>
                    <a:pt x="397516" y="419963"/>
                    <a:pt x="444022" y="424152"/>
                  </a:cubicBezTo>
                  <a:cubicBezTo>
                    <a:pt x="375393" y="480566"/>
                    <a:pt x="330036" y="552160"/>
                    <a:pt x="222011" y="646163"/>
                  </a:cubicBezTo>
                  <a:cubicBezTo>
                    <a:pt x="130472" y="557886"/>
                    <a:pt x="55252" y="474198"/>
                    <a:pt x="0" y="424152"/>
                  </a:cubicBezTo>
                  <a:close/>
                </a:path>
                <a:path w="444022" h="646163" stroke="0" extrusionOk="0">
                  <a:moveTo>
                    <a:pt x="0" y="424152"/>
                  </a:moveTo>
                  <a:cubicBezTo>
                    <a:pt x="31911" y="421025"/>
                    <a:pt x="56031" y="419343"/>
                    <a:pt x="111006" y="424152"/>
                  </a:cubicBezTo>
                  <a:cubicBezTo>
                    <a:pt x="117706" y="232189"/>
                    <a:pt x="106169" y="202118"/>
                    <a:pt x="111006" y="0"/>
                  </a:cubicBezTo>
                  <a:cubicBezTo>
                    <a:pt x="192718" y="-10664"/>
                    <a:pt x="259007" y="1471"/>
                    <a:pt x="333017" y="0"/>
                  </a:cubicBezTo>
                  <a:cubicBezTo>
                    <a:pt x="348849" y="176183"/>
                    <a:pt x="326755" y="291818"/>
                    <a:pt x="333017" y="424152"/>
                  </a:cubicBezTo>
                  <a:cubicBezTo>
                    <a:pt x="378489" y="424479"/>
                    <a:pt x="390101" y="423227"/>
                    <a:pt x="444022" y="424152"/>
                  </a:cubicBezTo>
                  <a:cubicBezTo>
                    <a:pt x="371983" y="487620"/>
                    <a:pt x="277568" y="607185"/>
                    <a:pt x="222011" y="646163"/>
                  </a:cubicBezTo>
                  <a:cubicBezTo>
                    <a:pt x="121955" y="541593"/>
                    <a:pt x="101324" y="524458"/>
                    <a:pt x="0" y="424152"/>
                  </a:cubicBezTo>
                  <a:close/>
                </a:path>
              </a:pathLst>
            </a:custGeom>
            <a:solidFill>
              <a:schemeClr val="accent5">
                <a:lumMod val="20000"/>
                <a:lumOff val="80000"/>
              </a:schemeClr>
            </a:solidFill>
            <a:ln>
              <a:solidFill>
                <a:schemeClr val="accent5">
                  <a:lumMod val="40000"/>
                  <a:lumOff val="60000"/>
                </a:schemeClr>
              </a:solidFill>
              <a:prstDash val="lgDash"/>
              <a:extLst>
                <a:ext uri="{C807C97D-BFC1-408E-A445-0C87EB9F89A2}">
                  <ask:lineSketchStyleProps xmlns:ask="http://schemas.microsoft.com/office/drawing/2018/sketchyshapes" sd="3550545191">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73" name="Down Arrow 72">
              <a:extLst>
                <a:ext uri="{FF2B5EF4-FFF2-40B4-BE49-F238E27FC236}">
                  <a16:creationId xmlns:a16="http://schemas.microsoft.com/office/drawing/2014/main" id="{0D37D12E-32EE-7C44-B4A9-8A7DD27D41B0}"/>
                </a:ext>
              </a:extLst>
            </p:cNvPr>
            <p:cNvSpPr/>
            <p:nvPr/>
          </p:nvSpPr>
          <p:spPr>
            <a:xfrm>
              <a:off x="4685994" y="2680741"/>
              <a:ext cx="444022" cy="646163"/>
            </a:xfrm>
            <a:custGeom>
              <a:avLst/>
              <a:gdLst>
                <a:gd name="connsiteX0" fmla="*/ 0 w 444022"/>
                <a:gd name="connsiteY0" fmla="*/ 424152 h 646163"/>
                <a:gd name="connsiteX1" fmla="*/ 111006 w 444022"/>
                <a:gd name="connsiteY1" fmla="*/ 424152 h 646163"/>
                <a:gd name="connsiteX2" fmla="*/ 111006 w 444022"/>
                <a:gd name="connsiteY2" fmla="*/ 0 h 646163"/>
                <a:gd name="connsiteX3" fmla="*/ 333017 w 444022"/>
                <a:gd name="connsiteY3" fmla="*/ 0 h 646163"/>
                <a:gd name="connsiteX4" fmla="*/ 333017 w 444022"/>
                <a:gd name="connsiteY4" fmla="*/ 424152 h 646163"/>
                <a:gd name="connsiteX5" fmla="*/ 444022 w 444022"/>
                <a:gd name="connsiteY5" fmla="*/ 424152 h 646163"/>
                <a:gd name="connsiteX6" fmla="*/ 222011 w 444022"/>
                <a:gd name="connsiteY6" fmla="*/ 646163 h 646163"/>
                <a:gd name="connsiteX7" fmla="*/ 0 w 444022"/>
                <a:gd name="connsiteY7" fmla="*/ 424152 h 646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022" h="646163" fill="none" extrusionOk="0">
                  <a:moveTo>
                    <a:pt x="0" y="424152"/>
                  </a:moveTo>
                  <a:cubicBezTo>
                    <a:pt x="42860" y="421254"/>
                    <a:pt x="70166" y="423397"/>
                    <a:pt x="111006" y="424152"/>
                  </a:cubicBezTo>
                  <a:cubicBezTo>
                    <a:pt x="120388" y="275910"/>
                    <a:pt x="113775" y="130806"/>
                    <a:pt x="111006" y="0"/>
                  </a:cubicBezTo>
                  <a:cubicBezTo>
                    <a:pt x="165581" y="-6911"/>
                    <a:pt x="256388" y="-8050"/>
                    <a:pt x="333017" y="0"/>
                  </a:cubicBezTo>
                  <a:cubicBezTo>
                    <a:pt x="312488" y="181341"/>
                    <a:pt x="338504" y="325714"/>
                    <a:pt x="333017" y="424152"/>
                  </a:cubicBezTo>
                  <a:cubicBezTo>
                    <a:pt x="367423" y="422554"/>
                    <a:pt x="397516" y="419963"/>
                    <a:pt x="444022" y="424152"/>
                  </a:cubicBezTo>
                  <a:cubicBezTo>
                    <a:pt x="375393" y="480566"/>
                    <a:pt x="330036" y="552160"/>
                    <a:pt x="222011" y="646163"/>
                  </a:cubicBezTo>
                  <a:cubicBezTo>
                    <a:pt x="130472" y="557886"/>
                    <a:pt x="55252" y="474198"/>
                    <a:pt x="0" y="424152"/>
                  </a:cubicBezTo>
                  <a:close/>
                </a:path>
                <a:path w="444022" h="646163" stroke="0" extrusionOk="0">
                  <a:moveTo>
                    <a:pt x="0" y="424152"/>
                  </a:moveTo>
                  <a:cubicBezTo>
                    <a:pt x="31911" y="421025"/>
                    <a:pt x="56031" y="419343"/>
                    <a:pt x="111006" y="424152"/>
                  </a:cubicBezTo>
                  <a:cubicBezTo>
                    <a:pt x="117706" y="232189"/>
                    <a:pt x="106169" y="202118"/>
                    <a:pt x="111006" y="0"/>
                  </a:cubicBezTo>
                  <a:cubicBezTo>
                    <a:pt x="192718" y="-10664"/>
                    <a:pt x="259007" y="1471"/>
                    <a:pt x="333017" y="0"/>
                  </a:cubicBezTo>
                  <a:cubicBezTo>
                    <a:pt x="348849" y="176183"/>
                    <a:pt x="326755" y="291818"/>
                    <a:pt x="333017" y="424152"/>
                  </a:cubicBezTo>
                  <a:cubicBezTo>
                    <a:pt x="378489" y="424479"/>
                    <a:pt x="390101" y="423227"/>
                    <a:pt x="444022" y="424152"/>
                  </a:cubicBezTo>
                  <a:cubicBezTo>
                    <a:pt x="371983" y="487620"/>
                    <a:pt x="277568" y="607185"/>
                    <a:pt x="222011" y="646163"/>
                  </a:cubicBezTo>
                  <a:cubicBezTo>
                    <a:pt x="121955" y="541593"/>
                    <a:pt x="101324" y="524458"/>
                    <a:pt x="0" y="424152"/>
                  </a:cubicBezTo>
                  <a:close/>
                </a:path>
              </a:pathLst>
            </a:custGeom>
            <a:solidFill>
              <a:schemeClr val="accent5">
                <a:lumMod val="20000"/>
                <a:lumOff val="80000"/>
              </a:schemeClr>
            </a:solidFill>
            <a:ln>
              <a:solidFill>
                <a:schemeClr val="accent5">
                  <a:lumMod val="40000"/>
                  <a:lumOff val="60000"/>
                </a:schemeClr>
              </a:solidFill>
              <a:prstDash val="lgDash"/>
              <a:extLst>
                <a:ext uri="{C807C97D-BFC1-408E-A445-0C87EB9F89A2}">
                  <ask:lineSketchStyleProps xmlns:ask="http://schemas.microsoft.com/office/drawing/2018/sketchyshapes" sd="3550545191">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74" name="Down Arrow 73">
              <a:extLst>
                <a:ext uri="{FF2B5EF4-FFF2-40B4-BE49-F238E27FC236}">
                  <a16:creationId xmlns:a16="http://schemas.microsoft.com/office/drawing/2014/main" id="{E60488AE-D06C-DC48-BBF9-AF1FF8D040A6}"/>
                </a:ext>
              </a:extLst>
            </p:cNvPr>
            <p:cNvSpPr/>
            <p:nvPr/>
          </p:nvSpPr>
          <p:spPr>
            <a:xfrm>
              <a:off x="6027218" y="2680741"/>
              <a:ext cx="444022" cy="646163"/>
            </a:xfrm>
            <a:custGeom>
              <a:avLst/>
              <a:gdLst>
                <a:gd name="connsiteX0" fmla="*/ 0 w 444022"/>
                <a:gd name="connsiteY0" fmla="*/ 424152 h 646163"/>
                <a:gd name="connsiteX1" fmla="*/ 111006 w 444022"/>
                <a:gd name="connsiteY1" fmla="*/ 424152 h 646163"/>
                <a:gd name="connsiteX2" fmla="*/ 111006 w 444022"/>
                <a:gd name="connsiteY2" fmla="*/ 0 h 646163"/>
                <a:gd name="connsiteX3" fmla="*/ 333017 w 444022"/>
                <a:gd name="connsiteY3" fmla="*/ 0 h 646163"/>
                <a:gd name="connsiteX4" fmla="*/ 333017 w 444022"/>
                <a:gd name="connsiteY4" fmla="*/ 424152 h 646163"/>
                <a:gd name="connsiteX5" fmla="*/ 444022 w 444022"/>
                <a:gd name="connsiteY5" fmla="*/ 424152 h 646163"/>
                <a:gd name="connsiteX6" fmla="*/ 222011 w 444022"/>
                <a:gd name="connsiteY6" fmla="*/ 646163 h 646163"/>
                <a:gd name="connsiteX7" fmla="*/ 0 w 444022"/>
                <a:gd name="connsiteY7" fmla="*/ 424152 h 646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022" h="646163" fill="none" extrusionOk="0">
                  <a:moveTo>
                    <a:pt x="0" y="424152"/>
                  </a:moveTo>
                  <a:cubicBezTo>
                    <a:pt x="42860" y="421254"/>
                    <a:pt x="70166" y="423397"/>
                    <a:pt x="111006" y="424152"/>
                  </a:cubicBezTo>
                  <a:cubicBezTo>
                    <a:pt x="120388" y="275910"/>
                    <a:pt x="113775" y="130806"/>
                    <a:pt x="111006" y="0"/>
                  </a:cubicBezTo>
                  <a:cubicBezTo>
                    <a:pt x="165581" y="-6911"/>
                    <a:pt x="256388" y="-8050"/>
                    <a:pt x="333017" y="0"/>
                  </a:cubicBezTo>
                  <a:cubicBezTo>
                    <a:pt x="312488" y="181341"/>
                    <a:pt x="338504" y="325714"/>
                    <a:pt x="333017" y="424152"/>
                  </a:cubicBezTo>
                  <a:cubicBezTo>
                    <a:pt x="367423" y="422554"/>
                    <a:pt x="397516" y="419963"/>
                    <a:pt x="444022" y="424152"/>
                  </a:cubicBezTo>
                  <a:cubicBezTo>
                    <a:pt x="375393" y="480566"/>
                    <a:pt x="330036" y="552160"/>
                    <a:pt x="222011" y="646163"/>
                  </a:cubicBezTo>
                  <a:cubicBezTo>
                    <a:pt x="130472" y="557886"/>
                    <a:pt x="55252" y="474198"/>
                    <a:pt x="0" y="424152"/>
                  </a:cubicBezTo>
                  <a:close/>
                </a:path>
                <a:path w="444022" h="646163" stroke="0" extrusionOk="0">
                  <a:moveTo>
                    <a:pt x="0" y="424152"/>
                  </a:moveTo>
                  <a:cubicBezTo>
                    <a:pt x="31911" y="421025"/>
                    <a:pt x="56031" y="419343"/>
                    <a:pt x="111006" y="424152"/>
                  </a:cubicBezTo>
                  <a:cubicBezTo>
                    <a:pt x="117706" y="232189"/>
                    <a:pt x="106169" y="202118"/>
                    <a:pt x="111006" y="0"/>
                  </a:cubicBezTo>
                  <a:cubicBezTo>
                    <a:pt x="192718" y="-10664"/>
                    <a:pt x="259007" y="1471"/>
                    <a:pt x="333017" y="0"/>
                  </a:cubicBezTo>
                  <a:cubicBezTo>
                    <a:pt x="348849" y="176183"/>
                    <a:pt x="326755" y="291818"/>
                    <a:pt x="333017" y="424152"/>
                  </a:cubicBezTo>
                  <a:cubicBezTo>
                    <a:pt x="378489" y="424479"/>
                    <a:pt x="390101" y="423227"/>
                    <a:pt x="444022" y="424152"/>
                  </a:cubicBezTo>
                  <a:cubicBezTo>
                    <a:pt x="371983" y="487620"/>
                    <a:pt x="277568" y="607185"/>
                    <a:pt x="222011" y="646163"/>
                  </a:cubicBezTo>
                  <a:cubicBezTo>
                    <a:pt x="121955" y="541593"/>
                    <a:pt x="101324" y="524458"/>
                    <a:pt x="0" y="424152"/>
                  </a:cubicBezTo>
                  <a:close/>
                </a:path>
              </a:pathLst>
            </a:custGeom>
            <a:solidFill>
              <a:schemeClr val="accent5">
                <a:lumMod val="20000"/>
                <a:lumOff val="80000"/>
              </a:schemeClr>
            </a:solidFill>
            <a:ln>
              <a:solidFill>
                <a:schemeClr val="accent5">
                  <a:lumMod val="40000"/>
                  <a:lumOff val="60000"/>
                </a:schemeClr>
              </a:solidFill>
              <a:prstDash val="lgDash"/>
              <a:extLst>
                <a:ext uri="{C807C97D-BFC1-408E-A445-0C87EB9F89A2}">
                  <ask:lineSketchStyleProps xmlns:ask="http://schemas.microsoft.com/office/drawing/2018/sketchyshapes" sd="3550545191">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55" name="Rounded Rectangle 54">
              <a:extLst>
                <a:ext uri="{FF2B5EF4-FFF2-40B4-BE49-F238E27FC236}">
                  <a16:creationId xmlns:a16="http://schemas.microsoft.com/office/drawing/2014/main" id="{2990F26A-A460-0341-9377-B8826478D7DC}"/>
                </a:ext>
              </a:extLst>
            </p:cNvPr>
            <p:cNvSpPr/>
            <p:nvPr/>
          </p:nvSpPr>
          <p:spPr>
            <a:xfrm>
              <a:off x="1297786" y="2104667"/>
              <a:ext cx="6064179" cy="607107"/>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C00000"/>
                  </a:solidFill>
                </a:rPr>
                <a:t>Use Library Plugin build</a:t>
              </a:r>
              <a:r>
                <a:rPr lang="zh-CN" altLang="en-US" sz="1600" dirty="0">
                  <a:solidFill>
                    <a:srgbClr val="C00000"/>
                  </a:solidFill>
                </a:rPr>
                <a:t>，</a:t>
              </a:r>
              <a:r>
                <a:rPr lang="en-US" altLang="zh-CN" sz="1600" dirty="0">
                  <a:solidFill>
                    <a:srgbClr val="C00000"/>
                  </a:solidFill>
                </a:rPr>
                <a:t>skin will replace default skin’s resource</a:t>
              </a:r>
              <a:endParaRPr lang="en-US" sz="1600" dirty="0">
                <a:solidFill>
                  <a:srgbClr val="C00000"/>
                </a:solidFill>
              </a:endParaRPr>
            </a:p>
          </p:txBody>
        </p:sp>
      </p:grpSp>
      <p:grpSp>
        <p:nvGrpSpPr>
          <p:cNvPr id="83" name="Group 82">
            <a:extLst>
              <a:ext uri="{FF2B5EF4-FFF2-40B4-BE49-F238E27FC236}">
                <a16:creationId xmlns:a16="http://schemas.microsoft.com/office/drawing/2014/main" id="{ED90E1BF-461B-3041-961D-929E599A3C23}"/>
              </a:ext>
            </a:extLst>
          </p:cNvPr>
          <p:cNvGrpSpPr/>
          <p:nvPr/>
        </p:nvGrpSpPr>
        <p:grpSpPr>
          <a:xfrm>
            <a:off x="6786058" y="2039006"/>
            <a:ext cx="4859906" cy="2646410"/>
            <a:chOff x="7750932" y="2350321"/>
            <a:chExt cx="4237613" cy="2308639"/>
          </a:xfrm>
        </p:grpSpPr>
        <p:pic>
          <p:nvPicPr>
            <p:cNvPr id="81" name="Picture 80">
              <a:extLst>
                <a:ext uri="{FF2B5EF4-FFF2-40B4-BE49-F238E27FC236}">
                  <a16:creationId xmlns:a16="http://schemas.microsoft.com/office/drawing/2014/main" id="{11C2C183-8D19-A349-9E03-7D993D78E068}"/>
                </a:ext>
              </a:extLst>
            </p:cNvPr>
            <p:cNvPicPr>
              <a:picLocks noChangeAspect="1"/>
            </p:cNvPicPr>
            <p:nvPr/>
          </p:nvPicPr>
          <p:blipFill>
            <a:blip r:embed="rId2"/>
            <a:stretch>
              <a:fillRect/>
            </a:stretch>
          </p:blipFill>
          <p:spPr>
            <a:xfrm>
              <a:off x="7750932" y="3215715"/>
              <a:ext cx="4237613" cy="1443245"/>
            </a:xfrm>
            <a:prstGeom prst="rect">
              <a:avLst/>
            </a:prstGeom>
          </p:spPr>
        </p:pic>
        <p:sp>
          <p:nvSpPr>
            <p:cNvPr id="82" name="Rounded Rectangle 81">
              <a:extLst>
                <a:ext uri="{FF2B5EF4-FFF2-40B4-BE49-F238E27FC236}">
                  <a16:creationId xmlns:a16="http://schemas.microsoft.com/office/drawing/2014/main" id="{B421AF38-1361-7A48-BA37-4A841BEE85C6}"/>
                </a:ext>
              </a:extLst>
            </p:cNvPr>
            <p:cNvSpPr/>
            <p:nvPr/>
          </p:nvSpPr>
          <p:spPr>
            <a:xfrm>
              <a:off x="8589844" y="2350321"/>
              <a:ext cx="2559788" cy="607107"/>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C00000"/>
                  </a:solidFill>
                </a:rPr>
                <a:t>使用</a:t>
              </a:r>
              <a:r>
                <a:rPr lang="en-US" altLang="zh-CN" sz="1600" b="1" dirty="0">
                  <a:solidFill>
                    <a:srgbClr val="C00000"/>
                  </a:solidFill>
                </a:rPr>
                <a:t>Gradle</a:t>
              </a:r>
              <a:r>
                <a:rPr lang="zh-CN" altLang="en-US" sz="1600" b="1" dirty="0">
                  <a:solidFill>
                    <a:srgbClr val="C00000"/>
                  </a:solidFill>
                </a:rPr>
                <a:t>的打包优先级来自动实现静态换肤功能</a:t>
              </a:r>
              <a:endParaRPr lang="en-US" sz="1600" b="1" dirty="0">
                <a:solidFill>
                  <a:srgbClr val="C00000"/>
                </a:solidFill>
              </a:endParaRPr>
            </a:p>
          </p:txBody>
        </p:sp>
      </p:grpSp>
      <p:sp>
        <p:nvSpPr>
          <p:cNvPr id="86" name="Rounded Rectangle 85">
            <a:extLst>
              <a:ext uri="{FF2B5EF4-FFF2-40B4-BE49-F238E27FC236}">
                <a16:creationId xmlns:a16="http://schemas.microsoft.com/office/drawing/2014/main" id="{F79B49B3-9634-A848-9BC7-9CE2AE4D6E69}"/>
              </a:ext>
            </a:extLst>
          </p:cNvPr>
          <p:cNvSpPr/>
          <p:nvPr/>
        </p:nvSpPr>
        <p:spPr>
          <a:xfrm>
            <a:off x="444655" y="6088855"/>
            <a:ext cx="11652610"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accent2">
                    <a:lumMod val="50000"/>
                  </a:schemeClr>
                </a:solidFill>
              </a:rPr>
              <a:t>效果：</a:t>
            </a:r>
            <a:r>
              <a:rPr lang="en-US" altLang="zh-CN" sz="2000" b="1" dirty="0">
                <a:solidFill>
                  <a:schemeClr val="accent2">
                    <a:lumMod val="50000"/>
                  </a:schemeClr>
                </a:solidFill>
              </a:rPr>
              <a:t>1.</a:t>
            </a:r>
            <a:r>
              <a:rPr lang="zh-CN" altLang="en-US" sz="2000" b="1" dirty="0">
                <a:solidFill>
                  <a:schemeClr val="accent2">
                    <a:lumMod val="50000"/>
                  </a:schemeClr>
                </a:solidFill>
              </a:rPr>
              <a:t>无侵入型；</a:t>
            </a:r>
            <a:r>
              <a:rPr lang="en-US" altLang="zh-CN" sz="2000" b="1" dirty="0">
                <a:solidFill>
                  <a:schemeClr val="accent2">
                    <a:lumMod val="50000"/>
                  </a:schemeClr>
                </a:solidFill>
              </a:rPr>
              <a:t>2.</a:t>
            </a:r>
            <a:r>
              <a:rPr lang="zh-CN" altLang="en-US" sz="2000" b="1" dirty="0">
                <a:solidFill>
                  <a:schemeClr val="accent2">
                    <a:lumMod val="50000"/>
                  </a:schemeClr>
                </a:solidFill>
              </a:rPr>
              <a:t>开发完全忽略皮肤的存在；</a:t>
            </a:r>
            <a:r>
              <a:rPr lang="en-US" altLang="zh-CN" sz="2000" b="1" dirty="0">
                <a:solidFill>
                  <a:schemeClr val="accent2">
                    <a:lumMod val="50000"/>
                  </a:schemeClr>
                </a:solidFill>
              </a:rPr>
              <a:t>3.</a:t>
            </a:r>
            <a:r>
              <a:rPr lang="zh-CN" altLang="en-US" sz="2000" b="1" dirty="0">
                <a:solidFill>
                  <a:schemeClr val="accent2">
                    <a:lumMod val="50000"/>
                  </a:schemeClr>
                </a:solidFill>
              </a:rPr>
              <a:t>不会在打多余的资源；</a:t>
            </a:r>
            <a:r>
              <a:rPr lang="en-US" altLang="zh-CN" sz="2000" b="1" dirty="0">
                <a:solidFill>
                  <a:schemeClr val="accent2">
                    <a:lumMod val="50000"/>
                  </a:schemeClr>
                </a:solidFill>
              </a:rPr>
              <a:t>4.</a:t>
            </a:r>
            <a:r>
              <a:rPr lang="zh-CN" altLang="en-US" sz="2000" b="1" dirty="0">
                <a:solidFill>
                  <a:schemeClr val="accent2">
                    <a:lumMod val="50000"/>
                  </a:schemeClr>
                </a:solidFill>
              </a:rPr>
              <a:t>皮肤资源不需要带后缀名</a:t>
            </a:r>
            <a:endParaRPr lang="en-US" sz="2000" b="1" dirty="0">
              <a:solidFill>
                <a:schemeClr val="accent2">
                  <a:lumMod val="50000"/>
                </a:schemeClr>
              </a:solidFill>
            </a:endParaRPr>
          </a:p>
        </p:txBody>
      </p:sp>
    </p:spTree>
    <p:extLst>
      <p:ext uri="{BB962C8B-B14F-4D97-AF65-F5344CB8AC3E}">
        <p14:creationId xmlns:p14="http://schemas.microsoft.com/office/powerpoint/2010/main" val="872494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2F34ECB-CCDC-FB42-BD8D-C37D393A4726}"/>
              </a:ext>
            </a:extLst>
          </p:cNvPr>
          <p:cNvSpPr/>
          <p:nvPr/>
        </p:nvSpPr>
        <p:spPr>
          <a:xfrm>
            <a:off x="457199" y="342818"/>
            <a:ext cx="6154615"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换肤的方案的实现</a:t>
            </a:r>
            <a:endParaRPr lang="en-US" sz="3200" b="1" dirty="0">
              <a:solidFill>
                <a:schemeClr val="accent5">
                  <a:lumMod val="50000"/>
                </a:schemeClr>
              </a:solidFill>
            </a:endParaRPr>
          </a:p>
        </p:txBody>
      </p:sp>
      <p:sp>
        <p:nvSpPr>
          <p:cNvPr id="5" name="Rounded Rectangle 4">
            <a:extLst>
              <a:ext uri="{FF2B5EF4-FFF2-40B4-BE49-F238E27FC236}">
                <a16:creationId xmlns:a16="http://schemas.microsoft.com/office/drawing/2014/main" id="{4AF96345-2B9F-7544-9B00-80C9D51BD80C}"/>
              </a:ext>
            </a:extLst>
          </p:cNvPr>
          <p:cNvSpPr/>
          <p:nvPr/>
        </p:nvSpPr>
        <p:spPr>
          <a:xfrm>
            <a:off x="457199" y="987526"/>
            <a:ext cx="9275160" cy="5635696"/>
          </a:xfrm>
          <a:custGeom>
            <a:avLst/>
            <a:gdLst>
              <a:gd name="connsiteX0" fmla="*/ 0 w 9275160"/>
              <a:gd name="connsiteY0" fmla="*/ 197362 h 5635696"/>
              <a:gd name="connsiteX1" fmla="*/ 197362 w 9275160"/>
              <a:gd name="connsiteY1" fmla="*/ 0 h 5635696"/>
              <a:gd name="connsiteX2" fmla="*/ 789391 w 9275160"/>
              <a:gd name="connsiteY2" fmla="*/ 0 h 5635696"/>
              <a:gd name="connsiteX3" fmla="*/ 1559029 w 9275160"/>
              <a:gd name="connsiteY3" fmla="*/ 0 h 5635696"/>
              <a:gd name="connsiteX4" fmla="*/ 1973449 w 9275160"/>
              <a:gd name="connsiteY4" fmla="*/ 0 h 5635696"/>
              <a:gd name="connsiteX5" fmla="*/ 2565478 w 9275160"/>
              <a:gd name="connsiteY5" fmla="*/ 0 h 5635696"/>
              <a:gd name="connsiteX6" fmla="*/ 3157507 w 9275160"/>
              <a:gd name="connsiteY6" fmla="*/ 0 h 5635696"/>
              <a:gd name="connsiteX7" fmla="*/ 3571928 w 9275160"/>
              <a:gd name="connsiteY7" fmla="*/ 0 h 5635696"/>
              <a:gd name="connsiteX8" fmla="*/ 4163957 w 9275160"/>
              <a:gd name="connsiteY8" fmla="*/ 0 h 5635696"/>
              <a:gd name="connsiteX9" fmla="*/ 4844790 w 9275160"/>
              <a:gd name="connsiteY9" fmla="*/ 0 h 5635696"/>
              <a:gd name="connsiteX10" fmla="*/ 5525624 w 9275160"/>
              <a:gd name="connsiteY10" fmla="*/ 0 h 5635696"/>
              <a:gd name="connsiteX11" fmla="*/ 5940044 w 9275160"/>
              <a:gd name="connsiteY11" fmla="*/ 0 h 5635696"/>
              <a:gd name="connsiteX12" fmla="*/ 6532073 w 9275160"/>
              <a:gd name="connsiteY12" fmla="*/ 0 h 5635696"/>
              <a:gd name="connsiteX13" fmla="*/ 6857689 w 9275160"/>
              <a:gd name="connsiteY13" fmla="*/ 0 h 5635696"/>
              <a:gd name="connsiteX14" fmla="*/ 7449718 w 9275160"/>
              <a:gd name="connsiteY14" fmla="*/ 0 h 5635696"/>
              <a:gd name="connsiteX15" fmla="*/ 8041747 w 9275160"/>
              <a:gd name="connsiteY15" fmla="*/ 0 h 5635696"/>
              <a:gd name="connsiteX16" fmla="*/ 8544972 w 9275160"/>
              <a:gd name="connsiteY16" fmla="*/ 0 h 5635696"/>
              <a:gd name="connsiteX17" fmla="*/ 9077798 w 9275160"/>
              <a:gd name="connsiteY17" fmla="*/ 0 h 5635696"/>
              <a:gd name="connsiteX18" fmla="*/ 9275160 w 9275160"/>
              <a:gd name="connsiteY18" fmla="*/ 197362 h 5635696"/>
              <a:gd name="connsiteX19" fmla="*/ 9275160 w 9275160"/>
              <a:gd name="connsiteY19" fmla="*/ 779692 h 5635696"/>
              <a:gd name="connsiteX20" fmla="*/ 9275160 w 9275160"/>
              <a:gd name="connsiteY20" fmla="*/ 1309613 h 5635696"/>
              <a:gd name="connsiteX21" fmla="*/ 9275160 w 9275160"/>
              <a:gd name="connsiteY21" fmla="*/ 1944353 h 5635696"/>
              <a:gd name="connsiteX22" fmla="*/ 9275160 w 9275160"/>
              <a:gd name="connsiteY22" fmla="*/ 2526683 h 5635696"/>
              <a:gd name="connsiteX23" fmla="*/ 9275160 w 9275160"/>
              <a:gd name="connsiteY23" fmla="*/ 3056603 h 5635696"/>
              <a:gd name="connsiteX24" fmla="*/ 9275160 w 9275160"/>
              <a:gd name="connsiteY24" fmla="*/ 3534114 h 5635696"/>
              <a:gd name="connsiteX25" fmla="*/ 9275160 w 9275160"/>
              <a:gd name="connsiteY25" fmla="*/ 4168854 h 5635696"/>
              <a:gd name="connsiteX26" fmla="*/ 9275160 w 9275160"/>
              <a:gd name="connsiteY26" fmla="*/ 4593955 h 5635696"/>
              <a:gd name="connsiteX27" fmla="*/ 9275160 w 9275160"/>
              <a:gd name="connsiteY27" fmla="*/ 5438334 h 5635696"/>
              <a:gd name="connsiteX28" fmla="*/ 9077798 w 9275160"/>
              <a:gd name="connsiteY28" fmla="*/ 5635696 h 5635696"/>
              <a:gd name="connsiteX29" fmla="*/ 8396965 w 9275160"/>
              <a:gd name="connsiteY29" fmla="*/ 5635696 h 5635696"/>
              <a:gd name="connsiteX30" fmla="*/ 7804936 w 9275160"/>
              <a:gd name="connsiteY30" fmla="*/ 5635696 h 5635696"/>
              <a:gd name="connsiteX31" fmla="*/ 7124102 w 9275160"/>
              <a:gd name="connsiteY31" fmla="*/ 5635696 h 5635696"/>
              <a:gd name="connsiteX32" fmla="*/ 6443269 w 9275160"/>
              <a:gd name="connsiteY32" fmla="*/ 5635696 h 5635696"/>
              <a:gd name="connsiteX33" fmla="*/ 5673631 w 9275160"/>
              <a:gd name="connsiteY33" fmla="*/ 5635696 h 5635696"/>
              <a:gd name="connsiteX34" fmla="*/ 5170406 w 9275160"/>
              <a:gd name="connsiteY34" fmla="*/ 5635696 h 5635696"/>
              <a:gd name="connsiteX35" fmla="*/ 4489573 w 9275160"/>
              <a:gd name="connsiteY35" fmla="*/ 5635696 h 5635696"/>
              <a:gd name="connsiteX36" fmla="*/ 4163957 w 9275160"/>
              <a:gd name="connsiteY36" fmla="*/ 5635696 h 5635696"/>
              <a:gd name="connsiteX37" fmla="*/ 3749536 w 9275160"/>
              <a:gd name="connsiteY37" fmla="*/ 5635696 h 5635696"/>
              <a:gd name="connsiteX38" fmla="*/ 3335116 w 9275160"/>
              <a:gd name="connsiteY38" fmla="*/ 5635696 h 5635696"/>
              <a:gd name="connsiteX39" fmla="*/ 2654283 w 9275160"/>
              <a:gd name="connsiteY39" fmla="*/ 5635696 h 5635696"/>
              <a:gd name="connsiteX40" fmla="*/ 1973449 w 9275160"/>
              <a:gd name="connsiteY40" fmla="*/ 5635696 h 5635696"/>
              <a:gd name="connsiteX41" fmla="*/ 1647833 w 9275160"/>
              <a:gd name="connsiteY41" fmla="*/ 5635696 h 5635696"/>
              <a:gd name="connsiteX42" fmla="*/ 878195 w 9275160"/>
              <a:gd name="connsiteY42" fmla="*/ 5635696 h 5635696"/>
              <a:gd name="connsiteX43" fmla="*/ 197362 w 9275160"/>
              <a:gd name="connsiteY43" fmla="*/ 5635696 h 5635696"/>
              <a:gd name="connsiteX44" fmla="*/ 0 w 9275160"/>
              <a:gd name="connsiteY44" fmla="*/ 5438334 h 5635696"/>
              <a:gd name="connsiteX45" fmla="*/ 0 w 9275160"/>
              <a:gd name="connsiteY45" fmla="*/ 4856004 h 5635696"/>
              <a:gd name="connsiteX46" fmla="*/ 0 w 9275160"/>
              <a:gd name="connsiteY46" fmla="*/ 4168854 h 5635696"/>
              <a:gd name="connsiteX47" fmla="*/ 0 w 9275160"/>
              <a:gd name="connsiteY47" fmla="*/ 3534114 h 5635696"/>
              <a:gd name="connsiteX48" fmla="*/ 0 w 9275160"/>
              <a:gd name="connsiteY48" fmla="*/ 3004194 h 5635696"/>
              <a:gd name="connsiteX49" fmla="*/ 0 w 9275160"/>
              <a:gd name="connsiteY49" fmla="*/ 2579093 h 5635696"/>
              <a:gd name="connsiteX50" fmla="*/ 0 w 9275160"/>
              <a:gd name="connsiteY50" fmla="*/ 1944353 h 5635696"/>
              <a:gd name="connsiteX51" fmla="*/ 0 w 9275160"/>
              <a:gd name="connsiteY51" fmla="*/ 1414432 h 5635696"/>
              <a:gd name="connsiteX52" fmla="*/ 0 w 9275160"/>
              <a:gd name="connsiteY52" fmla="*/ 884512 h 5635696"/>
              <a:gd name="connsiteX53" fmla="*/ 0 w 9275160"/>
              <a:gd name="connsiteY53" fmla="*/ 197362 h 5635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9275160" h="5635696" fill="none" extrusionOk="0">
                <a:moveTo>
                  <a:pt x="0" y="197362"/>
                </a:moveTo>
                <a:cubicBezTo>
                  <a:pt x="26633" y="86825"/>
                  <a:pt x="90757" y="-3021"/>
                  <a:pt x="197362" y="0"/>
                </a:cubicBezTo>
                <a:cubicBezTo>
                  <a:pt x="379936" y="-29280"/>
                  <a:pt x="576253" y="797"/>
                  <a:pt x="789391" y="0"/>
                </a:cubicBezTo>
                <a:cubicBezTo>
                  <a:pt x="1002529" y="-797"/>
                  <a:pt x="1358746" y="85457"/>
                  <a:pt x="1559029" y="0"/>
                </a:cubicBezTo>
                <a:cubicBezTo>
                  <a:pt x="1759312" y="-85457"/>
                  <a:pt x="1799553" y="16802"/>
                  <a:pt x="1973449" y="0"/>
                </a:cubicBezTo>
                <a:cubicBezTo>
                  <a:pt x="2147345" y="-16802"/>
                  <a:pt x="2275957" y="53886"/>
                  <a:pt x="2565478" y="0"/>
                </a:cubicBezTo>
                <a:cubicBezTo>
                  <a:pt x="2854999" y="-53886"/>
                  <a:pt x="3024594" y="41373"/>
                  <a:pt x="3157507" y="0"/>
                </a:cubicBezTo>
                <a:cubicBezTo>
                  <a:pt x="3290420" y="-41373"/>
                  <a:pt x="3385450" y="30983"/>
                  <a:pt x="3571928" y="0"/>
                </a:cubicBezTo>
                <a:cubicBezTo>
                  <a:pt x="3758406" y="-30983"/>
                  <a:pt x="3929657" y="26781"/>
                  <a:pt x="4163957" y="0"/>
                </a:cubicBezTo>
                <a:cubicBezTo>
                  <a:pt x="4398257" y="-26781"/>
                  <a:pt x="4627881" y="66828"/>
                  <a:pt x="4844790" y="0"/>
                </a:cubicBezTo>
                <a:cubicBezTo>
                  <a:pt x="5061699" y="-66828"/>
                  <a:pt x="5387132" y="12133"/>
                  <a:pt x="5525624" y="0"/>
                </a:cubicBezTo>
                <a:cubicBezTo>
                  <a:pt x="5664116" y="-12133"/>
                  <a:pt x="5741318" y="17722"/>
                  <a:pt x="5940044" y="0"/>
                </a:cubicBezTo>
                <a:cubicBezTo>
                  <a:pt x="6138770" y="-17722"/>
                  <a:pt x="6345566" y="31515"/>
                  <a:pt x="6532073" y="0"/>
                </a:cubicBezTo>
                <a:cubicBezTo>
                  <a:pt x="6718580" y="-31515"/>
                  <a:pt x="6726584" y="23573"/>
                  <a:pt x="6857689" y="0"/>
                </a:cubicBezTo>
                <a:cubicBezTo>
                  <a:pt x="6988794" y="-23573"/>
                  <a:pt x="7186224" y="38908"/>
                  <a:pt x="7449718" y="0"/>
                </a:cubicBezTo>
                <a:cubicBezTo>
                  <a:pt x="7713212" y="-38908"/>
                  <a:pt x="7910869" y="67169"/>
                  <a:pt x="8041747" y="0"/>
                </a:cubicBezTo>
                <a:cubicBezTo>
                  <a:pt x="8172625" y="-67169"/>
                  <a:pt x="8398815" y="30758"/>
                  <a:pt x="8544972" y="0"/>
                </a:cubicBezTo>
                <a:cubicBezTo>
                  <a:pt x="8691130" y="-30758"/>
                  <a:pt x="8955721" y="10650"/>
                  <a:pt x="9077798" y="0"/>
                </a:cubicBezTo>
                <a:cubicBezTo>
                  <a:pt x="9178969" y="12453"/>
                  <a:pt x="9264882" y="107219"/>
                  <a:pt x="9275160" y="197362"/>
                </a:cubicBezTo>
                <a:cubicBezTo>
                  <a:pt x="9310973" y="397971"/>
                  <a:pt x="9233554" y="634087"/>
                  <a:pt x="9275160" y="779692"/>
                </a:cubicBezTo>
                <a:cubicBezTo>
                  <a:pt x="9316766" y="925297"/>
                  <a:pt x="9251864" y="1081108"/>
                  <a:pt x="9275160" y="1309613"/>
                </a:cubicBezTo>
                <a:cubicBezTo>
                  <a:pt x="9298456" y="1538118"/>
                  <a:pt x="9202334" y="1727615"/>
                  <a:pt x="9275160" y="1944353"/>
                </a:cubicBezTo>
                <a:cubicBezTo>
                  <a:pt x="9347986" y="2161091"/>
                  <a:pt x="9266566" y="2245872"/>
                  <a:pt x="9275160" y="2526683"/>
                </a:cubicBezTo>
                <a:cubicBezTo>
                  <a:pt x="9283754" y="2807494"/>
                  <a:pt x="9269387" y="2865520"/>
                  <a:pt x="9275160" y="3056603"/>
                </a:cubicBezTo>
                <a:cubicBezTo>
                  <a:pt x="9280933" y="3247686"/>
                  <a:pt x="9274529" y="3356354"/>
                  <a:pt x="9275160" y="3534114"/>
                </a:cubicBezTo>
                <a:cubicBezTo>
                  <a:pt x="9275791" y="3711874"/>
                  <a:pt x="9252748" y="4032163"/>
                  <a:pt x="9275160" y="4168854"/>
                </a:cubicBezTo>
                <a:cubicBezTo>
                  <a:pt x="9297572" y="4305545"/>
                  <a:pt x="9230079" y="4502766"/>
                  <a:pt x="9275160" y="4593955"/>
                </a:cubicBezTo>
                <a:cubicBezTo>
                  <a:pt x="9320241" y="4685144"/>
                  <a:pt x="9238836" y="5163880"/>
                  <a:pt x="9275160" y="5438334"/>
                </a:cubicBezTo>
                <a:cubicBezTo>
                  <a:pt x="9259535" y="5531703"/>
                  <a:pt x="9183471" y="5634188"/>
                  <a:pt x="9077798" y="5635696"/>
                </a:cubicBezTo>
                <a:cubicBezTo>
                  <a:pt x="8832579" y="5679657"/>
                  <a:pt x="8533351" y="5612924"/>
                  <a:pt x="8396965" y="5635696"/>
                </a:cubicBezTo>
                <a:cubicBezTo>
                  <a:pt x="8260579" y="5658468"/>
                  <a:pt x="7967724" y="5583203"/>
                  <a:pt x="7804936" y="5635696"/>
                </a:cubicBezTo>
                <a:cubicBezTo>
                  <a:pt x="7642148" y="5688189"/>
                  <a:pt x="7415993" y="5610862"/>
                  <a:pt x="7124102" y="5635696"/>
                </a:cubicBezTo>
                <a:cubicBezTo>
                  <a:pt x="6832211" y="5660530"/>
                  <a:pt x="6667941" y="5631058"/>
                  <a:pt x="6443269" y="5635696"/>
                </a:cubicBezTo>
                <a:cubicBezTo>
                  <a:pt x="6218597" y="5640334"/>
                  <a:pt x="5919013" y="5561323"/>
                  <a:pt x="5673631" y="5635696"/>
                </a:cubicBezTo>
                <a:cubicBezTo>
                  <a:pt x="5428249" y="5710069"/>
                  <a:pt x="5321708" y="5591260"/>
                  <a:pt x="5170406" y="5635696"/>
                </a:cubicBezTo>
                <a:cubicBezTo>
                  <a:pt x="5019105" y="5680132"/>
                  <a:pt x="4666786" y="5571519"/>
                  <a:pt x="4489573" y="5635696"/>
                </a:cubicBezTo>
                <a:cubicBezTo>
                  <a:pt x="4312360" y="5699873"/>
                  <a:pt x="4320456" y="5614985"/>
                  <a:pt x="4163957" y="5635696"/>
                </a:cubicBezTo>
                <a:cubicBezTo>
                  <a:pt x="4007458" y="5656407"/>
                  <a:pt x="3872014" y="5597325"/>
                  <a:pt x="3749536" y="5635696"/>
                </a:cubicBezTo>
                <a:cubicBezTo>
                  <a:pt x="3627058" y="5674067"/>
                  <a:pt x="3526807" y="5599487"/>
                  <a:pt x="3335116" y="5635696"/>
                </a:cubicBezTo>
                <a:cubicBezTo>
                  <a:pt x="3143425" y="5671905"/>
                  <a:pt x="2961191" y="5557080"/>
                  <a:pt x="2654283" y="5635696"/>
                </a:cubicBezTo>
                <a:cubicBezTo>
                  <a:pt x="2347375" y="5714312"/>
                  <a:pt x="2120669" y="5574156"/>
                  <a:pt x="1973449" y="5635696"/>
                </a:cubicBezTo>
                <a:cubicBezTo>
                  <a:pt x="1826229" y="5697236"/>
                  <a:pt x="1767582" y="5623472"/>
                  <a:pt x="1647833" y="5635696"/>
                </a:cubicBezTo>
                <a:cubicBezTo>
                  <a:pt x="1528084" y="5647920"/>
                  <a:pt x="1179236" y="5589935"/>
                  <a:pt x="878195" y="5635696"/>
                </a:cubicBezTo>
                <a:cubicBezTo>
                  <a:pt x="577154" y="5681457"/>
                  <a:pt x="344198" y="5562161"/>
                  <a:pt x="197362" y="5635696"/>
                </a:cubicBezTo>
                <a:cubicBezTo>
                  <a:pt x="74944" y="5625170"/>
                  <a:pt x="1985" y="5545914"/>
                  <a:pt x="0" y="5438334"/>
                </a:cubicBezTo>
                <a:cubicBezTo>
                  <a:pt x="-18878" y="5277805"/>
                  <a:pt x="39249" y="5074412"/>
                  <a:pt x="0" y="4856004"/>
                </a:cubicBezTo>
                <a:cubicBezTo>
                  <a:pt x="-39249" y="4637596"/>
                  <a:pt x="65630" y="4467978"/>
                  <a:pt x="0" y="4168854"/>
                </a:cubicBezTo>
                <a:cubicBezTo>
                  <a:pt x="-65630" y="3869730"/>
                  <a:pt x="7802" y="3762979"/>
                  <a:pt x="0" y="3534114"/>
                </a:cubicBezTo>
                <a:cubicBezTo>
                  <a:pt x="-7802" y="3305249"/>
                  <a:pt x="27617" y="3162130"/>
                  <a:pt x="0" y="3004194"/>
                </a:cubicBezTo>
                <a:cubicBezTo>
                  <a:pt x="-27617" y="2846258"/>
                  <a:pt x="50745" y="2716100"/>
                  <a:pt x="0" y="2579093"/>
                </a:cubicBezTo>
                <a:cubicBezTo>
                  <a:pt x="-50745" y="2442086"/>
                  <a:pt x="48600" y="2082954"/>
                  <a:pt x="0" y="1944353"/>
                </a:cubicBezTo>
                <a:cubicBezTo>
                  <a:pt x="-48600" y="1805752"/>
                  <a:pt x="454" y="1664457"/>
                  <a:pt x="0" y="1414432"/>
                </a:cubicBezTo>
                <a:cubicBezTo>
                  <a:pt x="-454" y="1164407"/>
                  <a:pt x="12512" y="1045577"/>
                  <a:pt x="0" y="884512"/>
                </a:cubicBezTo>
                <a:cubicBezTo>
                  <a:pt x="-12512" y="723447"/>
                  <a:pt x="43113" y="387767"/>
                  <a:pt x="0" y="197362"/>
                </a:cubicBezTo>
                <a:close/>
              </a:path>
              <a:path w="9275160" h="5635696" stroke="0" extrusionOk="0">
                <a:moveTo>
                  <a:pt x="0" y="197362"/>
                </a:moveTo>
                <a:cubicBezTo>
                  <a:pt x="-3901" y="87224"/>
                  <a:pt x="65756" y="5353"/>
                  <a:pt x="197362" y="0"/>
                </a:cubicBezTo>
                <a:cubicBezTo>
                  <a:pt x="448156" y="-64392"/>
                  <a:pt x="536435" y="67249"/>
                  <a:pt x="789391" y="0"/>
                </a:cubicBezTo>
                <a:cubicBezTo>
                  <a:pt x="1042347" y="-67249"/>
                  <a:pt x="1036473" y="27190"/>
                  <a:pt x="1115007" y="0"/>
                </a:cubicBezTo>
                <a:cubicBezTo>
                  <a:pt x="1193541" y="-27190"/>
                  <a:pt x="1503120" y="14783"/>
                  <a:pt x="1795840" y="0"/>
                </a:cubicBezTo>
                <a:cubicBezTo>
                  <a:pt x="2088560" y="-14783"/>
                  <a:pt x="2188673" y="41082"/>
                  <a:pt x="2476674" y="0"/>
                </a:cubicBezTo>
                <a:cubicBezTo>
                  <a:pt x="2764675" y="-41082"/>
                  <a:pt x="3021276" y="17161"/>
                  <a:pt x="3157507" y="0"/>
                </a:cubicBezTo>
                <a:cubicBezTo>
                  <a:pt x="3293738" y="-17161"/>
                  <a:pt x="3596715" y="72489"/>
                  <a:pt x="3838341" y="0"/>
                </a:cubicBezTo>
                <a:cubicBezTo>
                  <a:pt x="4079967" y="-72489"/>
                  <a:pt x="4424805" y="64256"/>
                  <a:pt x="4607979" y="0"/>
                </a:cubicBezTo>
                <a:cubicBezTo>
                  <a:pt x="4791153" y="-64256"/>
                  <a:pt x="4906324" y="37758"/>
                  <a:pt x="5111203" y="0"/>
                </a:cubicBezTo>
                <a:cubicBezTo>
                  <a:pt x="5316082" y="-37758"/>
                  <a:pt x="5333466" y="43640"/>
                  <a:pt x="5525624" y="0"/>
                </a:cubicBezTo>
                <a:cubicBezTo>
                  <a:pt x="5717782" y="-43640"/>
                  <a:pt x="5864409" y="43761"/>
                  <a:pt x="6117653" y="0"/>
                </a:cubicBezTo>
                <a:cubicBezTo>
                  <a:pt x="6370897" y="-43761"/>
                  <a:pt x="6616341" y="29352"/>
                  <a:pt x="6887290" y="0"/>
                </a:cubicBezTo>
                <a:cubicBezTo>
                  <a:pt x="7158239" y="-29352"/>
                  <a:pt x="7111023" y="681"/>
                  <a:pt x="7212906" y="0"/>
                </a:cubicBezTo>
                <a:cubicBezTo>
                  <a:pt x="7314789" y="-681"/>
                  <a:pt x="7408075" y="28761"/>
                  <a:pt x="7538522" y="0"/>
                </a:cubicBezTo>
                <a:cubicBezTo>
                  <a:pt x="7668969" y="-28761"/>
                  <a:pt x="7924983" y="81081"/>
                  <a:pt x="8219356" y="0"/>
                </a:cubicBezTo>
                <a:cubicBezTo>
                  <a:pt x="8513729" y="-81081"/>
                  <a:pt x="8798811" y="4862"/>
                  <a:pt x="9077798" y="0"/>
                </a:cubicBezTo>
                <a:cubicBezTo>
                  <a:pt x="9185660" y="5174"/>
                  <a:pt x="9296229" y="105203"/>
                  <a:pt x="9275160" y="197362"/>
                </a:cubicBezTo>
                <a:cubicBezTo>
                  <a:pt x="9320001" y="368017"/>
                  <a:pt x="9228718" y="461993"/>
                  <a:pt x="9275160" y="674873"/>
                </a:cubicBezTo>
                <a:cubicBezTo>
                  <a:pt x="9321602" y="887753"/>
                  <a:pt x="9269236" y="1100407"/>
                  <a:pt x="9275160" y="1257203"/>
                </a:cubicBezTo>
                <a:cubicBezTo>
                  <a:pt x="9281084" y="1413999"/>
                  <a:pt x="9239877" y="1591883"/>
                  <a:pt x="9275160" y="1682304"/>
                </a:cubicBezTo>
                <a:cubicBezTo>
                  <a:pt x="9310443" y="1772725"/>
                  <a:pt x="9210290" y="2082955"/>
                  <a:pt x="9275160" y="2317044"/>
                </a:cubicBezTo>
                <a:cubicBezTo>
                  <a:pt x="9340030" y="2551133"/>
                  <a:pt x="9263909" y="2852252"/>
                  <a:pt x="9275160" y="3004194"/>
                </a:cubicBezTo>
                <a:cubicBezTo>
                  <a:pt x="9286411" y="3156136"/>
                  <a:pt x="9228929" y="3355805"/>
                  <a:pt x="9275160" y="3586524"/>
                </a:cubicBezTo>
                <a:cubicBezTo>
                  <a:pt x="9321391" y="3817243"/>
                  <a:pt x="9253068" y="3969924"/>
                  <a:pt x="9275160" y="4273674"/>
                </a:cubicBezTo>
                <a:cubicBezTo>
                  <a:pt x="9297252" y="4577424"/>
                  <a:pt x="9224592" y="4600745"/>
                  <a:pt x="9275160" y="4751184"/>
                </a:cubicBezTo>
                <a:cubicBezTo>
                  <a:pt x="9325728" y="4901623"/>
                  <a:pt x="9219948" y="5241966"/>
                  <a:pt x="9275160" y="5438334"/>
                </a:cubicBezTo>
                <a:cubicBezTo>
                  <a:pt x="9282476" y="5531697"/>
                  <a:pt x="9180605" y="5654428"/>
                  <a:pt x="9077798" y="5635696"/>
                </a:cubicBezTo>
                <a:cubicBezTo>
                  <a:pt x="8851141" y="5666683"/>
                  <a:pt x="8662093" y="5560293"/>
                  <a:pt x="8396965" y="5635696"/>
                </a:cubicBezTo>
                <a:cubicBezTo>
                  <a:pt x="8131837" y="5711099"/>
                  <a:pt x="7862205" y="5632360"/>
                  <a:pt x="7627327" y="5635696"/>
                </a:cubicBezTo>
                <a:cubicBezTo>
                  <a:pt x="7392449" y="5639032"/>
                  <a:pt x="7459541" y="5602364"/>
                  <a:pt x="7301711" y="5635696"/>
                </a:cubicBezTo>
                <a:cubicBezTo>
                  <a:pt x="7143881" y="5669028"/>
                  <a:pt x="7122938" y="5619244"/>
                  <a:pt x="6976095" y="5635696"/>
                </a:cubicBezTo>
                <a:cubicBezTo>
                  <a:pt x="6829252" y="5652148"/>
                  <a:pt x="6654862" y="5635592"/>
                  <a:pt x="6561674" y="5635696"/>
                </a:cubicBezTo>
                <a:cubicBezTo>
                  <a:pt x="6468486" y="5635800"/>
                  <a:pt x="6128084" y="5616981"/>
                  <a:pt x="5969645" y="5635696"/>
                </a:cubicBezTo>
                <a:cubicBezTo>
                  <a:pt x="5811206" y="5654411"/>
                  <a:pt x="5726098" y="5606399"/>
                  <a:pt x="5555225" y="5635696"/>
                </a:cubicBezTo>
                <a:cubicBezTo>
                  <a:pt x="5384352" y="5664993"/>
                  <a:pt x="5185861" y="5594141"/>
                  <a:pt x="4874392" y="5635696"/>
                </a:cubicBezTo>
                <a:cubicBezTo>
                  <a:pt x="4562923" y="5677251"/>
                  <a:pt x="4503118" y="5606579"/>
                  <a:pt x="4193558" y="5635696"/>
                </a:cubicBezTo>
                <a:cubicBezTo>
                  <a:pt x="3883998" y="5664813"/>
                  <a:pt x="3958308" y="5610036"/>
                  <a:pt x="3867942" y="5635696"/>
                </a:cubicBezTo>
                <a:cubicBezTo>
                  <a:pt x="3777576" y="5661356"/>
                  <a:pt x="3496694" y="5615510"/>
                  <a:pt x="3187109" y="5635696"/>
                </a:cubicBezTo>
                <a:cubicBezTo>
                  <a:pt x="2877524" y="5655882"/>
                  <a:pt x="2817090" y="5580436"/>
                  <a:pt x="2683884" y="5635696"/>
                </a:cubicBezTo>
                <a:cubicBezTo>
                  <a:pt x="2550678" y="5690956"/>
                  <a:pt x="2177908" y="5555080"/>
                  <a:pt x="2003051" y="5635696"/>
                </a:cubicBezTo>
                <a:cubicBezTo>
                  <a:pt x="1828194" y="5716312"/>
                  <a:pt x="1572337" y="5571769"/>
                  <a:pt x="1411022" y="5635696"/>
                </a:cubicBezTo>
                <a:cubicBezTo>
                  <a:pt x="1249707" y="5699623"/>
                  <a:pt x="1099417" y="5601548"/>
                  <a:pt x="907797" y="5635696"/>
                </a:cubicBezTo>
                <a:cubicBezTo>
                  <a:pt x="716178" y="5669844"/>
                  <a:pt x="408622" y="5604445"/>
                  <a:pt x="197362" y="5635696"/>
                </a:cubicBezTo>
                <a:cubicBezTo>
                  <a:pt x="98380" y="5611137"/>
                  <a:pt x="9946" y="5517436"/>
                  <a:pt x="0" y="5438334"/>
                </a:cubicBezTo>
                <a:cubicBezTo>
                  <a:pt x="-58663" y="5178130"/>
                  <a:pt x="36783" y="5049492"/>
                  <a:pt x="0" y="4908413"/>
                </a:cubicBezTo>
                <a:cubicBezTo>
                  <a:pt x="-36783" y="4767334"/>
                  <a:pt x="25888" y="4442660"/>
                  <a:pt x="0" y="4326083"/>
                </a:cubicBezTo>
                <a:cubicBezTo>
                  <a:pt x="-25888" y="4209506"/>
                  <a:pt x="31281" y="4062953"/>
                  <a:pt x="0" y="3900982"/>
                </a:cubicBezTo>
                <a:cubicBezTo>
                  <a:pt x="-31281" y="3739011"/>
                  <a:pt x="36626" y="3679331"/>
                  <a:pt x="0" y="3475881"/>
                </a:cubicBezTo>
                <a:cubicBezTo>
                  <a:pt x="-36626" y="3272431"/>
                  <a:pt x="12328" y="2944018"/>
                  <a:pt x="0" y="2788731"/>
                </a:cubicBezTo>
                <a:cubicBezTo>
                  <a:pt x="-12328" y="2633444"/>
                  <a:pt x="14074" y="2358482"/>
                  <a:pt x="0" y="2153992"/>
                </a:cubicBezTo>
                <a:cubicBezTo>
                  <a:pt x="-14074" y="1949502"/>
                  <a:pt x="61566" y="1773447"/>
                  <a:pt x="0" y="1466842"/>
                </a:cubicBezTo>
                <a:cubicBezTo>
                  <a:pt x="-61566" y="1160237"/>
                  <a:pt x="2044" y="1079711"/>
                  <a:pt x="0" y="832102"/>
                </a:cubicBezTo>
                <a:cubicBezTo>
                  <a:pt x="-2044" y="584493"/>
                  <a:pt x="33554" y="412422"/>
                  <a:pt x="0" y="197362"/>
                </a:cubicBezTo>
                <a:close/>
              </a:path>
            </a:pathLst>
          </a:custGeom>
          <a:solidFill>
            <a:schemeClr val="accent5">
              <a:lumMod val="20000"/>
              <a:lumOff val="80000"/>
            </a:schemeClr>
          </a:solidFill>
          <a:ln w="3175">
            <a:solidFill>
              <a:schemeClr val="accent5">
                <a:lumMod val="60000"/>
                <a:lumOff val="40000"/>
              </a:schemeClr>
            </a:solidFill>
            <a:prstDash val="sysDot"/>
            <a:extLst>
              <a:ext uri="{C807C97D-BFC1-408E-A445-0C87EB9F89A2}">
                <ask:lineSketchStyleProps xmlns:ask="http://schemas.microsoft.com/office/drawing/2018/sketchyshapes" sd="3109724504">
                  <a:prstGeom prst="roundRect">
                    <a:avLst>
                      <a:gd name="adj" fmla="val 3502"/>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2">
                  <a:lumMod val="50000"/>
                </a:schemeClr>
              </a:solidFill>
            </a:endParaRPr>
          </a:p>
        </p:txBody>
      </p:sp>
      <p:sp>
        <p:nvSpPr>
          <p:cNvPr id="52" name="Rounded Rectangle 51">
            <a:extLst>
              <a:ext uri="{FF2B5EF4-FFF2-40B4-BE49-F238E27FC236}">
                <a16:creationId xmlns:a16="http://schemas.microsoft.com/office/drawing/2014/main" id="{1F9A3D9C-4B8B-8140-A1AA-4469C1BDE446}"/>
              </a:ext>
            </a:extLst>
          </p:cNvPr>
          <p:cNvSpPr/>
          <p:nvPr/>
        </p:nvSpPr>
        <p:spPr>
          <a:xfrm>
            <a:off x="5015587" y="422691"/>
            <a:ext cx="1712967" cy="32708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accent6">
                    <a:lumMod val="50000"/>
                  </a:schemeClr>
                </a:solidFill>
              </a:rPr>
              <a:t>SkinManager</a:t>
            </a:r>
            <a:endParaRPr lang="en-US" sz="2000" b="1" dirty="0">
              <a:solidFill>
                <a:schemeClr val="accent6">
                  <a:lumMod val="50000"/>
                </a:schemeClr>
              </a:solidFill>
            </a:endParaRPr>
          </a:p>
        </p:txBody>
      </p:sp>
      <p:grpSp>
        <p:nvGrpSpPr>
          <p:cNvPr id="82" name="Group 81">
            <a:extLst>
              <a:ext uri="{FF2B5EF4-FFF2-40B4-BE49-F238E27FC236}">
                <a16:creationId xmlns:a16="http://schemas.microsoft.com/office/drawing/2014/main" id="{E332851E-B154-FF4C-A8E2-38F374B460A9}"/>
              </a:ext>
            </a:extLst>
          </p:cNvPr>
          <p:cNvGrpSpPr/>
          <p:nvPr/>
        </p:nvGrpSpPr>
        <p:grpSpPr>
          <a:xfrm>
            <a:off x="667389" y="1017783"/>
            <a:ext cx="4611677" cy="2323474"/>
            <a:chOff x="667389" y="1017783"/>
            <a:chExt cx="4611677" cy="2323474"/>
          </a:xfrm>
        </p:grpSpPr>
        <p:cxnSp>
          <p:nvCxnSpPr>
            <p:cNvPr id="25" name="Curved Connector 24">
              <a:extLst>
                <a:ext uri="{FF2B5EF4-FFF2-40B4-BE49-F238E27FC236}">
                  <a16:creationId xmlns:a16="http://schemas.microsoft.com/office/drawing/2014/main" id="{56EB7478-9CE4-C24F-99CE-3731FEC61845}"/>
                </a:ext>
              </a:extLst>
            </p:cNvPr>
            <p:cNvCxnSpPr>
              <a:stCxn id="8" idx="3"/>
              <a:endCxn id="9" idx="1"/>
            </p:cNvCxnSpPr>
            <p:nvPr/>
          </p:nvCxnSpPr>
          <p:spPr>
            <a:xfrm flipV="1">
              <a:off x="2682717" y="2176553"/>
              <a:ext cx="719225" cy="7731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0649D871-03F2-9742-B2DE-448B56EE9A4D}"/>
                </a:ext>
              </a:extLst>
            </p:cNvPr>
            <p:cNvCxnSpPr>
              <a:cxnSpLocks/>
              <a:stCxn id="8" idx="3"/>
              <a:endCxn id="27" idx="1"/>
            </p:cNvCxnSpPr>
            <p:nvPr/>
          </p:nvCxnSpPr>
          <p:spPr>
            <a:xfrm>
              <a:off x="2682717" y="2949742"/>
              <a:ext cx="742960" cy="14614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80F8587F-4847-9A41-931B-9E9CC34E0068}"/>
                </a:ext>
              </a:extLst>
            </p:cNvPr>
            <p:cNvCxnSpPr>
              <a:cxnSpLocks/>
              <a:stCxn id="27" idx="0"/>
              <a:endCxn id="9" idx="2"/>
            </p:cNvCxnSpPr>
            <p:nvPr/>
          </p:nvCxnSpPr>
          <p:spPr>
            <a:xfrm rot="16200000" flipV="1">
              <a:off x="4126204" y="2624353"/>
              <a:ext cx="428602" cy="2373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3DC5E799-09CA-D240-9623-DC9FF07C1909}"/>
                </a:ext>
              </a:extLst>
            </p:cNvPr>
            <p:cNvGrpSpPr/>
            <p:nvPr/>
          </p:nvGrpSpPr>
          <p:grpSpPr>
            <a:xfrm>
              <a:off x="667389" y="1017783"/>
              <a:ext cx="4611677" cy="2323474"/>
              <a:chOff x="667389" y="1017783"/>
              <a:chExt cx="4611677" cy="2323474"/>
            </a:xfrm>
          </p:grpSpPr>
          <p:sp>
            <p:nvSpPr>
              <p:cNvPr id="6" name="Rounded Rectangle 5">
                <a:extLst>
                  <a:ext uri="{FF2B5EF4-FFF2-40B4-BE49-F238E27FC236}">
                    <a16:creationId xmlns:a16="http://schemas.microsoft.com/office/drawing/2014/main" id="{262F6491-6017-F447-A0C2-6E32F717FA86}"/>
                  </a:ext>
                </a:extLst>
              </p:cNvPr>
              <p:cNvSpPr/>
              <p:nvPr/>
            </p:nvSpPr>
            <p:spPr>
              <a:xfrm>
                <a:off x="667389" y="1931186"/>
                <a:ext cx="1992039" cy="490735"/>
              </a:xfrm>
              <a:custGeom>
                <a:avLst/>
                <a:gdLst>
                  <a:gd name="connsiteX0" fmla="*/ 0 w 1992039"/>
                  <a:gd name="connsiteY0" fmla="*/ 81791 h 490735"/>
                  <a:gd name="connsiteX1" fmla="*/ 81791 w 1992039"/>
                  <a:gd name="connsiteY1" fmla="*/ 0 h 490735"/>
                  <a:gd name="connsiteX2" fmla="*/ 557190 w 1992039"/>
                  <a:gd name="connsiteY2" fmla="*/ 0 h 490735"/>
                  <a:gd name="connsiteX3" fmla="*/ 959450 w 1992039"/>
                  <a:gd name="connsiteY3" fmla="*/ 0 h 490735"/>
                  <a:gd name="connsiteX4" fmla="*/ 1434849 w 1992039"/>
                  <a:gd name="connsiteY4" fmla="*/ 0 h 490735"/>
                  <a:gd name="connsiteX5" fmla="*/ 1910248 w 1992039"/>
                  <a:gd name="connsiteY5" fmla="*/ 0 h 490735"/>
                  <a:gd name="connsiteX6" fmla="*/ 1992039 w 1992039"/>
                  <a:gd name="connsiteY6" fmla="*/ 81791 h 490735"/>
                  <a:gd name="connsiteX7" fmla="*/ 1992039 w 1992039"/>
                  <a:gd name="connsiteY7" fmla="*/ 408944 h 490735"/>
                  <a:gd name="connsiteX8" fmla="*/ 1910248 w 1992039"/>
                  <a:gd name="connsiteY8" fmla="*/ 490735 h 490735"/>
                  <a:gd name="connsiteX9" fmla="*/ 1489703 w 1992039"/>
                  <a:gd name="connsiteY9" fmla="*/ 490735 h 490735"/>
                  <a:gd name="connsiteX10" fmla="*/ 1032589 w 1992039"/>
                  <a:gd name="connsiteY10" fmla="*/ 490735 h 490735"/>
                  <a:gd name="connsiteX11" fmla="*/ 538905 w 1992039"/>
                  <a:gd name="connsiteY11" fmla="*/ 490735 h 490735"/>
                  <a:gd name="connsiteX12" fmla="*/ 81791 w 1992039"/>
                  <a:gd name="connsiteY12" fmla="*/ 490735 h 490735"/>
                  <a:gd name="connsiteX13" fmla="*/ 0 w 1992039"/>
                  <a:gd name="connsiteY13" fmla="*/ 408944 h 490735"/>
                  <a:gd name="connsiteX14" fmla="*/ 0 w 1992039"/>
                  <a:gd name="connsiteY14"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92039" h="490735" fill="none" extrusionOk="0">
                    <a:moveTo>
                      <a:pt x="0" y="81791"/>
                    </a:moveTo>
                    <a:cubicBezTo>
                      <a:pt x="3311" y="31362"/>
                      <a:pt x="35174" y="1320"/>
                      <a:pt x="81791" y="0"/>
                    </a:cubicBezTo>
                    <a:cubicBezTo>
                      <a:pt x="261084" y="-6502"/>
                      <a:pt x="403748" y="26251"/>
                      <a:pt x="557190" y="0"/>
                    </a:cubicBezTo>
                    <a:cubicBezTo>
                      <a:pt x="710632" y="-26251"/>
                      <a:pt x="837081" y="22849"/>
                      <a:pt x="959450" y="0"/>
                    </a:cubicBezTo>
                    <a:cubicBezTo>
                      <a:pt x="1081819" y="-22849"/>
                      <a:pt x="1299842" y="13639"/>
                      <a:pt x="1434849" y="0"/>
                    </a:cubicBezTo>
                    <a:cubicBezTo>
                      <a:pt x="1569856" y="-13639"/>
                      <a:pt x="1715844" y="22855"/>
                      <a:pt x="1910248" y="0"/>
                    </a:cubicBezTo>
                    <a:cubicBezTo>
                      <a:pt x="1955683" y="2684"/>
                      <a:pt x="1981957" y="31514"/>
                      <a:pt x="1992039" y="81791"/>
                    </a:cubicBezTo>
                    <a:cubicBezTo>
                      <a:pt x="1997883" y="187327"/>
                      <a:pt x="1964832" y="256951"/>
                      <a:pt x="1992039" y="408944"/>
                    </a:cubicBezTo>
                    <a:cubicBezTo>
                      <a:pt x="1989131" y="454128"/>
                      <a:pt x="1947737" y="491017"/>
                      <a:pt x="1910248" y="490735"/>
                    </a:cubicBezTo>
                    <a:cubicBezTo>
                      <a:pt x="1756890" y="490821"/>
                      <a:pt x="1662195" y="458389"/>
                      <a:pt x="1489703" y="490735"/>
                    </a:cubicBezTo>
                    <a:cubicBezTo>
                      <a:pt x="1317211" y="523081"/>
                      <a:pt x="1179898" y="453099"/>
                      <a:pt x="1032589" y="490735"/>
                    </a:cubicBezTo>
                    <a:cubicBezTo>
                      <a:pt x="885280" y="528371"/>
                      <a:pt x="765185" y="452115"/>
                      <a:pt x="538905" y="490735"/>
                    </a:cubicBezTo>
                    <a:cubicBezTo>
                      <a:pt x="312625" y="529355"/>
                      <a:pt x="256372" y="447596"/>
                      <a:pt x="81791" y="490735"/>
                    </a:cubicBezTo>
                    <a:cubicBezTo>
                      <a:pt x="34352" y="486979"/>
                      <a:pt x="2987" y="446684"/>
                      <a:pt x="0" y="408944"/>
                    </a:cubicBezTo>
                    <a:cubicBezTo>
                      <a:pt x="-10096" y="260196"/>
                      <a:pt x="15113" y="174973"/>
                      <a:pt x="0" y="81791"/>
                    </a:cubicBezTo>
                    <a:close/>
                  </a:path>
                  <a:path w="1992039" h="490735" stroke="0" extrusionOk="0">
                    <a:moveTo>
                      <a:pt x="0" y="81791"/>
                    </a:moveTo>
                    <a:cubicBezTo>
                      <a:pt x="-1719" y="36118"/>
                      <a:pt x="28585" y="1902"/>
                      <a:pt x="81791" y="0"/>
                    </a:cubicBezTo>
                    <a:cubicBezTo>
                      <a:pt x="242756" y="-13051"/>
                      <a:pt x="344866" y="50506"/>
                      <a:pt x="538905" y="0"/>
                    </a:cubicBezTo>
                    <a:cubicBezTo>
                      <a:pt x="732944" y="-50506"/>
                      <a:pt x="858617" y="40763"/>
                      <a:pt x="941166" y="0"/>
                    </a:cubicBezTo>
                    <a:cubicBezTo>
                      <a:pt x="1023715" y="-40763"/>
                      <a:pt x="1190420" y="40570"/>
                      <a:pt x="1416565" y="0"/>
                    </a:cubicBezTo>
                    <a:cubicBezTo>
                      <a:pt x="1642710" y="-40570"/>
                      <a:pt x="1732883" y="35211"/>
                      <a:pt x="1910248" y="0"/>
                    </a:cubicBezTo>
                    <a:cubicBezTo>
                      <a:pt x="1953948" y="537"/>
                      <a:pt x="1982010" y="34470"/>
                      <a:pt x="1992039" y="81791"/>
                    </a:cubicBezTo>
                    <a:cubicBezTo>
                      <a:pt x="2019922" y="202701"/>
                      <a:pt x="1974875" y="255786"/>
                      <a:pt x="1992039" y="408944"/>
                    </a:cubicBezTo>
                    <a:cubicBezTo>
                      <a:pt x="2001034" y="444755"/>
                      <a:pt x="1956729" y="487221"/>
                      <a:pt x="1910248" y="490735"/>
                    </a:cubicBezTo>
                    <a:cubicBezTo>
                      <a:pt x="1817900" y="493771"/>
                      <a:pt x="1697625" y="485982"/>
                      <a:pt x="1507987" y="490735"/>
                    </a:cubicBezTo>
                    <a:cubicBezTo>
                      <a:pt x="1318349" y="495488"/>
                      <a:pt x="1138303" y="460763"/>
                      <a:pt x="1014304" y="490735"/>
                    </a:cubicBezTo>
                    <a:cubicBezTo>
                      <a:pt x="890305" y="520707"/>
                      <a:pt x="809233" y="483599"/>
                      <a:pt x="612044" y="490735"/>
                    </a:cubicBezTo>
                    <a:cubicBezTo>
                      <a:pt x="414855" y="497871"/>
                      <a:pt x="277135" y="462105"/>
                      <a:pt x="81791" y="490735"/>
                    </a:cubicBezTo>
                    <a:cubicBezTo>
                      <a:pt x="37154" y="496914"/>
                      <a:pt x="-7111" y="445399"/>
                      <a:pt x="0" y="408944"/>
                    </a:cubicBezTo>
                    <a:cubicBezTo>
                      <a:pt x="-1704" y="301087"/>
                      <a:pt x="27341" y="214883"/>
                      <a:pt x="0" y="81791"/>
                    </a:cubicBezTo>
                    <a:close/>
                  </a:path>
                </a:pathLst>
              </a:custGeom>
              <a:solidFill>
                <a:schemeClr val="accent2">
                  <a:lumMod val="20000"/>
                  <a:lumOff val="80000"/>
                </a:schemeClr>
              </a:solidFill>
              <a:ln w="3175">
                <a:solidFill>
                  <a:schemeClr val="accent2">
                    <a:lumMod val="60000"/>
                    <a:lumOff val="40000"/>
                  </a:schemeClr>
                </a:solidFill>
                <a:prstDash val="dash"/>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2">
                        <a:lumMod val="75000"/>
                      </a:schemeClr>
                    </a:solidFill>
                  </a:rPr>
                  <a:t>ActivityCallbck</a:t>
                </a:r>
                <a:endParaRPr lang="en-US" sz="1600" dirty="0">
                  <a:solidFill>
                    <a:schemeClr val="accent2">
                      <a:lumMod val="75000"/>
                    </a:schemeClr>
                  </a:solidFill>
                </a:endParaRPr>
              </a:p>
            </p:txBody>
          </p:sp>
          <p:sp>
            <p:nvSpPr>
              <p:cNvPr id="8" name="Rounded Rectangle 7">
                <a:extLst>
                  <a:ext uri="{FF2B5EF4-FFF2-40B4-BE49-F238E27FC236}">
                    <a16:creationId xmlns:a16="http://schemas.microsoft.com/office/drawing/2014/main" id="{E4A297A9-6A46-C74A-ABD5-4029ABE7700A}"/>
                  </a:ext>
                </a:extLst>
              </p:cNvPr>
              <p:cNvSpPr/>
              <p:nvPr/>
            </p:nvSpPr>
            <p:spPr>
              <a:xfrm>
                <a:off x="690678" y="2704374"/>
                <a:ext cx="1992039" cy="490735"/>
              </a:xfrm>
              <a:custGeom>
                <a:avLst/>
                <a:gdLst>
                  <a:gd name="connsiteX0" fmla="*/ 0 w 1992039"/>
                  <a:gd name="connsiteY0" fmla="*/ 81791 h 490735"/>
                  <a:gd name="connsiteX1" fmla="*/ 81791 w 1992039"/>
                  <a:gd name="connsiteY1" fmla="*/ 0 h 490735"/>
                  <a:gd name="connsiteX2" fmla="*/ 557190 w 1992039"/>
                  <a:gd name="connsiteY2" fmla="*/ 0 h 490735"/>
                  <a:gd name="connsiteX3" fmla="*/ 959450 w 1992039"/>
                  <a:gd name="connsiteY3" fmla="*/ 0 h 490735"/>
                  <a:gd name="connsiteX4" fmla="*/ 1434849 w 1992039"/>
                  <a:gd name="connsiteY4" fmla="*/ 0 h 490735"/>
                  <a:gd name="connsiteX5" fmla="*/ 1910248 w 1992039"/>
                  <a:gd name="connsiteY5" fmla="*/ 0 h 490735"/>
                  <a:gd name="connsiteX6" fmla="*/ 1992039 w 1992039"/>
                  <a:gd name="connsiteY6" fmla="*/ 81791 h 490735"/>
                  <a:gd name="connsiteX7" fmla="*/ 1992039 w 1992039"/>
                  <a:gd name="connsiteY7" fmla="*/ 408944 h 490735"/>
                  <a:gd name="connsiteX8" fmla="*/ 1910248 w 1992039"/>
                  <a:gd name="connsiteY8" fmla="*/ 490735 h 490735"/>
                  <a:gd name="connsiteX9" fmla="*/ 1489703 w 1992039"/>
                  <a:gd name="connsiteY9" fmla="*/ 490735 h 490735"/>
                  <a:gd name="connsiteX10" fmla="*/ 1032589 w 1992039"/>
                  <a:gd name="connsiteY10" fmla="*/ 490735 h 490735"/>
                  <a:gd name="connsiteX11" fmla="*/ 538905 w 1992039"/>
                  <a:gd name="connsiteY11" fmla="*/ 490735 h 490735"/>
                  <a:gd name="connsiteX12" fmla="*/ 81791 w 1992039"/>
                  <a:gd name="connsiteY12" fmla="*/ 490735 h 490735"/>
                  <a:gd name="connsiteX13" fmla="*/ 0 w 1992039"/>
                  <a:gd name="connsiteY13" fmla="*/ 408944 h 490735"/>
                  <a:gd name="connsiteX14" fmla="*/ 0 w 1992039"/>
                  <a:gd name="connsiteY14"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92039" h="490735" fill="none" extrusionOk="0">
                    <a:moveTo>
                      <a:pt x="0" y="81791"/>
                    </a:moveTo>
                    <a:cubicBezTo>
                      <a:pt x="3311" y="31362"/>
                      <a:pt x="35174" y="1320"/>
                      <a:pt x="81791" y="0"/>
                    </a:cubicBezTo>
                    <a:cubicBezTo>
                      <a:pt x="261084" y="-6502"/>
                      <a:pt x="403748" y="26251"/>
                      <a:pt x="557190" y="0"/>
                    </a:cubicBezTo>
                    <a:cubicBezTo>
                      <a:pt x="710632" y="-26251"/>
                      <a:pt x="837081" y="22849"/>
                      <a:pt x="959450" y="0"/>
                    </a:cubicBezTo>
                    <a:cubicBezTo>
                      <a:pt x="1081819" y="-22849"/>
                      <a:pt x="1299842" y="13639"/>
                      <a:pt x="1434849" y="0"/>
                    </a:cubicBezTo>
                    <a:cubicBezTo>
                      <a:pt x="1569856" y="-13639"/>
                      <a:pt x="1715844" y="22855"/>
                      <a:pt x="1910248" y="0"/>
                    </a:cubicBezTo>
                    <a:cubicBezTo>
                      <a:pt x="1955683" y="2684"/>
                      <a:pt x="1981957" y="31514"/>
                      <a:pt x="1992039" y="81791"/>
                    </a:cubicBezTo>
                    <a:cubicBezTo>
                      <a:pt x="1997883" y="187327"/>
                      <a:pt x="1964832" y="256951"/>
                      <a:pt x="1992039" y="408944"/>
                    </a:cubicBezTo>
                    <a:cubicBezTo>
                      <a:pt x="1989131" y="454128"/>
                      <a:pt x="1947737" y="491017"/>
                      <a:pt x="1910248" y="490735"/>
                    </a:cubicBezTo>
                    <a:cubicBezTo>
                      <a:pt x="1756890" y="490821"/>
                      <a:pt x="1662195" y="458389"/>
                      <a:pt x="1489703" y="490735"/>
                    </a:cubicBezTo>
                    <a:cubicBezTo>
                      <a:pt x="1317211" y="523081"/>
                      <a:pt x="1179898" y="453099"/>
                      <a:pt x="1032589" y="490735"/>
                    </a:cubicBezTo>
                    <a:cubicBezTo>
                      <a:pt x="885280" y="528371"/>
                      <a:pt x="765185" y="452115"/>
                      <a:pt x="538905" y="490735"/>
                    </a:cubicBezTo>
                    <a:cubicBezTo>
                      <a:pt x="312625" y="529355"/>
                      <a:pt x="256372" y="447596"/>
                      <a:pt x="81791" y="490735"/>
                    </a:cubicBezTo>
                    <a:cubicBezTo>
                      <a:pt x="34352" y="486979"/>
                      <a:pt x="2987" y="446684"/>
                      <a:pt x="0" y="408944"/>
                    </a:cubicBezTo>
                    <a:cubicBezTo>
                      <a:pt x="-10096" y="260196"/>
                      <a:pt x="15113" y="174973"/>
                      <a:pt x="0" y="81791"/>
                    </a:cubicBezTo>
                    <a:close/>
                  </a:path>
                  <a:path w="1992039" h="490735" stroke="0" extrusionOk="0">
                    <a:moveTo>
                      <a:pt x="0" y="81791"/>
                    </a:moveTo>
                    <a:cubicBezTo>
                      <a:pt x="-1719" y="36118"/>
                      <a:pt x="28585" y="1902"/>
                      <a:pt x="81791" y="0"/>
                    </a:cubicBezTo>
                    <a:cubicBezTo>
                      <a:pt x="242756" y="-13051"/>
                      <a:pt x="344866" y="50506"/>
                      <a:pt x="538905" y="0"/>
                    </a:cubicBezTo>
                    <a:cubicBezTo>
                      <a:pt x="732944" y="-50506"/>
                      <a:pt x="858617" y="40763"/>
                      <a:pt x="941166" y="0"/>
                    </a:cubicBezTo>
                    <a:cubicBezTo>
                      <a:pt x="1023715" y="-40763"/>
                      <a:pt x="1190420" y="40570"/>
                      <a:pt x="1416565" y="0"/>
                    </a:cubicBezTo>
                    <a:cubicBezTo>
                      <a:pt x="1642710" y="-40570"/>
                      <a:pt x="1732883" y="35211"/>
                      <a:pt x="1910248" y="0"/>
                    </a:cubicBezTo>
                    <a:cubicBezTo>
                      <a:pt x="1953948" y="537"/>
                      <a:pt x="1982010" y="34470"/>
                      <a:pt x="1992039" y="81791"/>
                    </a:cubicBezTo>
                    <a:cubicBezTo>
                      <a:pt x="2019922" y="202701"/>
                      <a:pt x="1974875" y="255786"/>
                      <a:pt x="1992039" y="408944"/>
                    </a:cubicBezTo>
                    <a:cubicBezTo>
                      <a:pt x="2001034" y="444755"/>
                      <a:pt x="1956729" y="487221"/>
                      <a:pt x="1910248" y="490735"/>
                    </a:cubicBezTo>
                    <a:cubicBezTo>
                      <a:pt x="1817900" y="493771"/>
                      <a:pt x="1697625" y="485982"/>
                      <a:pt x="1507987" y="490735"/>
                    </a:cubicBezTo>
                    <a:cubicBezTo>
                      <a:pt x="1318349" y="495488"/>
                      <a:pt x="1138303" y="460763"/>
                      <a:pt x="1014304" y="490735"/>
                    </a:cubicBezTo>
                    <a:cubicBezTo>
                      <a:pt x="890305" y="520707"/>
                      <a:pt x="809233" y="483599"/>
                      <a:pt x="612044" y="490735"/>
                    </a:cubicBezTo>
                    <a:cubicBezTo>
                      <a:pt x="414855" y="497871"/>
                      <a:pt x="277135" y="462105"/>
                      <a:pt x="81791" y="490735"/>
                    </a:cubicBezTo>
                    <a:cubicBezTo>
                      <a:pt x="37154" y="496914"/>
                      <a:pt x="-7111" y="445399"/>
                      <a:pt x="0" y="408944"/>
                    </a:cubicBezTo>
                    <a:cubicBezTo>
                      <a:pt x="-1704" y="301087"/>
                      <a:pt x="27341" y="214883"/>
                      <a:pt x="0" y="81791"/>
                    </a:cubicBezTo>
                    <a:close/>
                  </a:path>
                </a:pathLst>
              </a:custGeom>
              <a:solidFill>
                <a:schemeClr val="accent6">
                  <a:lumMod val="40000"/>
                  <a:lumOff val="60000"/>
                </a:schemeClr>
              </a:solidFill>
              <a:ln w="19050">
                <a:solidFill>
                  <a:schemeClr val="accent6">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accent6">
                        <a:lumMod val="50000"/>
                      </a:schemeClr>
                    </a:solidFill>
                  </a:rPr>
                  <a:t>SkinAbles</a:t>
                </a:r>
                <a:endParaRPr lang="en-US" sz="1600" b="1" dirty="0">
                  <a:solidFill>
                    <a:schemeClr val="accent6">
                      <a:lumMod val="50000"/>
                    </a:schemeClr>
                  </a:solidFill>
                </a:endParaRPr>
              </a:p>
            </p:txBody>
          </p:sp>
          <p:sp>
            <p:nvSpPr>
              <p:cNvPr id="9" name="Rounded Rectangle 8">
                <a:extLst>
                  <a:ext uri="{FF2B5EF4-FFF2-40B4-BE49-F238E27FC236}">
                    <a16:creationId xmlns:a16="http://schemas.microsoft.com/office/drawing/2014/main" id="{40C7A5B3-5328-DE4B-8383-B091B4471C68}"/>
                  </a:ext>
                </a:extLst>
              </p:cNvPr>
              <p:cNvSpPr/>
              <p:nvPr/>
            </p:nvSpPr>
            <p:spPr>
              <a:xfrm>
                <a:off x="3401942" y="1931185"/>
                <a:ext cx="1853389" cy="490735"/>
              </a:xfrm>
              <a:custGeom>
                <a:avLst/>
                <a:gdLst>
                  <a:gd name="connsiteX0" fmla="*/ 0 w 1853389"/>
                  <a:gd name="connsiteY0" fmla="*/ 81791 h 490735"/>
                  <a:gd name="connsiteX1" fmla="*/ 81791 w 1853389"/>
                  <a:gd name="connsiteY1" fmla="*/ 0 h 490735"/>
                  <a:gd name="connsiteX2" fmla="*/ 611264 w 1853389"/>
                  <a:gd name="connsiteY2" fmla="*/ 0 h 490735"/>
                  <a:gd name="connsiteX3" fmla="*/ 1140737 w 1853389"/>
                  <a:gd name="connsiteY3" fmla="*/ 0 h 490735"/>
                  <a:gd name="connsiteX4" fmla="*/ 1771598 w 1853389"/>
                  <a:gd name="connsiteY4" fmla="*/ 0 h 490735"/>
                  <a:gd name="connsiteX5" fmla="*/ 1853389 w 1853389"/>
                  <a:gd name="connsiteY5" fmla="*/ 81791 h 490735"/>
                  <a:gd name="connsiteX6" fmla="*/ 1853389 w 1853389"/>
                  <a:gd name="connsiteY6" fmla="*/ 408944 h 490735"/>
                  <a:gd name="connsiteX7" fmla="*/ 1771598 w 1853389"/>
                  <a:gd name="connsiteY7" fmla="*/ 490735 h 490735"/>
                  <a:gd name="connsiteX8" fmla="*/ 1208329 w 1853389"/>
                  <a:gd name="connsiteY8" fmla="*/ 490735 h 490735"/>
                  <a:gd name="connsiteX9" fmla="*/ 678856 w 1853389"/>
                  <a:gd name="connsiteY9" fmla="*/ 490735 h 490735"/>
                  <a:gd name="connsiteX10" fmla="*/ 81791 w 1853389"/>
                  <a:gd name="connsiteY10" fmla="*/ 490735 h 490735"/>
                  <a:gd name="connsiteX11" fmla="*/ 0 w 1853389"/>
                  <a:gd name="connsiteY11" fmla="*/ 408944 h 490735"/>
                  <a:gd name="connsiteX12" fmla="*/ 0 w 1853389"/>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3389" h="490735" fill="none" extrusionOk="0">
                    <a:moveTo>
                      <a:pt x="0" y="81791"/>
                    </a:moveTo>
                    <a:cubicBezTo>
                      <a:pt x="3966" y="39334"/>
                      <a:pt x="34130" y="-7693"/>
                      <a:pt x="81791" y="0"/>
                    </a:cubicBezTo>
                    <a:cubicBezTo>
                      <a:pt x="235304" y="-9196"/>
                      <a:pt x="409264" y="57368"/>
                      <a:pt x="611264" y="0"/>
                    </a:cubicBezTo>
                    <a:cubicBezTo>
                      <a:pt x="813264" y="-57368"/>
                      <a:pt x="914007" y="4911"/>
                      <a:pt x="1140737" y="0"/>
                    </a:cubicBezTo>
                    <a:cubicBezTo>
                      <a:pt x="1367467" y="-4911"/>
                      <a:pt x="1604771" y="60013"/>
                      <a:pt x="1771598" y="0"/>
                    </a:cubicBezTo>
                    <a:cubicBezTo>
                      <a:pt x="1807038" y="-6515"/>
                      <a:pt x="1845287" y="46119"/>
                      <a:pt x="1853389" y="81791"/>
                    </a:cubicBezTo>
                    <a:cubicBezTo>
                      <a:pt x="1884517" y="226178"/>
                      <a:pt x="1816729" y="275392"/>
                      <a:pt x="1853389" y="408944"/>
                    </a:cubicBezTo>
                    <a:cubicBezTo>
                      <a:pt x="1853652" y="456800"/>
                      <a:pt x="1806688" y="485630"/>
                      <a:pt x="1771598" y="490735"/>
                    </a:cubicBezTo>
                    <a:cubicBezTo>
                      <a:pt x="1605963" y="515905"/>
                      <a:pt x="1455567" y="431635"/>
                      <a:pt x="1208329" y="490735"/>
                    </a:cubicBezTo>
                    <a:cubicBezTo>
                      <a:pt x="961091" y="549835"/>
                      <a:pt x="867744" y="430779"/>
                      <a:pt x="678856" y="490735"/>
                    </a:cubicBezTo>
                    <a:cubicBezTo>
                      <a:pt x="489968" y="550691"/>
                      <a:pt x="368417" y="421395"/>
                      <a:pt x="81791" y="490735"/>
                    </a:cubicBezTo>
                    <a:cubicBezTo>
                      <a:pt x="34432" y="497656"/>
                      <a:pt x="8403" y="445170"/>
                      <a:pt x="0" y="408944"/>
                    </a:cubicBezTo>
                    <a:cubicBezTo>
                      <a:pt x="-7254" y="314484"/>
                      <a:pt x="6171" y="206746"/>
                      <a:pt x="0" y="81791"/>
                    </a:cubicBezTo>
                    <a:close/>
                  </a:path>
                  <a:path w="1853389" h="490735" stroke="0" extrusionOk="0">
                    <a:moveTo>
                      <a:pt x="0" y="81791"/>
                    </a:moveTo>
                    <a:cubicBezTo>
                      <a:pt x="-1719" y="36118"/>
                      <a:pt x="28585" y="1902"/>
                      <a:pt x="81791" y="0"/>
                    </a:cubicBezTo>
                    <a:cubicBezTo>
                      <a:pt x="281676" y="-52970"/>
                      <a:pt x="365451" y="34605"/>
                      <a:pt x="645060" y="0"/>
                    </a:cubicBezTo>
                    <a:cubicBezTo>
                      <a:pt x="924669" y="-34605"/>
                      <a:pt x="950531" y="41941"/>
                      <a:pt x="1157635" y="0"/>
                    </a:cubicBezTo>
                    <a:cubicBezTo>
                      <a:pt x="1364740" y="-41941"/>
                      <a:pt x="1488755" y="45850"/>
                      <a:pt x="1771598" y="0"/>
                    </a:cubicBezTo>
                    <a:cubicBezTo>
                      <a:pt x="1814692" y="-372"/>
                      <a:pt x="1847133" y="40990"/>
                      <a:pt x="1853389" y="81791"/>
                    </a:cubicBezTo>
                    <a:cubicBezTo>
                      <a:pt x="1885123" y="165114"/>
                      <a:pt x="1819614" y="259654"/>
                      <a:pt x="1853389" y="408944"/>
                    </a:cubicBezTo>
                    <a:cubicBezTo>
                      <a:pt x="1852506" y="450765"/>
                      <a:pt x="1825654" y="492486"/>
                      <a:pt x="1771598" y="490735"/>
                    </a:cubicBezTo>
                    <a:cubicBezTo>
                      <a:pt x="1611807" y="491251"/>
                      <a:pt x="1395293" y="480225"/>
                      <a:pt x="1191431" y="490735"/>
                    </a:cubicBezTo>
                    <a:cubicBezTo>
                      <a:pt x="987569" y="501245"/>
                      <a:pt x="858118" y="424610"/>
                      <a:pt x="628162" y="490735"/>
                    </a:cubicBezTo>
                    <a:cubicBezTo>
                      <a:pt x="398206" y="556860"/>
                      <a:pt x="299990" y="466936"/>
                      <a:pt x="81791" y="490735"/>
                    </a:cubicBezTo>
                    <a:cubicBezTo>
                      <a:pt x="35153" y="480151"/>
                      <a:pt x="3525" y="443220"/>
                      <a:pt x="0" y="408944"/>
                    </a:cubicBezTo>
                    <a:cubicBezTo>
                      <a:pt x="-38715" y="287074"/>
                      <a:pt x="36611" y="163486"/>
                      <a:pt x="0" y="81791"/>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5">
                        <a:lumMod val="50000"/>
                      </a:schemeClr>
                    </a:solidFill>
                  </a:rPr>
                  <a:t>SkinInflatorFactory</a:t>
                </a:r>
                <a:endParaRPr lang="en-US" sz="1600" dirty="0">
                  <a:solidFill>
                    <a:schemeClr val="accent5">
                      <a:lumMod val="50000"/>
                    </a:schemeClr>
                  </a:solidFill>
                </a:endParaRPr>
              </a:p>
            </p:txBody>
          </p:sp>
          <p:sp>
            <p:nvSpPr>
              <p:cNvPr id="27" name="Rounded Rectangle 26">
                <a:extLst>
                  <a:ext uri="{FF2B5EF4-FFF2-40B4-BE49-F238E27FC236}">
                    <a16:creationId xmlns:a16="http://schemas.microsoft.com/office/drawing/2014/main" id="{BEDA7B1C-F1BC-EC42-8BAC-812BBD9146DA}"/>
                  </a:ext>
                </a:extLst>
              </p:cNvPr>
              <p:cNvSpPr/>
              <p:nvPr/>
            </p:nvSpPr>
            <p:spPr>
              <a:xfrm>
                <a:off x="3425677" y="2850522"/>
                <a:ext cx="1853389" cy="490735"/>
              </a:xfrm>
              <a:custGeom>
                <a:avLst/>
                <a:gdLst>
                  <a:gd name="connsiteX0" fmla="*/ 0 w 1853389"/>
                  <a:gd name="connsiteY0" fmla="*/ 81791 h 490735"/>
                  <a:gd name="connsiteX1" fmla="*/ 81791 w 1853389"/>
                  <a:gd name="connsiteY1" fmla="*/ 0 h 490735"/>
                  <a:gd name="connsiteX2" fmla="*/ 611264 w 1853389"/>
                  <a:gd name="connsiteY2" fmla="*/ 0 h 490735"/>
                  <a:gd name="connsiteX3" fmla="*/ 1140737 w 1853389"/>
                  <a:gd name="connsiteY3" fmla="*/ 0 h 490735"/>
                  <a:gd name="connsiteX4" fmla="*/ 1771598 w 1853389"/>
                  <a:gd name="connsiteY4" fmla="*/ 0 h 490735"/>
                  <a:gd name="connsiteX5" fmla="*/ 1853389 w 1853389"/>
                  <a:gd name="connsiteY5" fmla="*/ 81791 h 490735"/>
                  <a:gd name="connsiteX6" fmla="*/ 1853389 w 1853389"/>
                  <a:gd name="connsiteY6" fmla="*/ 408944 h 490735"/>
                  <a:gd name="connsiteX7" fmla="*/ 1771598 w 1853389"/>
                  <a:gd name="connsiteY7" fmla="*/ 490735 h 490735"/>
                  <a:gd name="connsiteX8" fmla="*/ 1208329 w 1853389"/>
                  <a:gd name="connsiteY8" fmla="*/ 490735 h 490735"/>
                  <a:gd name="connsiteX9" fmla="*/ 678856 w 1853389"/>
                  <a:gd name="connsiteY9" fmla="*/ 490735 h 490735"/>
                  <a:gd name="connsiteX10" fmla="*/ 81791 w 1853389"/>
                  <a:gd name="connsiteY10" fmla="*/ 490735 h 490735"/>
                  <a:gd name="connsiteX11" fmla="*/ 0 w 1853389"/>
                  <a:gd name="connsiteY11" fmla="*/ 408944 h 490735"/>
                  <a:gd name="connsiteX12" fmla="*/ 0 w 1853389"/>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3389" h="490735" fill="none" extrusionOk="0">
                    <a:moveTo>
                      <a:pt x="0" y="81791"/>
                    </a:moveTo>
                    <a:cubicBezTo>
                      <a:pt x="3966" y="39334"/>
                      <a:pt x="34130" y="-7693"/>
                      <a:pt x="81791" y="0"/>
                    </a:cubicBezTo>
                    <a:cubicBezTo>
                      <a:pt x="235304" y="-9196"/>
                      <a:pt x="409264" y="57368"/>
                      <a:pt x="611264" y="0"/>
                    </a:cubicBezTo>
                    <a:cubicBezTo>
                      <a:pt x="813264" y="-57368"/>
                      <a:pt x="914007" y="4911"/>
                      <a:pt x="1140737" y="0"/>
                    </a:cubicBezTo>
                    <a:cubicBezTo>
                      <a:pt x="1367467" y="-4911"/>
                      <a:pt x="1604771" y="60013"/>
                      <a:pt x="1771598" y="0"/>
                    </a:cubicBezTo>
                    <a:cubicBezTo>
                      <a:pt x="1807038" y="-6515"/>
                      <a:pt x="1845287" y="46119"/>
                      <a:pt x="1853389" y="81791"/>
                    </a:cubicBezTo>
                    <a:cubicBezTo>
                      <a:pt x="1884517" y="226178"/>
                      <a:pt x="1816729" y="275392"/>
                      <a:pt x="1853389" y="408944"/>
                    </a:cubicBezTo>
                    <a:cubicBezTo>
                      <a:pt x="1853652" y="456800"/>
                      <a:pt x="1806688" y="485630"/>
                      <a:pt x="1771598" y="490735"/>
                    </a:cubicBezTo>
                    <a:cubicBezTo>
                      <a:pt x="1605963" y="515905"/>
                      <a:pt x="1455567" y="431635"/>
                      <a:pt x="1208329" y="490735"/>
                    </a:cubicBezTo>
                    <a:cubicBezTo>
                      <a:pt x="961091" y="549835"/>
                      <a:pt x="867744" y="430779"/>
                      <a:pt x="678856" y="490735"/>
                    </a:cubicBezTo>
                    <a:cubicBezTo>
                      <a:pt x="489968" y="550691"/>
                      <a:pt x="368417" y="421395"/>
                      <a:pt x="81791" y="490735"/>
                    </a:cubicBezTo>
                    <a:cubicBezTo>
                      <a:pt x="34432" y="497656"/>
                      <a:pt x="8403" y="445170"/>
                      <a:pt x="0" y="408944"/>
                    </a:cubicBezTo>
                    <a:cubicBezTo>
                      <a:pt x="-7254" y="314484"/>
                      <a:pt x="6171" y="206746"/>
                      <a:pt x="0" y="81791"/>
                    </a:cubicBezTo>
                    <a:close/>
                  </a:path>
                  <a:path w="1853389" h="490735" stroke="0" extrusionOk="0">
                    <a:moveTo>
                      <a:pt x="0" y="81791"/>
                    </a:moveTo>
                    <a:cubicBezTo>
                      <a:pt x="-1719" y="36118"/>
                      <a:pt x="28585" y="1902"/>
                      <a:pt x="81791" y="0"/>
                    </a:cubicBezTo>
                    <a:cubicBezTo>
                      <a:pt x="281676" y="-52970"/>
                      <a:pt x="365451" y="34605"/>
                      <a:pt x="645060" y="0"/>
                    </a:cubicBezTo>
                    <a:cubicBezTo>
                      <a:pt x="924669" y="-34605"/>
                      <a:pt x="950531" y="41941"/>
                      <a:pt x="1157635" y="0"/>
                    </a:cubicBezTo>
                    <a:cubicBezTo>
                      <a:pt x="1364740" y="-41941"/>
                      <a:pt x="1488755" y="45850"/>
                      <a:pt x="1771598" y="0"/>
                    </a:cubicBezTo>
                    <a:cubicBezTo>
                      <a:pt x="1814692" y="-372"/>
                      <a:pt x="1847133" y="40990"/>
                      <a:pt x="1853389" y="81791"/>
                    </a:cubicBezTo>
                    <a:cubicBezTo>
                      <a:pt x="1885123" y="165114"/>
                      <a:pt x="1819614" y="259654"/>
                      <a:pt x="1853389" y="408944"/>
                    </a:cubicBezTo>
                    <a:cubicBezTo>
                      <a:pt x="1852506" y="450765"/>
                      <a:pt x="1825654" y="492486"/>
                      <a:pt x="1771598" y="490735"/>
                    </a:cubicBezTo>
                    <a:cubicBezTo>
                      <a:pt x="1611807" y="491251"/>
                      <a:pt x="1395293" y="480225"/>
                      <a:pt x="1191431" y="490735"/>
                    </a:cubicBezTo>
                    <a:cubicBezTo>
                      <a:pt x="987569" y="501245"/>
                      <a:pt x="858118" y="424610"/>
                      <a:pt x="628162" y="490735"/>
                    </a:cubicBezTo>
                    <a:cubicBezTo>
                      <a:pt x="398206" y="556860"/>
                      <a:pt x="299990" y="466936"/>
                      <a:pt x="81791" y="490735"/>
                    </a:cubicBezTo>
                    <a:cubicBezTo>
                      <a:pt x="35153" y="480151"/>
                      <a:pt x="3525" y="443220"/>
                      <a:pt x="0" y="408944"/>
                    </a:cubicBezTo>
                    <a:cubicBezTo>
                      <a:pt x="-38715" y="287074"/>
                      <a:pt x="36611" y="163486"/>
                      <a:pt x="0" y="81791"/>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Activity</a:t>
                </a:r>
              </a:p>
            </p:txBody>
          </p:sp>
          <p:sp>
            <p:nvSpPr>
              <p:cNvPr id="59" name="Rounded Rectangle 58">
                <a:extLst>
                  <a:ext uri="{FF2B5EF4-FFF2-40B4-BE49-F238E27FC236}">
                    <a16:creationId xmlns:a16="http://schemas.microsoft.com/office/drawing/2014/main" id="{E611AB9D-C0FC-EA47-BDB8-780A549ACFCC}"/>
                  </a:ext>
                </a:extLst>
              </p:cNvPr>
              <p:cNvSpPr/>
              <p:nvPr/>
            </p:nvSpPr>
            <p:spPr>
              <a:xfrm>
                <a:off x="1086181" y="1017783"/>
                <a:ext cx="3704928" cy="91787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C00000"/>
                    </a:solidFill>
                  </a:rPr>
                  <a:t>1</a:t>
                </a:r>
                <a:r>
                  <a:rPr lang="en-US" sz="1400" dirty="0">
                    <a:solidFill>
                      <a:srgbClr val="C00000"/>
                    </a:solidFill>
                  </a:rPr>
                  <a:t>.</a:t>
                </a:r>
                <a:r>
                  <a:rPr lang="zh-CN" altLang="en-US" sz="1400" dirty="0">
                    <a:solidFill>
                      <a:srgbClr val="C00000"/>
                    </a:solidFill>
                  </a:rPr>
                  <a:t>初始化的时候注册</a:t>
                </a:r>
                <a:r>
                  <a:rPr lang="en-US" altLang="zh-CN" sz="1400" dirty="0">
                    <a:solidFill>
                      <a:srgbClr val="C00000"/>
                    </a:solidFill>
                  </a:rPr>
                  <a:t>Activity</a:t>
                </a:r>
                <a:r>
                  <a:rPr lang="zh-CN" altLang="en-US" sz="1400" dirty="0">
                    <a:solidFill>
                      <a:srgbClr val="C00000"/>
                    </a:solidFill>
                  </a:rPr>
                  <a:t>监听器，为每个</a:t>
                </a:r>
                <a:r>
                  <a:rPr lang="en-US" altLang="zh-CN" sz="1400" dirty="0">
                    <a:solidFill>
                      <a:srgbClr val="C00000"/>
                    </a:solidFill>
                  </a:rPr>
                  <a:t>Activity</a:t>
                </a:r>
                <a:r>
                  <a:rPr lang="zh-CN" altLang="en-US" sz="1400" dirty="0">
                    <a:solidFill>
                      <a:srgbClr val="C00000"/>
                    </a:solidFill>
                  </a:rPr>
                  <a:t>设置</a:t>
                </a:r>
                <a:r>
                  <a:rPr lang="en-US" altLang="zh-CN" sz="1400" dirty="0" err="1">
                    <a:solidFill>
                      <a:srgbClr val="C00000"/>
                    </a:solidFill>
                  </a:rPr>
                  <a:t>SkinInflatorFactory</a:t>
                </a:r>
                <a:r>
                  <a:rPr lang="zh-CN" altLang="en-US" sz="1400" dirty="0">
                    <a:solidFill>
                      <a:srgbClr val="C00000"/>
                    </a:solidFill>
                  </a:rPr>
                  <a:t>，同时保存所有</a:t>
                </a:r>
                <a:r>
                  <a:rPr lang="en-US" altLang="zh-CN" sz="1400" dirty="0">
                    <a:solidFill>
                      <a:srgbClr val="C00000"/>
                    </a:solidFill>
                  </a:rPr>
                  <a:t>Activity</a:t>
                </a:r>
                <a:r>
                  <a:rPr lang="zh-CN" altLang="en-US" sz="1400" dirty="0">
                    <a:solidFill>
                      <a:srgbClr val="C00000"/>
                    </a:solidFill>
                  </a:rPr>
                  <a:t>和对应的</a:t>
                </a:r>
                <a:r>
                  <a:rPr lang="en-US" altLang="zh-CN" sz="1400" dirty="0">
                    <a:solidFill>
                      <a:srgbClr val="C00000"/>
                    </a:solidFill>
                  </a:rPr>
                  <a:t>Factory</a:t>
                </a:r>
                <a:r>
                  <a:rPr lang="zh-CN" altLang="en-US" sz="1400" dirty="0">
                    <a:solidFill>
                      <a:srgbClr val="C00000"/>
                    </a:solidFill>
                  </a:rPr>
                  <a:t>到</a:t>
                </a:r>
                <a:r>
                  <a:rPr lang="en-US" altLang="zh-CN" sz="1400" dirty="0" err="1">
                    <a:solidFill>
                      <a:srgbClr val="C00000"/>
                    </a:solidFill>
                  </a:rPr>
                  <a:t>SkinAbles</a:t>
                </a:r>
                <a:r>
                  <a:rPr lang="zh-CN" altLang="en-US" sz="1400" dirty="0">
                    <a:solidFill>
                      <a:srgbClr val="C00000"/>
                    </a:solidFill>
                  </a:rPr>
                  <a:t>变量里</a:t>
                </a:r>
                <a:endParaRPr lang="en-US" sz="1400" dirty="0">
                  <a:solidFill>
                    <a:srgbClr val="C00000"/>
                  </a:solidFill>
                </a:endParaRPr>
              </a:p>
            </p:txBody>
          </p:sp>
        </p:grpSp>
      </p:grpSp>
      <p:grpSp>
        <p:nvGrpSpPr>
          <p:cNvPr id="84" name="Group 83">
            <a:extLst>
              <a:ext uri="{FF2B5EF4-FFF2-40B4-BE49-F238E27FC236}">
                <a16:creationId xmlns:a16="http://schemas.microsoft.com/office/drawing/2014/main" id="{E3D41B8F-3138-0446-9E8E-9D73CA16A4D0}"/>
              </a:ext>
            </a:extLst>
          </p:cNvPr>
          <p:cNvGrpSpPr/>
          <p:nvPr/>
        </p:nvGrpSpPr>
        <p:grpSpPr>
          <a:xfrm>
            <a:off x="681058" y="2395448"/>
            <a:ext cx="7997316" cy="4220169"/>
            <a:chOff x="681058" y="2395448"/>
            <a:chExt cx="7997316" cy="4220169"/>
          </a:xfrm>
        </p:grpSpPr>
        <p:sp>
          <p:nvSpPr>
            <p:cNvPr id="20" name="Rounded Rectangle 19">
              <a:extLst>
                <a:ext uri="{FF2B5EF4-FFF2-40B4-BE49-F238E27FC236}">
                  <a16:creationId xmlns:a16="http://schemas.microsoft.com/office/drawing/2014/main" id="{52547B25-CC88-824D-85D2-CE73FF52D7A1}"/>
                </a:ext>
              </a:extLst>
            </p:cNvPr>
            <p:cNvSpPr/>
            <p:nvPr/>
          </p:nvSpPr>
          <p:spPr>
            <a:xfrm>
              <a:off x="690678" y="3483729"/>
              <a:ext cx="1992039" cy="490735"/>
            </a:xfrm>
            <a:custGeom>
              <a:avLst/>
              <a:gdLst>
                <a:gd name="connsiteX0" fmla="*/ 0 w 1992039"/>
                <a:gd name="connsiteY0" fmla="*/ 81791 h 490735"/>
                <a:gd name="connsiteX1" fmla="*/ 81791 w 1992039"/>
                <a:gd name="connsiteY1" fmla="*/ 0 h 490735"/>
                <a:gd name="connsiteX2" fmla="*/ 557190 w 1992039"/>
                <a:gd name="connsiteY2" fmla="*/ 0 h 490735"/>
                <a:gd name="connsiteX3" fmla="*/ 959450 w 1992039"/>
                <a:gd name="connsiteY3" fmla="*/ 0 h 490735"/>
                <a:gd name="connsiteX4" fmla="*/ 1434849 w 1992039"/>
                <a:gd name="connsiteY4" fmla="*/ 0 h 490735"/>
                <a:gd name="connsiteX5" fmla="*/ 1910248 w 1992039"/>
                <a:gd name="connsiteY5" fmla="*/ 0 h 490735"/>
                <a:gd name="connsiteX6" fmla="*/ 1992039 w 1992039"/>
                <a:gd name="connsiteY6" fmla="*/ 81791 h 490735"/>
                <a:gd name="connsiteX7" fmla="*/ 1992039 w 1992039"/>
                <a:gd name="connsiteY7" fmla="*/ 408944 h 490735"/>
                <a:gd name="connsiteX8" fmla="*/ 1910248 w 1992039"/>
                <a:gd name="connsiteY8" fmla="*/ 490735 h 490735"/>
                <a:gd name="connsiteX9" fmla="*/ 1489703 w 1992039"/>
                <a:gd name="connsiteY9" fmla="*/ 490735 h 490735"/>
                <a:gd name="connsiteX10" fmla="*/ 1032589 w 1992039"/>
                <a:gd name="connsiteY10" fmla="*/ 490735 h 490735"/>
                <a:gd name="connsiteX11" fmla="*/ 538905 w 1992039"/>
                <a:gd name="connsiteY11" fmla="*/ 490735 h 490735"/>
                <a:gd name="connsiteX12" fmla="*/ 81791 w 1992039"/>
                <a:gd name="connsiteY12" fmla="*/ 490735 h 490735"/>
                <a:gd name="connsiteX13" fmla="*/ 0 w 1992039"/>
                <a:gd name="connsiteY13" fmla="*/ 408944 h 490735"/>
                <a:gd name="connsiteX14" fmla="*/ 0 w 1992039"/>
                <a:gd name="connsiteY14"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92039" h="490735" fill="none" extrusionOk="0">
                  <a:moveTo>
                    <a:pt x="0" y="81791"/>
                  </a:moveTo>
                  <a:cubicBezTo>
                    <a:pt x="3311" y="31362"/>
                    <a:pt x="35174" y="1320"/>
                    <a:pt x="81791" y="0"/>
                  </a:cubicBezTo>
                  <a:cubicBezTo>
                    <a:pt x="261084" y="-6502"/>
                    <a:pt x="403748" y="26251"/>
                    <a:pt x="557190" y="0"/>
                  </a:cubicBezTo>
                  <a:cubicBezTo>
                    <a:pt x="710632" y="-26251"/>
                    <a:pt x="837081" y="22849"/>
                    <a:pt x="959450" y="0"/>
                  </a:cubicBezTo>
                  <a:cubicBezTo>
                    <a:pt x="1081819" y="-22849"/>
                    <a:pt x="1299842" y="13639"/>
                    <a:pt x="1434849" y="0"/>
                  </a:cubicBezTo>
                  <a:cubicBezTo>
                    <a:pt x="1569856" y="-13639"/>
                    <a:pt x="1715844" y="22855"/>
                    <a:pt x="1910248" y="0"/>
                  </a:cubicBezTo>
                  <a:cubicBezTo>
                    <a:pt x="1955683" y="2684"/>
                    <a:pt x="1981957" y="31514"/>
                    <a:pt x="1992039" y="81791"/>
                  </a:cubicBezTo>
                  <a:cubicBezTo>
                    <a:pt x="1997883" y="187327"/>
                    <a:pt x="1964832" y="256951"/>
                    <a:pt x="1992039" y="408944"/>
                  </a:cubicBezTo>
                  <a:cubicBezTo>
                    <a:pt x="1989131" y="454128"/>
                    <a:pt x="1947737" y="491017"/>
                    <a:pt x="1910248" y="490735"/>
                  </a:cubicBezTo>
                  <a:cubicBezTo>
                    <a:pt x="1756890" y="490821"/>
                    <a:pt x="1662195" y="458389"/>
                    <a:pt x="1489703" y="490735"/>
                  </a:cubicBezTo>
                  <a:cubicBezTo>
                    <a:pt x="1317211" y="523081"/>
                    <a:pt x="1179898" y="453099"/>
                    <a:pt x="1032589" y="490735"/>
                  </a:cubicBezTo>
                  <a:cubicBezTo>
                    <a:pt x="885280" y="528371"/>
                    <a:pt x="765185" y="452115"/>
                    <a:pt x="538905" y="490735"/>
                  </a:cubicBezTo>
                  <a:cubicBezTo>
                    <a:pt x="312625" y="529355"/>
                    <a:pt x="256372" y="447596"/>
                    <a:pt x="81791" y="490735"/>
                  </a:cubicBezTo>
                  <a:cubicBezTo>
                    <a:pt x="34352" y="486979"/>
                    <a:pt x="2987" y="446684"/>
                    <a:pt x="0" y="408944"/>
                  </a:cubicBezTo>
                  <a:cubicBezTo>
                    <a:pt x="-10096" y="260196"/>
                    <a:pt x="15113" y="174973"/>
                    <a:pt x="0" y="81791"/>
                  </a:cubicBezTo>
                  <a:close/>
                </a:path>
                <a:path w="1992039" h="490735" stroke="0" extrusionOk="0">
                  <a:moveTo>
                    <a:pt x="0" y="81791"/>
                  </a:moveTo>
                  <a:cubicBezTo>
                    <a:pt x="-1719" y="36118"/>
                    <a:pt x="28585" y="1902"/>
                    <a:pt x="81791" y="0"/>
                  </a:cubicBezTo>
                  <a:cubicBezTo>
                    <a:pt x="242756" y="-13051"/>
                    <a:pt x="344866" y="50506"/>
                    <a:pt x="538905" y="0"/>
                  </a:cubicBezTo>
                  <a:cubicBezTo>
                    <a:pt x="732944" y="-50506"/>
                    <a:pt x="858617" y="40763"/>
                    <a:pt x="941166" y="0"/>
                  </a:cubicBezTo>
                  <a:cubicBezTo>
                    <a:pt x="1023715" y="-40763"/>
                    <a:pt x="1190420" y="40570"/>
                    <a:pt x="1416565" y="0"/>
                  </a:cubicBezTo>
                  <a:cubicBezTo>
                    <a:pt x="1642710" y="-40570"/>
                    <a:pt x="1732883" y="35211"/>
                    <a:pt x="1910248" y="0"/>
                  </a:cubicBezTo>
                  <a:cubicBezTo>
                    <a:pt x="1953948" y="537"/>
                    <a:pt x="1982010" y="34470"/>
                    <a:pt x="1992039" y="81791"/>
                  </a:cubicBezTo>
                  <a:cubicBezTo>
                    <a:pt x="2019922" y="202701"/>
                    <a:pt x="1974875" y="255786"/>
                    <a:pt x="1992039" y="408944"/>
                  </a:cubicBezTo>
                  <a:cubicBezTo>
                    <a:pt x="2001034" y="444755"/>
                    <a:pt x="1956729" y="487221"/>
                    <a:pt x="1910248" y="490735"/>
                  </a:cubicBezTo>
                  <a:cubicBezTo>
                    <a:pt x="1817900" y="493771"/>
                    <a:pt x="1697625" y="485982"/>
                    <a:pt x="1507987" y="490735"/>
                  </a:cubicBezTo>
                  <a:cubicBezTo>
                    <a:pt x="1318349" y="495488"/>
                    <a:pt x="1138303" y="460763"/>
                    <a:pt x="1014304" y="490735"/>
                  </a:cubicBezTo>
                  <a:cubicBezTo>
                    <a:pt x="890305" y="520707"/>
                    <a:pt x="809233" y="483599"/>
                    <a:pt x="612044" y="490735"/>
                  </a:cubicBezTo>
                  <a:cubicBezTo>
                    <a:pt x="414855" y="497871"/>
                    <a:pt x="277135" y="462105"/>
                    <a:pt x="81791" y="490735"/>
                  </a:cubicBezTo>
                  <a:cubicBezTo>
                    <a:pt x="37154" y="496914"/>
                    <a:pt x="-7111" y="445399"/>
                    <a:pt x="0" y="408944"/>
                  </a:cubicBezTo>
                  <a:cubicBezTo>
                    <a:pt x="-1704" y="301087"/>
                    <a:pt x="27341" y="214883"/>
                    <a:pt x="0" y="81791"/>
                  </a:cubicBezTo>
                  <a:close/>
                </a:path>
              </a:pathLst>
            </a:custGeom>
            <a:solidFill>
              <a:schemeClr val="bg2">
                <a:lumMod val="90000"/>
              </a:schemeClr>
            </a:solidFill>
            <a:ln w="3175">
              <a:solidFill>
                <a:schemeClr val="bg2">
                  <a:lumMod val="25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2">
                      <a:lumMod val="25000"/>
                    </a:schemeClr>
                  </a:solidFill>
                </a:rPr>
                <a:t>SkinResource</a:t>
              </a:r>
              <a:endParaRPr lang="en-US" sz="1600" dirty="0">
                <a:solidFill>
                  <a:schemeClr val="bg2">
                    <a:lumMod val="25000"/>
                  </a:schemeClr>
                </a:solidFill>
              </a:endParaRPr>
            </a:p>
          </p:txBody>
        </p:sp>
        <p:sp>
          <p:nvSpPr>
            <p:cNvPr id="21" name="Rounded Rectangle 20">
              <a:extLst>
                <a:ext uri="{FF2B5EF4-FFF2-40B4-BE49-F238E27FC236}">
                  <a16:creationId xmlns:a16="http://schemas.microsoft.com/office/drawing/2014/main" id="{240C867C-6649-8C41-B107-CFE42DB6B0EC}"/>
                </a:ext>
              </a:extLst>
            </p:cNvPr>
            <p:cNvSpPr/>
            <p:nvPr/>
          </p:nvSpPr>
          <p:spPr>
            <a:xfrm>
              <a:off x="690677" y="4260001"/>
              <a:ext cx="1992039" cy="490735"/>
            </a:xfrm>
            <a:custGeom>
              <a:avLst/>
              <a:gdLst>
                <a:gd name="connsiteX0" fmla="*/ 0 w 1992039"/>
                <a:gd name="connsiteY0" fmla="*/ 81791 h 490735"/>
                <a:gd name="connsiteX1" fmla="*/ 81791 w 1992039"/>
                <a:gd name="connsiteY1" fmla="*/ 0 h 490735"/>
                <a:gd name="connsiteX2" fmla="*/ 557190 w 1992039"/>
                <a:gd name="connsiteY2" fmla="*/ 0 h 490735"/>
                <a:gd name="connsiteX3" fmla="*/ 959450 w 1992039"/>
                <a:gd name="connsiteY3" fmla="*/ 0 h 490735"/>
                <a:gd name="connsiteX4" fmla="*/ 1434849 w 1992039"/>
                <a:gd name="connsiteY4" fmla="*/ 0 h 490735"/>
                <a:gd name="connsiteX5" fmla="*/ 1910248 w 1992039"/>
                <a:gd name="connsiteY5" fmla="*/ 0 h 490735"/>
                <a:gd name="connsiteX6" fmla="*/ 1992039 w 1992039"/>
                <a:gd name="connsiteY6" fmla="*/ 81791 h 490735"/>
                <a:gd name="connsiteX7" fmla="*/ 1992039 w 1992039"/>
                <a:gd name="connsiteY7" fmla="*/ 408944 h 490735"/>
                <a:gd name="connsiteX8" fmla="*/ 1910248 w 1992039"/>
                <a:gd name="connsiteY8" fmla="*/ 490735 h 490735"/>
                <a:gd name="connsiteX9" fmla="*/ 1489703 w 1992039"/>
                <a:gd name="connsiteY9" fmla="*/ 490735 h 490735"/>
                <a:gd name="connsiteX10" fmla="*/ 1032589 w 1992039"/>
                <a:gd name="connsiteY10" fmla="*/ 490735 h 490735"/>
                <a:gd name="connsiteX11" fmla="*/ 538905 w 1992039"/>
                <a:gd name="connsiteY11" fmla="*/ 490735 h 490735"/>
                <a:gd name="connsiteX12" fmla="*/ 81791 w 1992039"/>
                <a:gd name="connsiteY12" fmla="*/ 490735 h 490735"/>
                <a:gd name="connsiteX13" fmla="*/ 0 w 1992039"/>
                <a:gd name="connsiteY13" fmla="*/ 408944 h 490735"/>
                <a:gd name="connsiteX14" fmla="*/ 0 w 1992039"/>
                <a:gd name="connsiteY14"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92039" h="490735" fill="none" extrusionOk="0">
                  <a:moveTo>
                    <a:pt x="0" y="81791"/>
                  </a:moveTo>
                  <a:cubicBezTo>
                    <a:pt x="3311" y="31362"/>
                    <a:pt x="35174" y="1320"/>
                    <a:pt x="81791" y="0"/>
                  </a:cubicBezTo>
                  <a:cubicBezTo>
                    <a:pt x="261084" y="-6502"/>
                    <a:pt x="403748" y="26251"/>
                    <a:pt x="557190" y="0"/>
                  </a:cubicBezTo>
                  <a:cubicBezTo>
                    <a:pt x="710632" y="-26251"/>
                    <a:pt x="837081" y="22849"/>
                    <a:pt x="959450" y="0"/>
                  </a:cubicBezTo>
                  <a:cubicBezTo>
                    <a:pt x="1081819" y="-22849"/>
                    <a:pt x="1299842" y="13639"/>
                    <a:pt x="1434849" y="0"/>
                  </a:cubicBezTo>
                  <a:cubicBezTo>
                    <a:pt x="1569856" y="-13639"/>
                    <a:pt x="1715844" y="22855"/>
                    <a:pt x="1910248" y="0"/>
                  </a:cubicBezTo>
                  <a:cubicBezTo>
                    <a:pt x="1955683" y="2684"/>
                    <a:pt x="1981957" y="31514"/>
                    <a:pt x="1992039" y="81791"/>
                  </a:cubicBezTo>
                  <a:cubicBezTo>
                    <a:pt x="1997883" y="187327"/>
                    <a:pt x="1964832" y="256951"/>
                    <a:pt x="1992039" y="408944"/>
                  </a:cubicBezTo>
                  <a:cubicBezTo>
                    <a:pt x="1989131" y="454128"/>
                    <a:pt x="1947737" y="491017"/>
                    <a:pt x="1910248" y="490735"/>
                  </a:cubicBezTo>
                  <a:cubicBezTo>
                    <a:pt x="1756890" y="490821"/>
                    <a:pt x="1662195" y="458389"/>
                    <a:pt x="1489703" y="490735"/>
                  </a:cubicBezTo>
                  <a:cubicBezTo>
                    <a:pt x="1317211" y="523081"/>
                    <a:pt x="1179898" y="453099"/>
                    <a:pt x="1032589" y="490735"/>
                  </a:cubicBezTo>
                  <a:cubicBezTo>
                    <a:pt x="885280" y="528371"/>
                    <a:pt x="765185" y="452115"/>
                    <a:pt x="538905" y="490735"/>
                  </a:cubicBezTo>
                  <a:cubicBezTo>
                    <a:pt x="312625" y="529355"/>
                    <a:pt x="256372" y="447596"/>
                    <a:pt x="81791" y="490735"/>
                  </a:cubicBezTo>
                  <a:cubicBezTo>
                    <a:pt x="34352" y="486979"/>
                    <a:pt x="2987" y="446684"/>
                    <a:pt x="0" y="408944"/>
                  </a:cubicBezTo>
                  <a:cubicBezTo>
                    <a:pt x="-10096" y="260196"/>
                    <a:pt x="15113" y="174973"/>
                    <a:pt x="0" y="81791"/>
                  </a:cubicBezTo>
                  <a:close/>
                </a:path>
                <a:path w="1992039" h="490735" stroke="0" extrusionOk="0">
                  <a:moveTo>
                    <a:pt x="0" y="81791"/>
                  </a:moveTo>
                  <a:cubicBezTo>
                    <a:pt x="-1719" y="36118"/>
                    <a:pt x="28585" y="1902"/>
                    <a:pt x="81791" y="0"/>
                  </a:cubicBezTo>
                  <a:cubicBezTo>
                    <a:pt x="242756" y="-13051"/>
                    <a:pt x="344866" y="50506"/>
                    <a:pt x="538905" y="0"/>
                  </a:cubicBezTo>
                  <a:cubicBezTo>
                    <a:pt x="732944" y="-50506"/>
                    <a:pt x="858617" y="40763"/>
                    <a:pt x="941166" y="0"/>
                  </a:cubicBezTo>
                  <a:cubicBezTo>
                    <a:pt x="1023715" y="-40763"/>
                    <a:pt x="1190420" y="40570"/>
                    <a:pt x="1416565" y="0"/>
                  </a:cubicBezTo>
                  <a:cubicBezTo>
                    <a:pt x="1642710" y="-40570"/>
                    <a:pt x="1732883" y="35211"/>
                    <a:pt x="1910248" y="0"/>
                  </a:cubicBezTo>
                  <a:cubicBezTo>
                    <a:pt x="1953948" y="537"/>
                    <a:pt x="1982010" y="34470"/>
                    <a:pt x="1992039" y="81791"/>
                  </a:cubicBezTo>
                  <a:cubicBezTo>
                    <a:pt x="2019922" y="202701"/>
                    <a:pt x="1974875" y="255786"/>
                    <a:pt x="1992039" y="408944"/>
                  </a:cubicBezTo>
                  <a:cubicBezTo>
                    <a:pt x="2001034" y="444755"/>
                    <a:pt x="1956729" y="487221"/>
                    <a:pt x="1910248" y="490735"/>
                  </a:cubicBezTo>
                  <a:cubicBezTo>
                    <a:pt x="1817900" y="493771"/>
                    <a:pt x="1697625" y="485982"/>
                    <a:pt x="1507987" y="490735"/>
                  </a:cubicBezTo>
                  <a:cubicBezTo>
                    <a:pt x="1318349" y="495488"/>
                    <a:pt x="1138303" y="460763"/>
                    <a:pt x="1014304" y="490735"/>
                  </a:cubicBezTo>
                  <a:cubicBezTo>
                    <a:pt x="890305" y="520707"/>
                    <a:pt x="809233" y="483599"/>
                    <a:pt x="612044" y="490735"/>
                  </a:cubicBezTo>
                  <a:cubicBezTo>
                    <a:pt x="414855" y="497871"/>
                    <a:pt x="277135" y="462105"/>
                    <a:pt x="81791" y="490735"/>
                  </a:cubicBezTo>
                  <a:cubicBezTo>
                    <a:pt x="37154" y="496914"/>
                    <a:pt x="-7111" y="445399"/>
                    <a:pt x="0" y="408944"/>
                  </a:cubicBezTo>
                  <a:cubicBezTo>
                    <a:pt x="-1704" y="301087"/>
                    <a:pt x="27341" y="214883"/>
                    <a:pt x="0" y="81791"/>
                  </a:cubicBezTo>
                  <a:close/>
                </a:path>
              </a:pathLst>
            </a:custGeom>
            <a:solidFill>
              <a:schemeClr val="bg1"/>
            </a:solidFill>
            <a:ln w="3175">
              <a:solidFill>
                <a:schemeClr val="bg1">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1">
                      <a:lumMod val="50000"/>
                    </a:schemeClr>
                  </a:solidFill>
                </a:rPr>
                <a:t>DefaultResource</a:t>
              </a:r>
              <a:endParaRPr lang="en-US" sz="1600" dirty="0">
                <a:solidFill>
                  <a:schemeClr val="bg1">
                    <a:lumMod val="50000"/>
                  </a:schemeClr>
                </a:solidFill>
              </a:endParaRPr>
            </a:p>
          </p:txBody>
        </p:sp>
        <p:cxnSp>
          <p:nvCxnSpPr>
            <p:cNvPr id="54" name="Curved Connector 53">
              <a:extLst>
                <a:ext uri="{FF2B5EF4-FFF2-40B4-BE49-F238E27FC236}">
                  <a16:creationId xmlns:a16="http://schemas.microsoft.com/office/drawing/2014/main" id="{E639E8DE-2F5B-5448-862B-DBB63AD829E9}"/>
                </a:ext>
              </a:extLst>
            </p:cNvPr>
            <p:cNvCxnSpPr>
              <a:cxnSpLocks/>
              <a:stCxn id="14" idx="2"/>
              <a:endCxn id="20" idx="3"/>
            </p:cNvCxnSpPr>
            <p:nvPr/>
          </p:nvCxnSpPr>
          <p:spPr>
            <a:xfrm rot="5400000">
              <a:off x="5013721" y="64444"/>
              <a:ext cx="1333650" cy="599565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57">
              <a:extLst>
                <a:ext uri="{FF2B5EF4-FFF2-40B4-BE49-F238E27FC236}">
                  <a16:creationId xmlns:a16="http://schemas.microsoft.com/office/drawing/2014/main" id="{FF824838-F246-FA4C-8FD9-D733BB9C6134}"/>
                </a:ext>
              </a:extLst>
            </p:cNvPr>
            <p:cNvSpPr/>
            <p:nvPr/>
          </p:nvSpPr>
          <p:spPr>
            <a:xfrm>
              <a:off x="1277641" y="5697742"/>
              <a:ext cx="4793457" cy="91787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2060"/>
                  </a:solidFill>
                </a:rPr>
                <a:t>3.</a:t>
              </a:r>
              <a:r>
                <a:rPr lang="zh-CN" altLang="en-US" sz="1400" dirty="0">
                  <a:solidFill>
                    <a:srgbClr val="002060"/>
                  </a:solidFill>
                </a:rPr>
                <a:t>切换皮肤的时候根据皮肤</a:t>
              </a:r>
              <a:r>
                <a:rPr lang="en-US" altLang="zh-CN" sz="1400" dirty="0" err="1">
                  <a:solidFill>
                    <a:srgbClr val="002060"/>
                  </a:solidFill>
                </a:rPr>
                <a:t>apk</a:t>
              </a:r>
              <a:r>
                <a:rPr lang="zh-CN" altLang="en-US" sz="1400" dirty="0">
                  <a:solidFill>
                    <a:srgbClr val="002060"/>
                  </a:solidFill>
                </a:rPr>
                <a:t>包创建</a:t>
              </a:r>
              <a:r>
                <a:rPr lang="en-US" altLang="zh-CN" sz="1400" dirty="0" err="1">
                  <a:solidFill>
                    <a:srgbClr val="002060"/>
                  </a:solidFill>
                </a:rPr>
                <a:t>SkinResource</a:t>
              </a:r>
              <a:r>
                <a:rPr lang="zh-CN" altLang="en-US" sz="1400" dirty="0">
                  <a:solidFill>
                    <a:srgbClr val="002060"/>
                  </a:solidFill>
                </a:rPr>
                <a:t>对象，通知</a:t>
              </a:r>
              <a:r>
                <a:rPr lang="en-US" altLang="zh-CN" sz="1400" dirty="0" err="1">
                  <a:solidFill>
                    <a:srgbClr val="002060"/>
                  </a:solidFill>
                </a:rPr>
                <a:t>SkinAbles</a:t>
              </a:r>
              <a:r>
                <a:rPr lang="zh-CN" altLang="en-US" sz="1400" dirty="0">
                  <a:solidFill>
                    <a:srgbClr val="002060"/>
                  </a:solidFill>
                </a:rPr>
                <a:t>修改皮肤，</a:t>
              </a:r>
              <a:r>
                <a:rPr lang="en-US" altLang="zh-CN" sz="1400" dirty="0" err="1">
                  <a:solidFill>
                    <a:srgbClr val="002060"/>
                  </a:solidFill>
                </a:rPr>
                <a:t>SkinAbles</a:t>
              </a:r>
              <a:r>
                <a:rPr lang="zh-CN" altLang="en-US" sz="1400" dirty="0">
                  <a:solidFill>
                    <a:srgbClr val="002060"/>
                  </a:solidFill>
                </a:rPr>
                <a:t>通知所有的</a:t>
              </a:r>
              <a:r>
                <a:rPr lang="en-US" altLang="zh-CN" sz="1400" dirty="0">
                  <a:solidFill>
                    <a:srgbClr val="002060"/>
                  </a:solidFill>
                </a:rPr>
                <a:t>Activity</a:t>
              </a:r>
              <a:r>
                <a:rPr lang="zh-CN" altLang="en-US" sz="1400" dirty="0">
                  <a:solidFill>
                    <a:srgbClr val="002060"/>
                  </a:solidFill>
                </a:rPr>
                <a:t>支持换肤的</a:t>
              </a:r>
              <a:r>
                <a:rPr lang="en-US" altLang="zh-CN" sz="1400" dirty="0">
                  <a:solidFill>
                    <a:srgbClr val="002060"/>
                  </a:solidFill>
                </a:rPr>
                <a:t>View</a:t>
              </a:r>
              <a:r>
                <a:rPr lang="zh-CN" altLang="en-US" sz="1400" dirty="0">
                  <a:solidFill>
                    <a:srgbClr val="002060"/>
                  </a:solidFill>
                </a:rPr>
                <a:t>刷新皮肤</a:t>
              </a:r>
              <a:endParaRPr lang="en-US" sz="1400" dirty="0">
                <a:solidFill>
                  <a:srgbClr val="002060"/>
                </a:solidFill>
              </a:endParaRPr>
            </a:p>
          </p:txBody>
        </p:sp>
        <p:sp>
          <p:nvSpPr>
            <p:cNvPr id="73" name="Rounded Rectangle 72">
              <a:extLst>
                <a:ext uri="{FF2B5EF4-FFF2-40B4-BE49-F238E27FC236}">
                  <a16:creationId xmlns:a16="http://schemas.microsoft.com/office/drawing/2014/main" id="{76977A46-74D9-684B-9C85-D5262E333943}"/>
                </a:ext>
              </a:extLst>
            </p:cNvPr>
            <p:cNvSpPr/>
            <p:nvPr/>
          </p:nvSpPr>
          <p:spPr>
            <a:xfrm>
              <a:off x="681058" y="5127181"/>
              <a:ext cx="1992039" cy="490735"/>
            </a:xfrm>
            <a:prstGeom prst="roundRect">
              <a:avLst/>
            </a:prstGeom>
            <a:solidFill>
              <a:schemeClr val="accent2">
                <a:lumMod val="40000"/>
                <a:lumOff val="60000"/>
              </a:schemeClr>
            </a:solidFill>
            <a:ln w="3175">
              <a:solidFill>
                <a:schemeClr val="accent2">
                  <a:lumMod val="50000"/>
                </a:schemeClr>
              </a:solidFill>
              <a:prstDash val="dashDot"/>
              <a:extLst>
                <a:ext uri="{C807C97D-BFC1-408E-A445-0C87EB9F89A2}">
                  <ask:lineSketchStyleProps xmlns:ask="http://schemas.microsoft.com/office/drawing/2018/sketchyshapes" sd="3109724504">
                    <a:custGeom>
                      <a:avLst/>
                      <a:gdLst>
                        <a:gd name="connsiteX0" fmla="*/ 0 w 1992039"/>
                        <a:gd name="connsiteY0" fmla="*/ 81791 h 490735"/>
                        <a:gd name="connsiteX1" fmla="*/ 81791 w 1992039"/>
                        <a:gd name="connsiteY1" fmla="*/ 0 h 490735"/>
                        <a:gd name="connsiteX2" fmla="*/ 557190 w 1992039"/>
                        <a:gd name="connsiteY2" fmla="*/ 0 h 490735"/>
                        <a:gd name="connsiteX3" fmla="*/ 959450 w 1992039"/>
                        <a:gd name="connsiteY3" fmla="*/ 0 h 490735"/>
                        <a:gd name="connsiteX4" fmla="*/ 1434849 w 1992039"/>
                        <a:gd name="connsiteY4" fmla="*/ 0 h 490735"/>
                        <a:gd name="connsiteX5" fmla="*/ 1910248 w 1992039"/>
                        <a:gd name="connsiteY5" fmla="*/ 0 h 490735"/>
                        <a:gd name="connsiteX6" fmla="*/ 1992039 w 1992039"/>
                        <a:gd name="connsiteY6" fmla="*/ 81791 h 490735"/>
                        <a:gd name="connsiteX7" fmla="*/ 1992039 w 1992039"/>
                        <a:gd name="connsiteY7" fmla="*/ 408944 h 490735"/>
                        <a:gd name="connsiteX8" fmla="*/ 1910248 w 1992039"/>
                        <a:gd name="connsiteY8" fmla="*/ 490735 h 490735"/>
                        <a:gd name="connsiteX9" fmla="*/ 1489703 w 1992039"/>
                        <a:gd name="connsiteY9" fmla="*/ 490735 h 490735"/>
                        <a:gd name="connsiteX10" fmla="*/ 1032589 w 1992039"/>
                        <a:gd name="connsiteY10" fmla="*/ 490735 h 490735"/>
                        <a:gd name="connsiteX11" fmla="*/ 538905 w 1992039"/>
                        <a:gd name="connsiteY11" fmla="*/ 490735 h 490735"/>
                        <a:gd name="connsiteX12" fmla="*/ 81791 w 1992039"/>
                        <a:gd name="connsiteY12" fmla="*/ 490735 h 490735"/>
                        <a:gd name="connsiteX13" fmla="*/ 0 w 1992039"/>
                        <a:gd name="connsiteY13" fmla="*/ 408944 h 490735"/>
                        <a:gd name="connsiteX14" fmla="*/ 0 w 1992039"/>
                        <a:gd name="connsiteY14"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92039" h="490735" fill="none" extrusionOk="0">
                          <a:moveTo>
                            <a:pt x="0" y="81791"/>
                          </a:moveTo>
                          <a:cubicBezTo>
                            <a:pt x="3311" y="31362"/>
                            <a:pt x="35174" y="1320"/>
                            <a:pt x="81791" y="0"/>
                          </a:cubicBezTo>
                          <a:cubicBezTo>
                            <a:pt x="261084" y="-6502"/>
                            <a:pt x="403748" y="26251"/>
                            <a:pt x="557190" y="0"/>
                          </a:cubicBezTo>
                          <a:cubicBezTo>
                            <a:pt x="710632" y="-26251"/>
                            <a:pt x="837081" y="22849"/>
                            <a:pt x="959450" y="0"/>
                          </a:cubicBezTo>
                          <a:cubicBezTo>
                            <a:pt x="1081819" y="-22849"/>
                            <a:pt x="1299842" y="13639"/>
                            <a:pt x="1434849" y="0"/>
                          </a:cubicBezTo>
                          <a:cubicBezTo>
                            <a:pt x="1569856" y="-13639"/>
                            <a:pt x="1715844" y="22855"/>
                            <a:pt x="1910248" y="0"/>
                          </a:cubicBezTo>
                          <a:cubicBezTo>
                            <a:pt x="1955683" y="2684"/>
                            <a:pt x="1981957" y="31514"/>
                            <a:pt x="1992039" y="81791"/>
                          </a:cubicBezTo>
                          <a:cubicBezTo>
                            <a:pt x="1997883" y="187327"/>
                            <a:pt x="1964832" y="256951"/>
                            <a:pt x="1992039" y="408944"/>
                          </a:cubicBezTo>
                          <a:cubicBezTo>
                            <a:pt x="1989131" y="454128"/>
                            <a:pt x="1947737" y="491017"/>
                            <a:pt x="1910248" y="490735"/>
                          </a:cubicBezTo>
                          <a:cubicBezTo>
                            <a:pt x="1756890" y="490821"/>
                            <a:pt x="1662195" y="458389"/>
                            <a:pt x="1489703" y="490735"/>
                          </a:cubicBezTo>
                          <a:cubicBezTo>
                            <a:pt x="1317211" y="523081"/>
                            <a:pt x="1179898" y="453099"/>
                            <a:pt x="1032589" y="490735"/>
                          </a:cubicBezTo>
                          <a:cubicBezTo>
                            <a:pt x="885280" y="528371"/>
                            <a:pt x="765185" y="452115"/>
                            <a:pt x="538905" y="490735"/>
                          </a:cubicBezTo>
                          <a:cubicBezTo>
                            <a:pt x="312625" y="529355"/>
                            <a:pt x="256372" y="447596"/>
                            <a:pt x="81791" y="490735"/>
                          </a:cubicBezTo>
                          <a:cubicBezTo>
                            <a:pt x="34352" y="486979"/>
                            <a:pt x="2987" y="446684"/>
                            <a:pt x="0" y="408944"/>
                          </a:cubicBezTo>
                          <a:cubicBezTo>
                            <a:pt x="-10096" y="260196"/>
                            <a:pt x="15113" y="174973"/>
                            <a:pt x="0" y="81791"/>
                          </a:cubicBezTo>
                          <a:close/>
                        </a:path>
                        <a:path w="1992039" h="490735" stroke="0" extrusionOk="0">
                          <a:moveTo>
                            <a:pt x="0" y="81791"/>
                          </a:moveTo>
                          <a:cubicBezTo>
                            <a:pt x="-1719" y="36118"/>
                            <a:pt x="28585" y="1902"/>
                            <a:pt x="81791" y="0"/>
                          </a:cubicBezTo>
                          <a:cubicBezTo>
                            <a:pt x="242756" y="-13051"/>
                            <a:pt x="344866" y="50506"/>
                            <a:pt x="538905" y="0"/>
                          </a:cubicBezTo>
                          <a:cubicBezTo>
                            <a:pt x="732944" y="-50506"/>
                            <a:pt x="858617" y="40763"/>
                            <a:pt x="941166" y="0"/>
                          </a:cubicBezTo>
                          <a:cubicBezTo>
                            <a:pt x="1023715" y="-40763"/>
                            <a:pt x="1190420" y="40570"/>
                            <a:pt x="1416565" y="0"/>
                          </a:cubicBezTo>
                          <a:cubicBezTo>
                            <a:pt x="1642710" y="-40570"/>
                            <a:pt x="1732883" y="35211"/>
                            <a:pt x="1910248" y="0"/>
                          </a:cubicBezTo>
                          <a:cubicBezTo>
                            <a:pt x="1953948" y="537"/>
                            <a:pt x="1982010" y="34470"/>
                            <a:pt x="1992039" y="81791"/>
                          </a:cubicBezTo>
                          <a:cubicBezTo>
                            <a:pt x="2019922" y="202701"/>
                            <a:pt x="1974875" y="255786"/>
                            <a:pt x="1992039" y="408944"/>
                          </a:cubicBezTo>
                          <a:cubicBezTo>
                            <a:pt x="2001034" y="444755"/>
                            <a:pt x="1956729" y="487221"/>
                            <a:pt x="1910248" y="490735"/>
                          </a:cubicBezTo>
                          <a:cubicBezTo>
                            <a:pt x="1817900" y="493771"/>
                            <a:pt x="1697625" y="485982"/>
                            <a:pt x="1507987" y="490735"/>
                          </a:cubicBezTo>
                          <a:cubicBezTo>
                            <a:pt x="1318349" y="495488"/>
                            <a:pt x="1138303" y="460763"/>
                            <a:pt x="1014304" y="490735"/>
                          </a:cubicBezTo>
                          <a:cubicBezTo>
                            <a:pt x="890305" y="520707"/>
                            <a:pt x="809233" y="483599"/>
                            <a:pt x="612044" y="490735"/>
                          </a:cubicBezTo>
                          <a:cubicBezTo>
                            <a:pt x="414855" y="497871"/>
                            <a:pt x="277135" y="462105"/>
                            <a:pt x="81791" y="490735"/>
                          </a:cubicBezTo>
                          <a:cubicBezTo>
                            <a:pt x="37154" y="496914"/>
                            <a:pt x="-7111" y="445399"/>
                            <a:pt x="0" y="408944"/>
                          </a:cubicBezTo>
                          <a:cubicBezTo>
                            <a:pt x="-1704" y="301087"/>
                            <a:pt x="27341" y="214883"/>
                            <a:pt x="0" y="8179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50000"/>
                    </a:schemeClr>
                  </a:solidFill>
                </a:rPr>
                <a:t>changeSkin</a:t>
              </a:r>
              <a:r>
                <a:rPr lang="en-US" altLang="zh-CN" sz="1600" dirty="0">
                  <a:solidFill>
                    <a:schemeClr val="accent2">
                      <a:lumMod val="50000"/>
                    </a:schemeClr>
                  </a:solidFill>
                </a:rPr>
                <a:t>()</a:t>
              </a:r>
              <a:endParaRPr lang="en-US" sz="1600" dirty="0">
                <a:solidFill>
                  <a:schemeClr val="accent2">
                    <a:lumMod val="50000"/>
                  </a:schemeClr>
                </a:solidFill>
              </a:endParaRPr>
            </a:p>
          </p:txBody>
        </p:sp>
      </p:grpSp>
      <p:grpSp>
        <p:nvGrpSpPr>
          <p:cNvPr id="86" name="Group 85">
            <a:extLst>
              <a:ext uri="{FF2B5EF4-FFF2-40B4-BE49-F238E27FC236}">
                <a16:creationId xmlns:a16="http://schemas.microsoft.com/office/drawing/2014/main" id="{E5754B7E-CC46-8A49-B9C6-BF8441D64C9E}"/>
              </a:ext>
            </a:extLst>
          </p:cNvPr>
          <p:cNvGrpSpPr/>
          <p:nvPr/>
        </p:nvGrpSpPr>
        <p:grpSpPr>
          <a:xfrm>
            <a:off x="9870043" y="421022"/>
            <a:ext cx="2376322" cy="6284577"/>
            <a:chOff x="9870043" y="421022"/>
            <a:chExt cx="2376322" cy="6284577"/>
          </a:xfrm>
        </p:grpSpPr>
        <p:grpSp>
          <p:nvGrpSpPr>
            <p:cNvPr id="85" name="Group 84">
              <a:extLst>
                <a:ext uri="{FF2B5EF4-FFF2-40B4-BE49-F238E27FC236}">
                  <a16:creationId xmlns:a16="http://schemas.microsoft.com/office/drawing/2014/main" id="{CF8C8A75-C692-2840-92BE-0101A07690DA}"/>
                </a:ext>
              </a:extLst>
            </p:cNvPr>
            <p:cNvGrpSpPr/>
            <p:nvPr/>
          </p:nvGrpSpPr>
          <p:grpSpPr>
            <a:xfrm>
              <a:off x="9870043" y="421022"/>
              <a:ext cx="1778522" cy="6122773"/>
              <a:chOff x="9870043" y="421022"/>
              <a:chExt cx="1778522" cy="6122773"/>
            </a:xfrm>
          </p:grpSpPr>
          <p:sp>
            <p:nvSpPr>
              <p:cNvPr id="7" name="Rounded Rectangle 6">
                <a:extLst>
                  <a:ext uri="{FF2B5EF4-FFF2-40B4-BE49-F238E27FC236}">
                    <a16:creationId xmlns:a16="http://schemas.microsoft.com/office/drawing/2014/main" id="{B0785F9A-E154-E345-A257-5430B6F156EE}"/>
                  </a:ext>
                </a:extLst>
              </p:cNvPr>
              <p:cNvSpPr/>
              <p:nvPr/>
            </p:nvSpPr>
            <p:spPr>
              <a:xfrm>
                <a:off x="10044392" y="1832329"/>
                <a:ext cx="1567790" cy="490735"/>
              </a:xfrm>
              <a:custGeom>
                <a:avLst/>
                <a:gdLst>
                  <a:gd name="connsiteX0" fmla="*/ 0 w 1567790"/>
                  <a:gd name="connsiteY0" fmla="*/ 81791 h 490735"/>
                  <a:gd name="connsiteX1" fmla="*/ 81791 w 1567790"/>
                  <a:gd name="connsiteY1" fmla="*/ 0 h 490735"/>
                  <a:gd name="connsiteX2" fmla="*/ 521776 w 1567790"/>
                  <a:gd name="connsiteY2" fmla="*/ 0 h 490735"/>
                  <a:gd name="connsiteX3" fmla="*/ 961761 w 1567790"/>
                  <a:gd name="connsiteY3" fmla="*/ 0 h 490735"/>
                  <a:gd name="connsiteX4" fmla="*/ 1485999 w 1567790"/>
                  <a:gd name="connsiteY4" fmla="*/ 0 h 490735"/>
                  <a:gd name="connsiteX5" fmla="*/ 1567790 w 1567790"/>
                  <a:gd name="connsiteY5" fmla="*/ 81791 h 490735"/>
                  <a:gd name="connsiteX6" fmla="*/ 1567790 w 1567790"/>
                  <a:gd name="connsiteY6" fmla="*/ 408944 h 490735"/>
                  <a:gd name="connsiteX7" fmla="*/ 1485999 w 1567790"/>
                  <a:gd name="connsiteY7" fmla="*/ 490735 h 490735"/>
                  <a:gd name="connsiteX8" fmla="*/ 1017930 w 1567790"/>
                  <a:gd name="connsiteY8" fmla="*/ 490735 h 490735"/>
                  <a:gd name="connsiteX9" fmla="*/ 577944 w 1567790"/>
                  <a:gd name="connsiteY9" fmla="*/ 490735 h 490735"/>
                  <a:gd name="connsiteX10" fmla="*/ 81791 w 1567790"/>
                  <a:gd name="connsiteY10" fmla="*/ 490735 h 490735"/>
                  <a:gd name="connsiteX11" fmla="*/ 0 w 1567790"/>
                  <a:gd name="connsiteY11" fmla="*/ 408944 h 490735"/>
                  <a:gd name="connsiteX12" fmla="*/ 0 w 1567790"/>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790" h="490735" fill="none" extrusionOk="0">
                    <a:moveTo>
                      <a:pt x="0" y="81791"/>
                    </a:moveTo>
                    <a:cubicBezTo>
                      <a:pt x="3966" y="39334"/>
                      <a:pt x="34130" y="-7693"/>
                      <a:pt x="81791" y="0"/>
                    </a:cubicBezTo>
                    <a:cubicBezTo>
                      <a:pt x="235052" y="-12809"/>
                      <a:pt x="365543" y="45855"/>
                      <a:pt x="521776" y="0"/>
                    </a:cubicBezTo>
                    <a:cubicBezTo>
                      <a:pt x="678009" y="-45855"/>
                      <a:pt x="844996" y="4888"/>
                      <a:pt x="961761" y="0"/>
                    </a:cubicBezTo>
                    <a:cubicBezTo>
                      <a:pt x="1078527" y="-4888"/>
                      <a:pt x="1236299" y="30052"/>
                      <a:pt x="1485999" y="0"/>
                    </a:cubicBezTo>
                    <a:cubicBezTo>
                      <a:pt x="1521439" y="-6515"/>
                      <a:pt x="1559688" y="46119"/>
                      <a:pt x="1567790" y="81791"/>
                    </a:cubicBezTo>
                    <a:cubicBezTo>
                      <a:pt x="1598918" y="226178"/>
                      <a:pt x="1531130" y="275392"/>
                      <a:pt x="1567790" y="408944"/>
                    </a:cubicBezTo>
                    <a:cubicBezTo>
                      <a:pt x="1568053" y="456800"/>
                      <a:pt x="1521089" y="485630"/>
                      <a:pt x="1485999" y="490735"/>
                    </a:cubicBezTo>
                    <a:cubicBezTo>
                      <a:pt x="1314819" y="501054"/>
                      <a:pt x="1153126" y="460060"/>
                      <a:pt x="1017930" y="490735"/>
                    </a:cubicBezTo>
                    <a:cubicBezTo>
                      <a:pt x="882734" y="521410"/>
                      <a:pt x="758145" y="480653"/>
                      <a:pt x="577944" y="490735"/>
                    </a:cubicBezTo>
                    <a:cubicBezTo>
                      <a:pt x="397743" y="500817"/>
                      <a:pt x="214951" y="470592"/>
                      <a:pt x="81791" y="490735"/>
                    </a:cubicBezTo>
                    <a:cubicBezTo>
                      <a:pt x="34432" y="497656"/>
                      <a:pt x="8403" y="445170"/>
                      <a:pt x="0" y="408944"/>
                    </a:cubicBezTo>
                    <a:cubicBezTo>
                      <a:pt x="-7254" y="314484"/>
                      <a:pt x="6171" y="206746"/>
                      <a:pt x="0" y="81791"/>
                    </a:cubicBezTo>
                    <a:close/>
                  </a:path>
                  <a:path w="1567790" h="490735" stroke="0" extrusionOk="0">
                    <a:moveTo>
                      <a:pt x="0" y="81791"/>
                    </a:moveTo>
                    <a:cubicBezTo>
                      <a:pt x="-1719" y="36118"/>
                      <a:pt x="28585" y="1902"/>
                      <a:pt x="81791" y="0"/>
                    </a:cubicBezTo>
                    <a:cubicBezTo>
                      <a:pt x="185710" y="-7601"/>
                      <a:pt x="401132" y="54058"/>
                      <a:pt x="549860" y="0"/>
                    </a:cubicBezTo>
                    <a:cubicBezTo>
                      <a:pt x="698588" y="-54058"/>
                      <a:pt x="774103" y="30956"/>
                      <a:pt x="975803" y="0"/>
                    </a:cubicBezTo>
                    <a:cubicBezTo>
                      <a:pt x="1177503" y="-30956"/>
                      <a:pt x="1314542" y="14620"/>
                      <a:pt x="1485999" y="0"/>
                    </a:cubicBezTo>
                    <a:cubicBezTo>
                      <a:pt x="1529093" y="-372"/>
                      <a:pt x="1561534" y="40990"/>
                      <a:pt x="1567790" y="81791"/>
                    </a:cubicBezTo>
                    <a:cubicBezTo>
                      <a:pt x="1599524" y="165114"/>
                      <a:pt x="1534015" y="259654"/>
                      <a:pt x="1567790" y="408944"/>
                    </a:cubicBezTo>
                    <a:cubicBezTo>
                      <a:pt x="1566907" y="450765"/>
                      <a:pt x="1540055" y="492486"/>
                      <a:pt x="1485999" y="490735"/>
                    </a:cubicBezTo>
                    <a:cubicBezTo>
                      <a:pt x="1290453" y="540412"/>
                      <a:pt x="1116809" y="468251"/>
                      <a:pt x="1003888" y="490735"/>
                    </a:cubicBezTo>
                    <a:cubicBezTo>
                      <a:pt x="890967" y="513219"/>
                      <a:pt x="769542" y="487277"/>
                      <a:pt x="535818" y="490735"/>
                    </a:cubicBezTo>
                    <a:cubicBezTo>
                      <a:pt x="302094" y="494193"/>
                      <a:pt x="186773" y="452521"/>
                      <a:pt x="81791" y="490735"/>
                    </a:cubicBezTo>
                    <a:cubicBezTo>
                      <a:pt x="35153" y="480151"/>
                      <a:pt x="3525" y="443220"/>
                      <a:pt x="0" y="408944"/>
                    </a:cubicBezTo>
                    <a:cubicBezTo>
                      <a:pt x="-38715" y="287074"/>
                      <a:pt x="36611" y="163486"/>
                      <a:pt x="0" y="81791"/>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Activity</a:t>
                </a:r>
              </a:p>
            </p:txBody>
          </p:sp>
          <p:sp>
            <p:nvSpPr>
              <p:cNvPr id="11" name="Rounded Rectangle 10">
                <a:extLst>
                  <a:ext uri="{FF2B5EF4-FFF2-40B4-BE49-F238E27FC236}">
                    <a16:creationId xmlns:a16="http://schemas.microsoft.com/office/drawing/2014/main" id="{629131DD-4DD5-9444-87BD-C360F3BFAAC4}"/>
                  </a:ext>
                </a:extLst>
              </p:cNvPr>
              <p:cNvSpPr/>
              <p:nvPr/>
            </p:nvSpPr>
            <p:spPr>
              <a:xfrm>
                <a:off x="10064695" y="2661708"/>
                <a:ext cx="1567790" cy="490735"/>
              </a:xfrm>
              <a:custGeom>
                <a:avLst/>
                <a:gdLst>
                  <a:gd name="connsiteX0" fmla="*/ 0 w 1567790"/>
                  <a:gd name="connsiteY0" fmla="*/ 81791 h 490735"/>
                  <a:gd name="connsiteX1" fmla="*/ 81791 w 1567790"/>
                  <a:gd name="connsiteY1" fmla="*/ 0 h 490735"/>
                  <a:gd name="connsiteX2" fmla="*/ 521776 w 1567790"/>
                  <a:gd name="connsiteY2" fmla="*/ 0 h 490735"/>
                  <a:gd name="connsiteX3" fmla="*/ 961761 w 1567790"/>
                  <a:gd name="connsiteY3" fmla="*/ 0 h 490735"/>
                  <a:gd name="connsiteX4" fmla="*/ 1485999 w 1567790"/>
                  <a:gd name="connsiteY4" fmla="*/ 0 h 490735"/>
                  <a:gd name="connsiteX5" fmla="*/ 1567790 w 1567790"/>
                  <a:gd name="connsiteY5" fmla="*/ 81791 h 490735"/>
                  <a:gd name="connsiteX6" fmla="*/ 1567790 w 1567790"/>
                  <a:gd name="connsiteY6" fmla="*/ 408944 h 490735"/>
                  <a:gd name="connsiteX7" fmla="*/ 1485999 w 1567790"/>
                  <a:gd name="connsiteY7" fmla="*/ 490735 h 490735"/>
                  <a:gd name="connsiteX8" fmla="*/ 1017930 w 1567790"/>
                  <a:gd name="connsiteY8" fmla="*/ 490735 h 490735"/>
                  <a:gd name="connsiteX9" fmla="*/ 577944 w 1567790"/>
                  <a:gd name="connsiteY9" fmla="*/ 490735 h 490735"/>
                  <a:gd name="connsiteX10" fmla="*/ 81791 w 1567790"/>
                  <a:gd name="connsiteY10" fmla="*/ 490735 h 490735"/>
                  <a:gd name="connsiteX11" fmla="*/ 0 w 1567790"/>
                  <a:gd name="connsiteY11" fmla="*/ 408944 h 490735"/>
                  <a:gd name="connsiteX12" fmla="*/ 0 w 1567790"/>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790" h="490735" fill="none" extrusionOk="0">
                    <a:moveTo>
                      <a:pt x="0" y="81791"/>
                    </a:moveTo>
                    <a:cubicBezTo>
                      <a:pt x="3966" y="39334"/>
                      <a:pt x="34130" y="-7693"/>
                      <a:pt x="81791" y="0"/>
                    </a:cubicBezTo>
                    <a:cubicBezTo>
                      <a:pt x="235052" y="-12809"/>
                      <a:pt x="365543" y="45855"/>
                      <a:pt x="521776" y="0"/>
                    </a:cubicBezTo>
                    <a:cubicBezTo>
                      <a:pt x="678009" y="-45855"/>
                      <a:pt x="844996" y="4888"/>
                      <a:pt x="961761" y="0"/>
                    </a:cubicBezTo>
                    <a:cubicBezTo>
                      <a:pt x="1078527" y="-4888"/>
                      <a:pt x="1236299" y="30052"/>
                      <a:pt x="1485999" y="0"/>
                    </a:cubicBezTo>
                    <a:cubicBezTo>
                      <a:pt x="1521439" y="-6515"/>
                      <a:pt x="1559688" y="46119"/>
                      <a:pt x="1567790" y="81791"/>
                    </a:cubicBezTo>
                    <a:cubicBezTo>
                      <a:pt x="1598918" y="226178"/>
                      <a:pt x="1531130" y="275392"/>
                      <a:pt x="1567790" y="408944"/>
                    </a:cubicBezTo>
                    <a:cubicBezTo>
                      <a:pt x="1568053" y="456800"/>
                      <a:pt x="1521089" y="485630"/>
                      <a:pt x="1485999" y="490735"/>
                    </a:cubicBezTo>
                    <a:cubicBezTo>
                      <a:pt x="1314819" y="501054"/>
                      <a:pt x="1153126" y="460060"/>
                      <a:pt x="1017930" y="490735"/>
                    </a:cubicBezTo>
                    <a:cubicBezTo>
                      <a:pt x="882734" y="521410"/>
                      <a:pt x="758145" y="480653"/>
                      <a:pt x="577944" y="490735"/>
                    </a:cubicBezTo>
                    <a:cubicBezTo>
                      <a:pt x="397743" y="500817"/>
                      <a:pt x="214951" y="470592"/>
                      <a:pt x="81791" y="490735"/>
                    </a:cubicBezTo>
                    <a:cubicBezTo>
                      <a:pt x="34432" y="497656"/>
                      <a:pt x="8403" y="445170"/>
                      <a:pt x="0" y="408944"/>
                    </a:cubicBezTo>
                    <a:cubicBezTo>
                      <a:pt x="-7254" y="314484"/>
                      <a:pt x="6171" y="206746"/>
                      <a:pt x="0" y="81791"/>
                    </a:cubicBezTo>
                    <a:close/>
                  </a:path>
                  <a:path w="1567790" h="490735" stroke="0" extrusionOk="0">
                    <a:moveTo>
                      <a:pt x="0" y="81791"/>
                    </a:moveTo>
                    <a:cubicBezTo>
                      <a:pt x="-1719" y="36118"/>
                      <a:pt x="28585" y="1902"/>
                      <a:pt x="81791" y="0"/>
                    </a:cubicBezTo>
                    <a:cubicBezTo>
                      <a:pt x="185710" y="-7601"/>
                      <a:pt x="401132" y="54058"/>
                      <a:pt x="549860" y="0"/>
                    </a:cubicBezTo>
                    <a:cubicBezTo>
                      <a:pt x="698588" y="-54058"/>
                      <a:pt x="774103" y="30956"/>
                      <a:pt x="975803" y="0"/>
                    </a:cubicBezTo>
                    <a:cubicBezTo>
                      <a:pt x="1177503" y="-30956"/>
                      <a:pt x="1314542" y="14620"/>
                      <a:pt x="1485999" y="0"/>
                    </a:cubicBezTo>
                    <a:cubicBezTo>
                      <a:pt x="1529093" y="-372"/>
                      <a:pt x="1561534" y="40990"/>
                      <a:pt x="1567790" y="81791"/>
                    </a:cubicBezTo>
                    <a:cubicBezTo>
                      <a:pt x="1599524" y="165114"/>
                      <a:pt x="1534015" y="259654"/>
                      <a:pt x="1567790" y="408944"/>
                    </a:cubicBezTo>
                    <a:cubicBezTo>
                      <a:pt x="1566907" y="450765"/>
                      <a:pt x="1540055" y="492486"/>
                      <a:pt x="1485999" y="490735"/>
                    </a:cubicBezTo>
                    <a:cubicBezTo>
                      <a:pt x="1290453" y="540412"/>
                      <a:pt x="1116809" y="468251"/>
                      <a:pt x="1003888" y="490735"/>
                    </a:cubicBezTo>
                    <a:cubicBezTo>
                      <a:pt x="890967" y="513219"/>
                      <a:pt x="769542" y="487277"/>
                      <a:pt x="535818" y="490735"/>
                    </a:cubicBezTo>
                    <a:cubicBezTo>
                      <a:pt x="302094" y="494193"/>
                      <a:pt x="186773" y="452521"/>
                      <a:pt x="81791" y="490735"/>
                    </a:cubicBezTo>
                    <a:cubicBezTo>
                      <a:pt x="35153" y="480151"/>
                      <a:pt x="3525" y="443220"/>
                      <a:pt x="0" y="408944"/>
                    </a:cubicBezTo>
                    <a:cubicBezTo>
                      <a:pt x="-38715" y="287074"/>
                      <a:pt x="36611" y="163486"/>
                      <a:pt x="0" y="81791"/>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View</a:t>
                </a:r>
              </a:p>
            </p:txBody>
          </p:sp>
          <p:sp>
            <p:nvSpPr>
              <p:cNvPr id="12" name="Rounded Rectangle 11">
                <a:extLst>
                  <a:ext uri="{FF2B5EF4-FFF2-40B4-BE49-F238E27FC236}">
                    <a16:creationId xmlns:a16="http://schemas.microsoft.com/office/drawing/2014/main" id="{44FE3428-B55C-3540-88AD-88BA0D754AE5}"/>
                  </a:ext>
                </a:extLst>
              </p:cNvPr>
              <p:cNvSpPr/>
              <p:nvPr/>
            </p:nvSpPr>
            <p:spPr>
              <a:xfrm>
                <a:off x="10064695" y="3491087"/>
                <a:ext cx="1567790" cy="490735"/>
              </a:xfrm>
              <a:custGeom>
                <a:avLst/>
                <a:gdLst>
                  <a:gd name="connsiteX0" fmla="*/ 0 w 1567790"/>
                  <a:gd name="connsiteY0" fmla="*/ 81791 h 490735"/>
                  <a:gd name="connsiteX1" fmla="*/ 81791 w 1567790"/>
                  <a:gd name="connsiteY1" fmla="*/ 0 h 490735"/>
                  <a:gd name="connsiteX2" fmla="*/ 521776 w 1567790"/>
                  <a:gd name="connsiteY2" fmla="*/ 0 h 490735"/>
                  <a:gd name="connsiteX3" fmla="*/ 961761 w 1567790"/>
                  <a:gd name="connsiteY3" fmla="*/ 0 h 490735"/>
                  <a:gd name="connsiteX4" fmla="*/ 1485999 w 1567790"/>
                  <a:gd name="connsiteY4" fmla="*/ 0 h 490735"/>
                  <a:gd name="connsiteX5" fmla="*/ 1567790 w 1567790"/>
                  <a:gd name="connsiteY5" fmla="*/ 81791 h 490735"/>
                  <a:gd name="connsiteX6" fmla="*/ 1567790 w 1567790"/>
                  <a:gd name="connsiteY6" fmla="*/ 408944 h 490735"/>
                  <a:gd name="connsiteX7" fmla="*/ 1485999 w 1567790"/>
                  <a:gd name="connsiteY7" fmla="*/ 490735 h 490735"/>
                  <a:gd name="connsiteX8" fmla="*/ 1017930 w 1567790"/>
                  <a:gd name="connsiteY8" fmla="*/ 490735 h 490735"/>
                  <a:gd name="connsiteX9" fmla="*/ 577944 w 1567790"/>
                  <a:gd name="connsiteY9" fmla="*/ 490735 h 490735"/>
                  <a:gd name="connsiteX10" fmla="*/ 81791 w 1567790"/>
                  <a:gd name="connsiteY10" fmla="*/ 490735 h 490735"/>
                  <a:gd name="connsiteX11" fmla="*/ 0 w 1567790"/>
                  <a:gd name="connsiteY11" fmla="*/ 408944 h 490735"/>
                  <a:gd name="connsiteX12" fmla="*/ 0 w 1567790"/>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790" h="490735" fill="none" extrusionOk="0">
                    <a:moveTo>
                      <a:pt x="0" y="81791"/>
                    </a:moveTo>
                    <a:cubicBezTo>
                      <a:pt x="3966" y="39334"/>
                      <a:pt x="34130" y="-7693"/>
                      <a:pt x="81791" y="0"/>
                    </a:cubicBezTo>
                    <a:cubicBezTo>
                      <a:pt x="235052" y="-12809"/>
                      <a:pt x="365543" y="45855"/>
                      <a:pt x="521776" y="0"/>
                    </a:cubicBezTo>
                    <a:cubicBezTo>
                      <a:pt x="678009" y="-45855"/>
                      <a:pt x="844996" y="4888"/>
                      <a:pt x="961761" y="0"/>
                    </a:cubicBezTo>
                    <a:cubicBezTo>
                      <a:pt x="1078527" y="-4888"/>
                      <a:pt x="1236299" y="30052"/>
                      <a:pt x="1485999" y="0"/>
                    </a:cubicBezTo>
                    <a:cubicBezTo>
                      <a:pt x="1521439" y="-6515"/>
                      <a:pt x="1559688" y="46119"/>
                      <a:pt x="1567790" y="81791"/>
                    </a:cubicBezTo>
                    <a:cubicBezTo>
                      <a:pt x="1598918" y="226178"/>
                      <a:pt x="1531130" y="275392"/>
                      <a:pt x="1567790" y="408944"/>
                    </a:cubicBezTo>
                    <a:cubicBezTo>
                      <a:pt x="1568053" y="456800"/>
                      <a:pt x="1521089" y="485630"/>
                      <a:pt x="1485999" y="490735"/>
                    </a:cubicBezTo>
                    <a:cubicBezTo>
                      <a:pt x="1314819" y="501054"/>
                      <a:pt x="1153126" y="460060"/>
                      <a:pt x="1017930" y="490735"/>
                    </a:cubicBezTo>
                    <a:cubicBezTo>
                      <a:pt x="882734" y="521410"/>
                      <a:pt x="758145" y="480653"/>
                      <a:pt x="577944" y="490735"/>
                    </a:cubicBezTo>
                    <a:cubicBezTo>
                      <a:pt x="397743" y="500817"/>
                      <a:pt x="214951" y="470592"/>
                      <a:pt x="81791" y="490735"/>
                    </a:cubicBezTo>
                    <a:cubicBezTo>
                      <a:pt x="34432" y="497656"/>
                      <a:pt x="8403" y="445170"/>
                      <a:pt x="0" y="408944"/>
                    </a:cubicBezTo>
                    <a:cubicBezTo>
                      <a:pt x="-7254" y="314484"/>
                      <a:pt x="6171" y="206746"/>
                      <a:pt x="0" y="81791"/>
                    </a:cubicBezTo>
                    <a:close/>
                  </a:path>
                  <a:path w="1567790" h="490735" stroke="0" extrusionOk="0">
                    <a:moveTo>
                      <a:pt x="0" y="81791"/>
                    </a:moveTo>
                    <a:cubicBezTo>
                      <a:pt x="-1719" y="36118"/>
                      <a:pt x="28585" y="1902"/>
                      <a:pt x="81791" y="0"/>
                    </a:cubicBezTo>
                    <a:cubicBezTo>
                      <a:pt x="185710" y="-7601"/>
                      <a:pt x="401132" y="54058"/>
                      <a:pt x="549860" y="0"/>
                    </a:cubicBezTo>
                    <a:cubicBezTo>
                      <a:pt x="698588" y="-54058"/>
                      <a:pt x="774103" y="30956"/>
                      <a:pt x="975803" y="0"/>
                    </a:cubicBezTo>
                    <a:cubicBezTo>
                      <a:pt x="1177503" y="-30956"/>
                      <a:pt x="1314542" y="14620"/>
                      <a:pt x="1485999" y="0"/>
                    </a:cubicBezTo>
                    <a:cubicBezTo>
                      <a:pt x="1529093" y="-372"/>
                      <a:pt x="1561534" y="40990"/>
                      <a:pt x="1567790" y="81791"/>
                    </a:cubicBezTo>
                    <a:cubicBezTo>
                      <a:pt x="1599524" y="165114"/>
                      <a:pt x="1534015" y="259654"/>
                      <a:pt x="1567790" y="408944"/>
                    </a:cubicBezTo>
                    <a:cubicBezTo>
                      <a:pt x="1566907" y="450765"/>
                      <a:pt x="1540055" y="492486"/>
                      <a:pt x="1485999" y="490735"/>
                    </a:cubicBezTo>
                    <a:cubicBezTo>
                      <a:pt x="1290453" y="540412"/>
                      <a:pt x="1116809" y="468251"/>
                      <a:pt x="1003888" y="490735"/>
                    </a:cubicBezTo>
                    <a:cubicBezTo>
                      <a:pt x="890967" y="513219"/>
                      <a:pt x="769542" y="487277"/>
                      <a:pt x="535818" y="490735"/>
                    </a:cubicBezTo>
                    <a:cubicBezTo>
                      <a:pt x="302094" y="494193"/>
                      <a:pt x="186773" y="452521"/>
                      <a:pt x="81791" y="490735"/>
                    </a:cubicBezTo>
                    <a:cubicBezTo>
                      <a:pt x="35153" y="480151"/>
                      <a:pt x="3525" y="443220"/>
                      <a:pt x="0" y="408944"/>
                    </a:cubicBezTo>
                    <a:cubicBezTo>
                      <a:pt x="-38715" y="287074"/>
                      <a:pt x="36611" y="163486"/>
                      <a:pt x="0" y="81791"/>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5">
                        <a:lumMod val="50000"/>
                      </a:schemeClr>
                    </a:solidFill>
                  </a:rPr>
                  <a:t>TextView</a:t>
                </a:r>
                <a:endParaRPr lang="en-US" sz="1600" dirty="0">
                  <a:solidFill>
                    <a:schemeClr val="accent5">
                      <a:lumMod val="50000"/>
                    </a:schemeClr>
                  </a:solidFill>
                </a:endParaRPr>
              </a:p>
            </p:txBody>
          </p:sp>
          <p:sp>
            <p:nvSpPr>
              <p:cNvPr id="13" name="Rounded Rectangle 12">
                <a:extLst>
                  <a:ext uri="{FF2B5EF4-FFF2-40B4-BE49-F238E27FC236}">
                    <a16:creationId xmlns:a16="http://schemas.microsoft.com/office/drawing/2014/main" id="{383F749D-2A51-3649-94D3-6D07E8D46B57}"/>
                  </a:ext>
                </a:extLst>
              </p:cNvPr>
              <p:cNvSpPr/>
              <p:nvPr/>
            </p:nvSpPr>
            <p:spPr>
              <a:xfrm>
                <a:off x="10064695" y="4320466"/>
                <a:ext cx="1567790" cy="490735"/>
              </a:xfrm>
              <a:custGeom>
                <a:avLst/>
                <a:gdLst>
                  <a:gd name="connsiteX0" fmla="*/ 0 w 1567790"/>
                  <a:gd name="connsiteY0" fmla="*/ 81791 h 490735"/>
                  <a:gd name="connsiteX1" fmla="*/ 81791 w 1567790"/>
                  <a:gd name="connsiteY1" fmla="*/ 0 h 490735"/>
                  <a:gd name="connsiteX2" fmla="*/ 521776 w 1567790"/>
                  <a:gd name="connsiteY2" fmla="*/ 0 h 490735"/>
                  <a:gd name="connsiteX3" fmla="*/ 961761 w 1567790"/>
                  <a:gd name="connsiteY3" fmla="*/ 0 h 490735"/>
                  <a:gd name="connsiteX4" fmla="*/ 1485999 w 1567790"/>
                  <a:gd name="connsiteY4" fmla="*/ 0 h 490735"/>
                  <a:gd name="connsiteX5" fmla="*/ 1567790 w 1567790"/>
                  <a:gd name="connsiteY5" fmla="*/ 81791 h 490735"/>
                  <a:gd name="connsiteX6" fmla="*/ 1567790 w 1567790"/>
                  <a:gd name="connsiteY6" fmla="*/ 408944 h 490735"/>
                  <a:gd name="connsiteX7" fmla="*/ 1485999 w 1567790"/>
                  <a:gd name="connsiteY7" fmla="*/ 490735 h 490735"/>
                  <a:gd name="connsiteX8" fmla="*/ 1017930 w 1567790"/>
                  <a:gd name="connsiteY8" fmla="*/ 490735 h 490735"/>
                  <a:gd name="connsiteX9" fmla="*/ 577944 w 1567790"/>
                  <a:gd name="connsiteY9" fmla="*/ 490735 h 490735"/>
                  <a:gd name="connsiteX10" fmla="*/ 81791 w 1567790"/>
                  <a:gd name="connsiteY10" fmla="*/ 490735 h 490735"/>
                  <a:gd name="connsiteX11" fmla="*/ 0 w 1567790"/>
                  <a:gd name="connsiteY11" fmla="*/ 408944 h 490735"/>
                  <a:gd name="connsiteX12" fmla="*/ 0 w 1567790"/>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790" h="490735" fill="none" extrusionOk="0">
                    <a:moveTo>
                      <a:pt x="0" y="81791"/>
                    </a:moveTo>
                    <a:cubicBezTo>
                      <a:pt x="3966" y="39334"/>
                      <a:pt x="34130" y="-7693"/>
                      <a:pt x="81791" y="0"/>
                    </a:cubicBezTo>
                    <a:cubicBezTo>
                      <a:pt x="235052" y="-12809"/>
                      <a:pt x="365543" y="45855"/>
                      <a:pt x="521776" y="0"/>
                    </a:cubicBezTo>
                    <a:cubicBezTo>
                      <a:pt x="678009" y="-45855"/>
                      <a:pt x="844996" y="4888"/>
                      <a:pt x="961761" y="0"/>
                    </a:cubicBezTo>
                    <a:cubicBezTo>
                      <a:pt x="1078527" y="-4888"/>
                      <a:pt x="1236299" y="30052"/>
                      <a:pt x="1485999" y="0"/>
                    </a:cubicBezTo>
                    <a:cubicBezTo>
                      <a:pt x="1521439" y="-6515"/>
                      <a:pt x="1559688" y="46119"/>
                      <a:pt x="1567790" y="81791"/>
                    </a:cubicBezTo>
                    <a:cubicBezTo>
                      <a:pt x="1598918" y="226178"/>
                      <a:pt x="1531130" y="275392"/>
                      <a:pt x="1567790" y="408944"/>
                    </a:cubicBezTo>
                    <a:cubicBezTo>
                      <a:pt x="1568053" y="456800"/>
                      <a:pt x="1521089" y="485630"/>
                      <a:pt x="1485999" y="490735"/>
                    </a:cubicBezTo>
                    <a:cubicBezTo>
                      <a:pt x="1314819" y="501054"/>
                      <a:pt x="1153126" y="460060"/>
                      <a:pt x="1017930" y="490735"/>
                    </a:cubicBezTo>
                    <a:cubicBezTo>
                      <a:pt x="882734" y="521410"/>
                      <a:pt x="758145" y="480653"/>
                      <a:pt x="577944" y="490735"/>
                    </a:cubicBezTo>
                    <a:cubicBezTo>
                      <a:pt x="397743" y="500817"/>
                      <a:pt x="214951" y="470592"/>
                      <a:pt x="81791" y="490735"/>
                    </a:cubicBezTo>
                    <a:cubicBezTo>
                      <a:pt x="34432" y="497656"/>
                      <a:pt x="8403" y="445170"/>
                      <a:pt x="0" y="408944"/>
                    </a:cubicBezTo>
                    <a:cubicBezTo>
                      <a:pt x="-7254" y="314484"/>
                      <a:pt x="6171" y="206746"/>
                      <a:pt x="0" y="81791"/>
                    </a:cubicBezTo>
                    <a:close/>
                  </a:path>
                  <a:path w="1567790" h="490735" stroke="0" extrusionOk="0">
                    <a:moveTo>
                      <a:pt x="0" y="81791"/>
                    </a:moveTo>
                    <a:cubicBezTo>
                      <a:pt x="-1719" y="36118"/>
                      <a:pt x="28585" y="1902"/>
                      <a:pt x="81791" y="0"/>
                    </a:cubicBezTo>
                    <a:cubicBezTo>
                      <a:pt x="185710" y="-7601"/>
                      <a:pt x="401132" y="54058"/>
                      <a:pt x="549860" y="0"/>
                    </a:cubicBezTo>
                    <a:cubicBezTo>
                      <a:pt x="698588" y="-54058"/>
                      <a:pt x="774103" y="30956"/>
                      <a:pt x="975803" y="0"/>
                    </a:cubicBezTo>
                    <a:cubicBezTo>
                      <a:pt x="1177503" y="-30956"/>
                      <a:pt x="1314542" y="14620"/>
                      <a:pt x="1485999" y="0"/>
                    </a:cubicBezTo>
                    <a:cubicBezTo>
                      <a:pt x="1529093" y="-372"/>
                      <a:pt x="1561534" y="40990"/>
                      <a:pt x="1567790" y="81791"/>
                    </a:cubicBezTo>
                    <a:cubicBezTo>
                      <a:pt x="1599524" y="165114"/>
                      <a:pt x="1534015" y="259654"/>
                      <a:pt x="1567790" y="408944"/>
                    </a:cubicBezTo>
                    <a:cubicBezTo>
                      <a:pt x="1566907" y="450765"/>
                      <a:pt x="1540055" y="492486"/>
                      <a:pt x="1485999" y="490735"/>
                    </a:cubicBezTo>
                    <a:cubicBezTo>
                      <a:pt x="1290453" y="540412"/>
                      <a:pt x="1116809" y="468251"/>
                      <a:pt x="1003888" y="490735"/>
                    </a:cubicBezTo>
                    <a:cubicBezTo>
                      <a:pt x="890967" y="513219"/>
                      <a:pt x="769542" y="487277"/>
                      <a:pt x="535818" y="490735"/>
                    </a:cubicBezTo>
                    <a:cubicBezTo>
                      <a:pt x="302094" y="494193"/>
                      <a:pt x="186773" y="452521"/>
                      <a:pt x="81791" y="490735"/>
                    </a:cubicBezTo>
                    <a:cubicBezTo>
                      <a:pt x="35153" y="480151"/>
                      <a:pt x="3525" y="443220"/>
                      <a:pt x="0" y="408944"/>
                    </a:cubicBezTo>
                    <a:cubicBezTo>
                      <a:pt x="-38715" y="287074"/>
                      <a:pt x="36611" y="163486"/>
                      <a:pt x="0" y="81791"/>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t>
                </a:r>
              </a:p>
            </p:txBody>
          </p:sp>
          <p:cxnSp>
            <p:nvCxnSpPr>
              <p:cNvPr id="43" name="Straight Connector 42">
                <a:extLst>
                  <a:ext uri="{FF2B5EF4-FFF2-40B4-BE49-F238E27FC236}">
                    <a16:creationId xmlns:a16="http://schemas.microsoft.com/office/drawing/2014/main" id="{DA8EA727-44FF-E44C-A159-DAD3A28D7EF2}"/>
                  </a:ext>
                </a:extLst>
              </p:cNvPr>
              <p:cNvCxnSpPr>
                <a:cxnSpLocks/>
              </p:cNvCxnSpPr>
              <p:nvPr/>
            </p:nvCxnSpPr>
            <p:spPr>
              <a:xfrm>
                <a:off x="9870043" y="421022"/>
                <a:ext cx="12357" cy="612277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5" name="Rounded Rectangle 74">
                <a:extLst>
                  <a:ext uri="{FF2B5EF4-FFF2-40B4-BE49-F238E27FC236}">
                    <a16:creationId xmlns:a16="http://schemas.microsoft.com/office/drawing/2014/main" id="{F11865AE-4BCE-4F49-A953-95FAB8255208}"/>
                  </a:ext>
                </a:extLst>
              </p:cNvPr>
              <p:cNvSpPr/>
              <p:nvPr/>
            </p:nvSpPr>
            <p:spPr>
              <a:xfrm>
                <a:off x="9935598" y="540137"/>
                <a:ext cx="1712967" cy="32708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6">
                        <a:lumMod val="50000"/>
                      </a:schemeClr>
                    </a:solidFill>
                  </a:rPr>
                  <a:t>App</a:t>
                </a:r>
              </a:p>
            </p:txBody>
          </p:sp>
        </p:grpSp>
        <p:sp>
          <p:nvSpPr>
            <p:cNvPr id="77" name="Rounded Rectangle 76">
              <a:extLst>
                <a:ext uri="{FF2B5EF4-FFF2-40B4-BE49-F238E27FC236}">
                  <a16:creationId xmlns:a16="http://schemas.microsoft.com/office/drawing/2014/main" id="{91760ED7-35F2-354D-8412-21A5E5E7583A}"/>
                </a:ext>
              </a:extLst>
            </p:cNvPr>
            <p:cNvSpPr/>
            <p:nvPr/>
          </p:nvSpPr>
          <p:spPr>
            <a:xfrm>
              <a:off x="9875196" y="4955066"/>
              <a:ext cx="2371169" cy="1750533"/>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accent4">
                      <a:lumMod val="50000"/>
                    </a:schemeClr>
                  </a:solidFill>
                </a:rPr>
                <a:t>4</a:t>
              </a:r>
              <a:r>
                <a:rPr lang="en-US" sz="1400" dirty="0">
                  <a:solidFill>
                    <a:schemeClr val="accent4">
                      <a:lumMod val="50000"/>
                    </a:schemeClr>
                  </a:solidFill>
                </a:rPr>
                <a:t>.</a:t>
              </a:r>
              <a:r>
                <a:rPr lang="zh-CN" altLang="en-US" sz="1400" dirty="0">
                  <a:solidFill>
                    <a:schemeClr val="accent4">
                      <a:lumMod val="50000"/>
                    </a:schemeClr>
                  </a:solidFill>
                </a:rPr>
                <a:t>对于</a:t>
              </a:r>
              <a:r>
                <a:rPr lang="en-US" altLang="zh-CN" sz="1400" dirty="0">
                  <a:solidFill>
                    <a:schemeClr val="accent4">
                      <a:lumMod val="50000"/>
                    </a:schemeClr>
                  </a:solidFill>
                </a:rPr>
                <a:t>xml</a:t>
              </a:r>
              <a:r>
                <a:rPr lang="zh-CN" altLang="en-US" sz="1400" dirty="0">
                  <a:solidFill>
                    <a:schemeClr val="accent4">
                      <a:lumMod val="50000"/>
                    </a:schemeClr>
                  </a:solidFill>
                </a:rPr>
                <a:t>创建的界面，用户对皮肤是无感知的，如果是用户手动创建的</a:t>
              </a:r>
              <a:r>
                <a:rPr lang="en-US" altLang="zh-CN" sz="1400" dirty="0">
                  <a:solidFill>
                    <a:schemeClr val="accent4">
                      <a:lumMod val="50000"/>
                    </a:schemeClr>
                  </a:solidFill>
                </a:rPr>
                <a:t>View</a:t>
              </a:r>
              <a:r>
                <a:rPr lang="zh-CN" altLang="en-US" sz="1400" dirty="0">
                  <a:solidFill>
                    <a:schemeClr val="accent4">
                      <a:lumMod val="50000"/>
                    </a:schemeClr>
                  </a:solidFill>
                </a:rPr>
                <a:t>，需要调用</a:t>
              </a:r>
              <a:r>
                <a:rPr lang="en-US" altLang="zh-CN" sz="1400" dirty="0" err="1">
                  <a:solidFill>
                    <a:schemeClr val="accent4">
                      <a:lumMod val="50000"/>
                    </a:schemeClr>
                  </a:solidFill>
                </a:rPr>
                <a:t>SkinManager</a:t>
              </a:r>
              <a:r>
                <a:rPr lang="zh-CN" altLang="en-US" sz="1400" dirty="0">
                  <a:solidFill>
                    <a:schemeClr val="accent4">
                      <a:lumMod val="50000"/>
                    </a:schemeClr>
                  </a:solidFill>
                </a:rPr>
                <a:t>的</a:t>
              </a:r>
              <a:r>
                <a:rPr lang="en-US" altLang="zh-CN" sz="1400" dirty="0" err="1">
                  <a:solidFill>
                    <a:schemeClr val="accent4">
                      <a:lumMod val="50000"/>
                    </a:schemeClr>
                  </a:solidFill>
                </a:rPr>
                <a:t>addSkinAttr</a:t>
              </a:r>
              <a:r>
                <a:rPr lang="zh-CN" altLang="en-US" sz="1400" dirty="0">
                  <a:solidFill>
                    <a:schemeClr val="accent4">
                      <a:lumMod val="50000"/>
                    </a:schemeClr>
                  </a:solidFill>
                </a:rPr>
                <a:t>方法来把</a:t>
              </a:r>
              <a:r>
                <a:rPr lang="en-US" altLang="zh-CN" sz="1400" dirty="0">
                  <a:solidFill>
                    <a:schemeClr val="accent4">
                      <a:lumMod val="50000"/>
                    </a:schemeClr>
                  </a:solidFill>
                </a:rPr>
                <a:t>View</a:t>
              </a:r>
              <a:r>
                <a:rPr lang="zh-CN" altLang="en-US" sz="1400" dirty="0">
                  <a:solidFill>
                    <a:schemeClr val="accent4">
                      <a:lumMod val="50000"/>
                    </a:schemeClr>
                  </a:solidFill>
                </a:rPr>
                <a:t>手动添加到皮肤管理器中</a:t>
              </a:r>
              <a:endParaRPr lang="en-US" sz="1400" dirty="0">
                <a:solidFill>
                  <a:schemeClr val="accent4">
                    <a:lumMod val="50000"/>
                  </a:schemeClr>
                </a:solidFill>
              </a:endParaRPr>
            </a:p>
          </p:txBody>
        </p:sp>
      </p:grpSp>
      <p:grpSp>
        <p:nvGrpSpPr>
          <p:cNvPr id="87" name="Group 86">
            <a:extLst>
              <a:ext uri="{FF2B5EF4-FFF2-40B4-BE49-F238E27FC236}">
                <a16:creationId xmlns:a16="http://schemas.microsoft.com/office/drawing/2014/main" id="{A63FA055-8029-7948-B6D5-906042E8FDDF}"/>
              </a:ext>
            </a:extLst>
          </p:cNvPr>
          <p:cNvGrpSpPr/>
          <p:nvPr/>
        </p:nvGrpSpPr>
        <p:grpSpPr>
          <a:xfrm>
            <a:off x="3118189" y="1004134"/>
            <a:ext cx="6839712" cy="5539661"/>
            <a:chOff x="3118189" y="1004134"/>
            <a:chExt cx="6839712" cy="5539661"/>
          </a:xfrm>
        </p:grpSpPr>
        <p:sp>
          <p:nvSpPr>
            <p:cNvPr id="74" name="Rounded Rectangle 73">
              <a:extLst>
                <a:ext uri="{FF2B5EF4-FFF2-40B4-BE49-F238E27FC236}">
                  <a16:creationId xmlns:a16="http://schemas.microsoft.com/office/drawing/2014/main" id="{38CF2838-91BA-BE4A-AEFB-D2E357CBF951}"/>
                </a:ext>
              </a:extLst>
            </p:cNvPr>
            <p:cNvSpPr/>
            <p:nvPr/>
          </p:nvSpPr>
          <p:spPr>
            <a:xfrm>
              <a:off x="5252423" y="1004134"/>
              <a:ext cx="4705478" cy="91787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rgbClr val="00B0F0"/>
                  </a:solidFill>
                </a:rPr>
                <a:t>2</a:t>
              </a:r>
              <a:r>
                <a:rPr lang="en-US" sz="1400" dirty="0">
                  <a:solidFill>
                    <a:srgbClr val="00B0F0"/>
                  </a:solidFill>
                </a:rPr>
                <a:t>.Factory</a:t>
              </a:r>
              <a:r>
                <a:rPr lang="zh-CN" altLang="en-US" sz="1400" dirty="0">
                  <a:solidFill>
                    <a:srgbClr val="00B0F0"/>
                  </a:solidFill>
                </a:rPr>
                <a:t>拦截</a:t>
              </a:r>
              <a:r>
                <a:rPr lang="en-US" altLang="zh-CN" sz="1400" dirty="0">
                  <a:solidFill>
                    <a:srgbClr val="00B0F0"/>
                  </a:solidFill>
                </a:rPr>
                <a:t>View</a:t>
              </a:r>
              <a:r>
                <a:rPr lang="zh-CN" altLang="en-US" sz="1400" dirty="0">
                  <a:solidFill>
                    <a:srgbClr val="00B0F0"/>
                  </a:solidFill>
                </a:rPr>
                <a:t>的创建，通过</a:t>
              </a:r>
              <a:r>
                <a:rPr lang="en-US" altLang="zh-CN" sz="1400" dirty="0" err="1">
                  <a:solidFill>
                    <a:srgbClr val="00B0F0"/>
                  </a:solidFill>
                </a:rPr>
                <a:t>AttrFactory</a:t>
              </a:r>
              <a:r>
                <a:rPr lang="zh-CN" altLang="en-US" sz="1400" dirty="0">
                  <a:solidFill>
                    <a:srgbClr val="00B0F0"/>
                  </a:solidFill>
                </a:rPr>
                <a:t>判断是否是支持换肤的属性，且判断属值是否是引用值，如果是则创建</a:t>
              </a:r>
              <a:r>
                <a:rPr lang="en-US" altLang="zh-CN" sz="1400" dirty="0" err="1">
                  <a:solidFill>
                    <a:srgbClr val="00B0F0"/>
                  </a:solidFill>
                </a:rPr>
                <a:t>SkinElement</a:t>
              </a:r>
              <a:r>
                <a:rPr lang="zh-CN" altLang="en-US" sz="1400" dirty="0">
                  <a:solidFill>
                    <a:srgbClr val="00B0F0"/>
                  </a:solidFill>
                </a:rPr>
                <a:t>和对应的</a:t>
              </a:r>
              <a:r>
                <a:rPr lang="en-US" altLang="zh-CN" sz="1400" dirty="0" err="1">
                  <a:solidFill>
                    <a:srgbClr val="00B0F0"/>
                  </a:solidFill>
                </a:rPr>
                <a:t>Attr</a:t>
              </a:r>
              <a:r>
                <a:rPr lang="zh-CN" altLang="en-US" sz="1400" dirty="0">
                  <a:solidFill>
                    <a:srgbClr val="00B0F0"/>
                  </a:solidFill>
                </a:rPr>
                <a:t>对象，收集在</a:t>
              </a:r>
              <a:r>
                <a:rPr lang="en-US" altLang="zh-CN" sz="1400" dirty="0" err="1">
                  <a:solidFill>
                    <a:srgbClr val="00B0F0"/>
                  </a:solidFill>
                </a:rPr>
                <a:t>InfatoryFactory</a:t>
              </a:r>
              <a:r>
                <a:rPr lang="zh-CN" altLang="en-US" sz="1400" dirty="0">
                  <a:solidFill>
                    <a:srgbClr val="00B0F0"/>
                  </a:solidFill>
                </a:rPr>
                <a:t>里</a:t>
              </a:r>
              <a:endParaRPr lang="en-US" sz="1400" dirty="0">
                <a:solidFill>
                  <a:srgbClr val="00B0F0"/>
                </a:solidFill>
              </a:endParaRPr>
            </a:p>
          </p:txBody>
        </p:sp>
        <p:grpSp>
          <p:nvGrpSpPr>
            <p:cNvPr id="83" name="Group 82">
              <a:extLst>
                <a:ext uri="{FF2B5EF4-FFF2-40B4-BE49-F238E27FC236}">
                  <a16:creationId xmlns:a16="http://schemas.microsoft.com/office/drawing/2014/main" id="{D0DC8232-54F9-2E4D-94C8-FB22D0073B07}"/>
                </a:ext>
              </a:extLst>
            </p:cNvPr>
            <p:cNvGrpSpPr/>
            <p:nvPr/>
          </p:nvGrpSpPr>
          <p:grpSpPr>
            <a:xfrm>
              <a:off x="3118189" y="1904712"/>
              <a:ext cx="6429277" cy="4639083"/>
              <a:chOff x="3118189" y="1904712"/>
              <a:chExt cx="6429277" cy="4639083"/>
            </a:xfrm>
          </p:grpSpPr>
          <p:sp>
            <p:nvSpPr>
              <p:cNvPr id="10" name="Rounded Rectangle 9">
                <a:extLst>
                  <a:ext uri="{FF2B5EF4-FFF2-40B4-BE49-F238E27FC236}">
                    <a16:creationId xmlns:a16="http://schemas.microsoft.com/office/drawing/2014/main" id="{AD8119A4-EAA5-6243-99B8-4D75A7559A7A}"/>
                  </a:ext>
                </a:extLst>
              </p:cNvPr>
              <p:cNvSpPr/>
              <p:nvPr/>
            </p:nvSpPr>
            <p:spPr>
              <a:xfrm>
                <a:off x="5682164" y="1931185"/>
                <a:ext cx="1738184" cy="490735"/>
              </a:xfrm>
              <a:custGeom>
                <a:avLst/>
                <a:gdLst>
                  <a:gd name="connsiteX0" fmla="*/ 0 w 1738184"/>
                  <a:gd name="connsiteY0" fmla="*/ 81791 h 490735"/>
                  <a:gd name="connsiteX1" fmla="*/ 81791 w 1738184"/>
                  <a:gd name="connsiteY1" fmla="*/ 0 h 490735"/>
                  <a:gd name="connsiteX2" fmla="*/ 575166 w 1738184"/>
                  <a:gd name="connsiteY2" fmla="*/ 0 h 490735"/>
                  <a:gd name="connsiteX3" fmla="*/ 1068542 w 1738184"/>
                  <a:gd name="connsiteY3" fmla="*/ 0 h 490735"/>
                  <a:gd name="connsiteX4" fmla="*/ 1656393 w 1738184"/>
                  <a:gd name="connsiteY4" fmla="*/ 0 h 490735"/>
                  <a:gd name="connsiteX5" fmla="*/ 1738184 w 1738184"/>
                  <a:gd name="connsiteY5" fmla="*/ 81791 h 490735"/>
                  <a:gd name="connsiteX6" fmla="*/ 1738184 w 1738184"/>
                  <a:gd name="connsiteY6" fmla="*/ 408944 h 490735"/>
                  <a:gd name="connsiteX7" fmla="*/ 1656393 w 1738184"/>
                  <a:gd name="connsiteY7" fmla="*/ 490735 h 490735"/>
                  <a:gd name="connsiteX8" fmla="*/ 1131526 w 1738184"/>
                  <a:gd name="connsiteY8" fmla="*/ 490735 h 490735"/>
                  <a:gd name="connsiteX9" fmla="*/ 638150 w 1738184"/>
                  <a:gd name="connsiteY9" fmla="*/ 490735 h 490735"/>
                  <a:gd name="connsiteX10" fmla="*/ 81791 w 1738184"/>
                  <a:gd name="connsiteY10" fmla="*/ 490735 h 490735"/>
                  <a:gd name="connsiteX11" fmla="*/ 0 w 1738184"/>
                  <a:gd name="connsiteY11" fmla="*/ 408944 h 490735"/>
                  <a:gd name="connsiteX12" fmla="*/ 0 w 1738184"/>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8184" h="490735" fill="none" extrusionOk="0">
                    <a:moveTo>
                      <a:pt x="0" y="81791"/>
                    </a:moveTo>
                    <a:cubicBezTo>
                      <a:pt x="3966" y="39334"/>
                      <a:pt x="34130" y="-7693"/>
                      <a:pt x="81791" y="0"/>
                    </a:cubicBezTo>
                    <a:cubicBezTo>
                      <a:pt x="216134" y="-52438"/>
                      <a:pt x="429601" y="18719"/>
                      <a:pt x="575166" y="0"/>
                    </a:cubicBezTo>
                    <a:cubicBezTo>
                      <a:pt x="720731" y="-18719"/>
                      <a:pt x="957690" y="57815"/>
                      <a:pt x="1068542" y="0"/>
                    </a:cubicBezTo>
                    <a:cubicBezTo>
                      <a:pt x="1179394" y="-57815"/>
                      <a:pt x="1424669" y="39116"/>
                      <a:pt x="1656393" y="0"/>
                    </a:cubicBezTo>
                    <a:cubicBezTo>
                      <a:pt x="1691833" y="-6515"/>
                      <a:pt x="1730082" y="46119"/>
                      <a:pt x="1738184" y="81791"/>
                    </a:cubicBezTo>
                    <a:cubicBezTo>
                      <a:pt x="1769312" y="226178"/>
                      <a:pt x="1701524" y="275392"/>
                      <a:pt x="1738184" y="408944"/>
                    </a:cubicBezTo>
                    <a:cubicBezTo>
                      <a:pt x="1738447" y="456800"/>
                      <a:pt x="1691483" y="485630"/>
                      <a:pt x="1656393" y="490735"/>
                    </a:cubicBezTo>
                    <a:cubicBezTo>
                      <a:pt x="1441634" y="537243"/>
                      <a:pt x="1372063" y="474390"/>
                      <a:pt x="1131526" y="490735"/>
                    </a:cubicBezTo>
                    <a:cubicBezTo>
                      <a:pt x="890989" y="507080"/>
                      <a:pt x="882339" y="458559"/>
                      <a:pt x="638150" y="490735"/>
                    </a:cubicBezTo>
                    <a:cubicBezTo>
                      <a:pt x="393961" y="522911"/>
                      <a:pt x="344651" y="468843"/>
                      <a:pt x="81791" y="490735"/>
                    </a:cubicBezTo>
                    <a:cubicBezTo>
                      <a:pt x="34432" y="497656"/>
                      <a:pt x="8403" y="445170"/>
                      <a:pt x="0" y="408944"/>
                    </a:cubicBezTo>
                    <a:cubicBezTo>
                      <a:pt x="-7254" y="314484"/>
                      <a:pt x="6171" y="206746"/>
                      <a:pt x="0" y="81791"/>
                    </a:cubicBezTo>
                    <a:close/>
                  </a:path>
                  <a:path w="1738184" h="490735" stroke="0" extrusionOk="0">
                    <a:moveTo>
                      <a:pt x="0" y="81791"/>
                    </a:moveTo>
                    <a:cubicBezTo>
                      <a:pt x="-1719" y="36118"/>
                      <a:pt x="28585" y="1902"/>
                      <a:pt x="81791" y="0"/>
                    </a:cubicBezTo>
                    <a:cubicBezTo>
                      <a:pt x="260095" y="-30959"/>
                      <a:pt x="373079" y="38101"/>
                      <a:pt x="606658" y="0"/>
                    </a:cubicBezTo>
                    <a:cubicBezTo>
                      <a:pt x="840237" y="-38101"/>
                      <a:pt x="922526" y="7332"/>
                      <a:pt x="1084288" y="0"/>
                    </a:cubicBezTo>
                    <a:cubicBezTo>
                      <a:pt x="1246050" y="-7332"/>
                      <a:pt x="1402601" y="12269"/>
                      <a:pt x="1656393" y="0"/>
                    </a:cubicBezTo>
                    <a:cubicBezTo>
                      <a:pt x="1699487" y="-372"/>
                      <a:pt x="1731928" y="40990"/>
                      <a:pt x="1738184" y="81791"/>
                    </a:cubicBezTo>
                    <a:cubicBezTo>
                      <a:pt x="1769918" y="165114"/>
                      <a:pt x="1704409" y="259654"/>
                      <a:pt x="1738184" y="408944"/>
                    </a:cubicBezTo>
                    <a:cubicBezTo>
                      <a:pt x="1737301" y="450765"/>
                      <a:pt x="1710449" y="492486"/>
                      <a:pt x="1656393" y="490735"/>
                    </a:cubicBezTo>
                    <a:cubicBezTo>
                      <a:pt x="1506511" y="498344"/>
                      <a:pt x="1325056" y="461458"/>
                      <a:pt x="1115780" y="490735"/>
                    </a:cubicBezTo>
                    <a:cubicBezTo>
                      <a:pt x="906504" y="520012"/>
                      <a:pt x="701723" y="431508"/>
                      <a:pt x="590912" y="490735"/>
                    </a:cubicBezTo>
                    <a:cubicBezTo>
                      <a:pt x="480101" y="549962"/>
                      <a:pt x="197721" y="434451"/>
                      <a:pt x="81791" y="490735"/>
                    </a:cubicBezTo>
                    <a:cubicBezTo>
                      <a:pt x="35153" y="480151"/>
                      <a:pt x="3525" y="443220"/>
                      <a:pt x="0" y="408944"/>
                    </a:cubicBezTo>
                    <a:cubicBezTo>
                      <a:pt x="-38715" y="287074"/>
                      <a:pt x="36611" y="163486"/>
                      <a:pt x="0" y="81791"/>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5">
                        <a:lumMod val="50000"/>
                      </a:schemeClr>
                    </a:solidFill>
                  </a:rPr>
                  <a:t>SkinElement</a:t>
                </a:r>
                <a:endParaRPr lang="en-US" sz="1600" dirty="0">
                  <a:solidFill>
                    <a:schemeClr val="accent5">
                      <a:lumMod val="50000"/>
                    </a:schemeClr>
                  </a:solidFill>
                </a:endParaRPr>
              </a:p>
            </p:txBody>
          </p:sp>
          <p:sp>
            <p:nvSpPr>
              <p:cNvPr id="14" name="Rounded Rectangle 13">
                <a:extLst>
                  <a:ext uri="{FF2B5EF4-FFF2-40B4-BE49-F238E27FC236}">
                    <a16:creationId xmlns:a16="http://schemas.microsoft.com/office/drawing/2014/main" id="{9E3E9A5E-AA74-C947-8352-284BFBC9D43F}"/>
                  </a:ext>
                </a:extLst>
              </p:cNvPr>
              <p:cNvSpPr/>
              <p:nvPr/>
            </p:nvSpPr>
            <p:spPr>
              <a:xfrm>
                <a:off x="7809282" y="1904712"/>
                <a:ext cx="1738184" cy="490735"/>
              </a:xfrm>
              <a:custGeom>
                <a:avLst/>
                <a:gdLst>
                  <a:gd name="connsiteX0" fmla="*/ 0 w 1738184"/>
                  <a:gd name="connsiteY0" fmla="*/ 81791 h 490735"/>
                  <a:gd name="connsiteX1" fmla="*/ 81791 w 1738184"/>
                  <a:gd name="connsiteY1" fmla="*/ 0 h 490735"/>
                  <a:gd name="connsiteX2" fmla="*/ 575166 w 1738184"/>
                  <a:gd name="connsiteY2" fmla="*/ 0 h 490735"/>
                  <a:gd name="connsiteX3" fmla="*/ 1068542 w 1738184"/>
                  <a:gd name="connsiteY3" fmla="*/ 0 h 490735"/>
                  <a:gd name="connsiteX4" fmla="*/ 1656393 w 1738184"/>
                  <a:gd name="connsiteY4" fmla="*/ 0 h 490735"/>
                  <a:gd name="connsiteX5" fmla="*/ 1738184 w 1738184"/>
                  <a:gd name="connsiteY5" fmla="*/ 81791 h 490735"/>
                  <a:gd name="connsiteX6" fmla="*/ 1738184 w 1738184"/>
                  <a:gd name="connsiteY6" fmla="*/ 408944 h 490735"/>
                  <a:gd name="connsiteX7" fmla="*/ 1656393 w 1738184"/>
                  <a:gd name="connsiteY7" fmla="*/ 490735 h 490735"/>
                  <a:gd name="connsiteX8" fmla="*/ 1131526 w 1738184"/>
                  <a:gd name="connsiteY8" fmla="*/ 490735 h 490735"/>
                  <a:gd name="connsiteX9" fmla="*/ 638150 w 1738184"/>
                  <a:gd name="connsiteY9" fmla="*/ 490735 h 490735"/>
                  <a:gd name="connsiteX10" fmla="*/ 81791 w 1738184"/>
                  <a:gd name="connsiteY10" fmla="*/ 490735 h 490735"/>
                  <a:gd name="connsiteX11" fmla="*/ 0 w 1738184"/>
                  <a:gd name="connsiteY11" fmla="*/ 408944 h 490735"/>
                  <a:gd name="connsiteX12" fmla="*/ 0 w 1738184"/>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8184" h="490735" fill="none" extrusionOk="0">
                    <a:moveTo>
                      <a:pt x="0" y="81791"/>
                    </a:moveTo>
                    <a:cubicBezTo>
                      <a:pt x="3966" y="39334"/>
                      <a:pt x="34130" y="-7693"/>
                      <a:pt x="81791" y="0"/>
                    </a:cubicBezTo>
                    <a:cubicBezTo>
                      <a:pt x="216134" y="-52438"/>
                      <a:pt x="429601" y="18719"/>
                      <a:pt x="575166" y="0"/>
                    </a:cubicBezTo>
                    <a:cubicBezTo>
                      <a:pt x="720731" y="-18719"/>
                      <a:pt x="957690" y="57815"/>
                      <a:pt x="1068542" y="0"/>
                    </a:cubicBezTo>
                    <a:cubicBezTo>
                      <a:pt x="1179394" y="-57815"/>
                      <a:pt x="1424669" y="39116"/>
                      <a:pt x="1656393" y="0"/>
                    </a:cubicBezTo>
                    <a:cubicBezTo>
                      <a:pt x="1691833" y="-6515"/>
                      <a:pt x="1730082" y="46119"/>
                      <a:pt x="1738184" y="81791"/>
                    </a:cubicBezTo>
                    <a:cubicBezTo>
                      <a:pt x="1769312" y="226178"/>
                      <a:pt x="1701524" y="275392"/>
                      <a:pt x="1738184" y="408944"/>
                    </a:cubicBezTo>
                    <a:cubicBezTo>
                      <a:pt x="1738447" y="456800"/>
                      <a:pt x="1691483" y="485630"/>
                      <a:pt x="1656393" y="490735"/>
                    </a:cubicBezTo>
                    <a:cubicBezTo>
                      <a:pt x="1441634" y="537243"/>
                      <a:pt x="1372063" y="474390"/>
                      <a:pt x="1131526" y="490735"/>
                    </a:cubicBezTo>
                    <a:cubicBezTo>
                      <a:pt x="890989" y="507080"/>
                      <a:pt x="882339" y="458559"/>
                      <a:pt x="638150" y="490735"/>
                    </a:cubicBezTo>
                    <a:cubicBezTo>
                      <a:pt x="393961" y="522911"/>
                      <a:pt x="344651" y="468843"/>
                      <a:pt x="81791" y="490735"/>
                    </a:cubicBezTo>
                    <a:cubicBezTo>
                      <a:pt x="34432" y="497656"/>
                      <a:pt x="8403" y="445170"/>
                      <a:pt x="0" y="408944"/>
                    </a:cubicBezTo>
                    <a:cubicBezTo>
                      <a:pt x="-7254" y="314484"/>
                      <a:pt x="6171" y="206746"/>
                      <a:pt x="0" y="81791"/>
                    </a:cubicBezTo>
                    <a:close/>
                  </a:path>
                  <a:path w="1738184" h="490735" stroke="0" extrusionOk="0">
                    <a:moveTo>
                      <a:pt x="0" y="81791"/>
                    </a:moveTo>
                    <a:cubicBezTo>
                      <a:pt x="-1719" y="36118"/>
                      <a:pt x="28585" y="1902"/>
                      <a:pt x="81791" y="0"/>
                    </a:cubicBezTo>
                    <a:cubicBezTo>
                      <a:pt x="260095" y="-30959"/>
                      <a:pt x="373079" y="38101"/>
                      <a:pt x="606658" y="0"/>
                    </a:cubicBezTo>
                    <a:cubicBezTo>
                      <a:pt x="840237" y="-38101"/>
                      <a:pt x="922526" y="7332"/>
                      <a:pt x="1084288" y="0"/>
                    </a:cubicBezTo>
                    <a:cubicBezTo>
                      <a:pt x="1246050" y="-7332"/>
                      <a:pt x="1402601" y="12269"/>
                      <a:pt x="1656393" y="0"/>
                    </a:cubicBezTo>
                    <a:cubicBezTo>
                      <a:pt x="1699487" y="-372"/>
                      <a:pt x="1731928" y="40990"/>
                      <a:pt x="1738184" y="81791"/>
                    </a:cubicBezTo>
                    <a:cubicBezTo>
                      <a:pt x="1769918" y="165114"/>
                      <a:pt x="1704409" y="259654"/>
                      <a:pt x="1738184" y="408944"/>
                    </a:cubicBezTo>
                    <a:cubicBezTo>
                      <a:pt x="1737301" y="450765"/>
                      <a:pt x="1710449" y="492486"/>
                      <a:pt x="1656393" y="490735"/>
                    </a:cubicBezTo>
                    <a:cubicBezTo>
                      <a:pt x="1506511" y="498344"/>
                      <a:pt x="1325056" y="461458"/>
                      <a:pt x="1115780" y="490735"/>
                    </a:cubicBezTo>
                    <a:cubicBezTo>
                      <a:pt x="906504" y="520012"/>
                      <a:pt x="701723" y="431508"/>
                      <a:pt x="590912" y="490735"/>
                    </a:cubicBezTo>
                    <a:cubicBezTo>
                      <a:pt x="480101" y="549962"/>
                      <a:pt x="197721" y="434451"/>
                      <a:pt x="81791" y="490735"/>
                    </a:cubicBezTo>
                    <a:cubicBezTo>
                      <a:pt x="35153" y="480151"/>
                      <a:pt x="3525" y="443220"/>
                      <a:pt x="0" y="408944"/>
                    </a:cubicBezTo>
                    <a:cubicBezTo>
                      <a:pt x="-38715" y="287074"/>
                      <a:pt x="36611" y="163486"/>
                      <a:pt x="0" y="81791"/>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5">
                        <a:lumMod val="50000"/>
                      </a:schemeClr>
                    </a:solidFill>
                  </a:rPr>
                  <a:t>SkinElementAttr</a:t>
                </a:r>
                <a:endParaRPr lang="en-US" sz="1600" dirty="0">
                  <a:solidFill>
                    <a:schemeClr val="accent5">
                      <a:lumMod val="50000"/>
                    </a:schemeClr>
                  </a:solidFill>
                </a:endParaRPr>
              </a:p>
            </p:txBody>
          </p:sp>
          <p:cxnSp>
            <p:nvCxnSpPr>
              <p:cNvPr id="40" name="Curved Connector 39">
                <a:extLst>
                  <a:ext uri="{FF2B5EF4-FFF2-40B4-BE49-F238E27FC236}">
                    <a16:creationId xmlns:a16="http://schemas.microsoft.com/office/drawing/2014/main" id="{D60EEA60-F8C6-F142-BBEE-DEF9E645FCA1}"/>
                  </a:ext>
                </a:extLst>
              </p:cNvPr>
              <p:cNvCxnSpPr>
                <a:stCxn id="9" idx="3"/>
                <a:endCxn id="10" idx="1"/>
              </p:cNvCxnSpPr>
              <p:nvPr/>
            </p:nvCxnSpPr>
            <p:spPr>
              <a:xfrm>
                <a:off x="5255331" y="2176553"/>
                <a:ext cx="42683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a:extLst>
                  <a:ext uri="{FF2B5EF4-FFF2-40B4-BE49-F238E27FC236}">
                    <a16:creationId xmlns:a16="http://schemas.microsoft.com/office/drawing/2014/main" id="{72B47315-17DC-D14B-9C40-3985D94668EF}"/>
                  </a:ext>
                </a:extLst>
              </p:cNvPr>
              <p:cNvCxnSpPr>
                <a:stCxn id="10" idx="3"/>
                <a:endCxn id="14" idx="1"/>
              </p:cNvCxnSpPr>
              <p:nvPr/>
            </p:nvCxnSpPr>
            <p:spPr>
              <a:xfrm flipV="1">
                <a:off x="7420348" y="2150080"/>
                <a:ext cx="388934" cy="264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8F6B8107-52B8-434E-A6DE-634F6BCBC4C2}"/>
                  </a:ext>
                </a:extLst>
              </p:cNvPr>
              <p:cNvGrpSpPr/>
              <p:nvPr/>
            </p:nvGrpSpPr>
            <p:grpSpPr>
              <a:xfrm>
                <a:off x="3118189" y="3270654"/>
                <a:ext cx="6429277" cy="3273141"/>
                <a:chOff x="3118189" y="3270654"/>
                <a:chExt cx="6429277" cy="3273141"/>
              </a:xfrm>
            </p:grpSpPr>
            <p:grpSp>
              <p:nvGrpSpPr>
                <p:cNvPr id="57" name="Group 56">
                  <a:extLst>
                    <a:ext uri="{FF2B5EF4-FFF2-40B4-BE49-F238E27FC236}">
                      <a16:creationId xmlns:a16="http://schemas.microsoft.com/office/drawing/2014/main" id="{4132D6C2-773F-E04B-B4B1-B6D246A67942}"/>
                    </a:ext>
                  </a:extLst>
                </p:cNvPr>
                <p:cNvGrpSpPr/>
                <p:nvPr/>
              </p:nvGrpSpPr>
              <p:grpSpPr>
                <a:xfrm>
                  <a:off x="7809282" y="3270654"/>
                  <a:ext cx="1738184" cy="3273141"/>
                  <a:chOff x="7809282" y="2850522"/>
                  <a:chExt cx="1738184" cy="3273141"/>
                </a:xfrm>
                <a:solidFill>
                  <a:schemeClr val="accent4">
                    <a:lumMod val="40000"/>
                    <a:lumOff val="60000"/>
                  </a:schemeClr>
                </a:solidFill>
              </p:grpSpPr>
              <p:sp>
                <p:nvSpPr>
                  <p:cNvPr id="15" name="Rounded Rectangle 14">
                    <a:extLst>
                      <a:ext uri="{FF2B5EF4-FFF2-40B4-BE49-F238E27FC236}">
                        <a16:creationId xmlns:a16="http://schemas.microsoft.com/office/drawing/2014/main" id="{2189526E-27E4-0246-A069-1A1FFDC5B4A5}"/>
                      </a:ext>
                    </a:extLst>
                  </p:cNvPr>
                  <p:cNvSpPr/>
                  <p:nvPr/>
                </p:nvSpPr>
                <p:spPr>
                  <a:xfrm>
                    <a:off x="7809282" y="2850522"/>
                    <a:ext cx="1738184" cy="490735"/>
                  </a:xfrm>
                  <a:custGeom>
                    <a:avLst/>
                    <a:gdLst>
                      <a:gd name="connsiteX0" fmla="*/ 0 w 1738184"/>
                      <a:gd name="connsiteY0" fmla="*/ 81791 h 490735"/>
                      <a:gd name="connsiteX1" fmla="*/ 81791 w 1738184"/>
                      <a:gd name="connsiteY1" fmla="*/ 0 h 490735"/>
                      <a:gd name="connsiteX2" fmla="*/ 575166 w 1738184"/>
                      <a:gd name="connsiteY2" fmla="*/ 0 h 490735"/>
                      <a:gd name="connsiteX3" fmla="*/ 1068542 w 1738184"/>
                      <a:gd name="connsiteY3" fmla="*/ 0 h 490735"/>
                      <a:gd name="connsiteX4" fmla="*/ 1656393 w 1738184"/>
                      <a:gd name="connsiteY4" fmla="*/ 0 h 490735"/>
                      <a:gd name="connsiteX5" fmla="*/ 1738184 w 1738184"/>
                      <a:gd name="connsiteY5" fmla="*/ 81791 h 490735"/>
                      <a:gd name="connsiteX6" fmla="*/ 1738184 w 1738184"/>
                      <a:gd name="connsiteY6" fmla="*/ 408944 h 490735"/>
                      <a:gd name="connsiteX7" fmla="*/ 1656393 w 1738184"/>
                      <a:gd name="connsiteY7" fmla="*/ 490735 h 490735"/>
                      <a:gd name="connsiteX8" fmla="*/ 1131526 w 1738184"/>
                      <a:gd name="connsiteY8" fmla="*/ 490735 h 490735"/>
                      <a:gd name="connsiteX9" fmla="*/ 638150 w 1738184"/>
                      <a:gd name="connsiteY9" fmla="*/ 490735 h 490735"/>
                      <a:gd name="connsiteX10" fmla="*/ 81791 w 1738184"/>
                      <a:gd name="connsiteY10" fmla="*/ 490735 h 490735"/>
                      <a:gd name="connsiteX11" fmla="*/ 0 w 1738184"/>
                      <a:gd name="connsiteY11" fmla="*/ 408944 h 490735"/>
                      <a:gd name="connsiteX12" fmla="*/ 0 w 1738184"/>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8184" h="490735" fill="none" extrusionOk="0">
                        <a:moveTo>
                          <a:pt x="0" y="81791"/>
                        </a:moveTo>
                        <a:cubicBezTo>
                          <a:pt x="3966" y="39334"/>
                          <a:pt x="34130" y="-7693"/>
                          <a:pt x="81791" y="0"/>
                        </a:cubicBezTo>
                        <a:cubicBezTo>
                          <a:pt x="216134" y="-52438"/>
                          <a:pt x="429601" y="18719"/>
                          <a:pt x="575166" y="0"/>
                        </a:cubicBezTo>
                        <a:cubicBezTo>
                          <a:pt x="720731" y="-18719"/>
                          <a:pt x="957690" y="57815"/>
                          <a:pt x="1068542" y="0"/>
                        </a:cubicBezTo>
                        <a:cubicBezTo>
                          <a:pt x="1179394" y="-57815"/>
                          <a:pt x="1424669" y="39116"/>
                          <a:pt x="1656393" y="0"/>
                        </a:cubicBezTo>
                        <a:cubicBezTo>
                          <a:pt x="1691833" y="-6515"/>
                          <a:pt x="1730082" y="46119"/>
                          <a:pt x="1738184" y="81791"/>
                        </a:cubicBezTo>
                        <a:cubicBezTo>
                          <a:pt x="1769312" y="226178"/>
                          <a:pt x="1701524" y="275392"/>
                          <a:pt x="1738184" y="408944"/>
                        </a:cubicBezTo>
                        <a:cubicBezTo>
                          <a:pt x="1738447" y="456800"/>
                          <a:pt x="1691483" y="485630"/>
                          <a:pt x="1656393" y="490735"/>
                        </a:cubicBezTo>
                        <a:cubicBezTo>
                          <a:pt x="1441634" y="537243"/>
                          <a:pt x="1372063" y="474390"/>
                          <a:pt x="1131526" y="490735"/>
                        </a:cubicBezTo>
                        <a:cubicBezTo>
                          <a:pt x="890989" y="507080"/>
                          <a:pt x="882339" y="458559"/>
                          <a:pt x="638150" y="490735"/>
                        </a:cubicBezTo>
                        <a:cubicBezTo>
                          <a:pt x="393961" y="522911"/>
                          <a:pt x="344651" y="468843"/>
                          <a:pt x="81791" y="490735"/>
                        </a:cubicBezTo>
                        <a:cubicBezTo>
                          <a:pt x="34432" y="497656"/>
                          <a:pt x="8403" y="445170"/>
                          <a:pt x="0" y="408944"/>
                        </a:cubicBezTo>
                        <a:cubicBezTo>
                          <a:pt x="-7254" y="314484"/>
                          <a:pt x="6171" y="206746"/>
                          <a:pt x="0" y="81791"/>
                        </a:cubicBezTo>
                        <a:close/>
                      </a:path>
                      <a:path w="1738184" h="490735" stroke="0" extrusionOk="0">
                        <a:moveTo>
                          <a:pt x="0" y="81791"/>
                        </a:moveTo>
                        <a:cubicBezTo>
                          <a:pt x="-1719" y="36118"/>
                          <a:pt x="28585" y="1902"/>
                          <a:pt x="81791" y="0"/>
                        </a:cubicBezTo>
                        <a:cubicBezTo>
                          <a:pt x="260095" y="-30959"/>
                          <a:pt x="373079" y="38101"/>
                          <a:pt x="606658" y="0"/>
                        </a:cubicBezTo>
                        <a:cubicBezTo>
                          <a:pt x="840237" y="-38101"/>
                          <a:pt x="922526" y="7332"/>
                          <a:pt x="1084288" y="0"/>
                        </a:cubicBezTo>
                        <a:cubicBezTo>
                          <a:pt x="1246050" y="-7332"/>
                          <a:pt x="1402601" y="12269"/>
                          <a:pt x="1656393" y="0"/>
                        </a:cubicBezTo>
                        <a:cubicBezTo>
                          <a:pt x="1699487" y="-372"/>
                          <a:pt x="1731928" y="40990"/>
                          <a:pt x="1738184" y="81791"/>
                        </a:cubicBezTo>
                        <a:cubicBezTo>
                          <a:pt x="1769918" y="165114"/>
                          <a:pt x="1704409" y="259654"/>
                          <a:pt x="1738184" y="408944"/>
                        </a:cubicBezTo>
                        <a:cubicBezTo>
                          <a:pt x="1737301" y="450765"/>
                          <a:pt x="1710449" y="492486"/>
                          <a:pt x="1656393" y="490735"/>
                        </a:cubicBezTo>
                        <a:cubicBezTo>
                          <a:pt x="1506511" y="498344"/>
                          <a:pt x="1325056" y="461458"/>
                          <a:pt x="1115780" y="490735"/>
                        </a:cubicBezTo>
                        <a:cubicBezTo>
                          <a:pt x="906504" y="520012"/>
                          <a:pt x="701723" y="431508"/>
                          <a:pt x="590912" y="490735"/>
                        </a:cubicBezTo>
                        <a:cubicBezTo>
                          <a:pt x="480101" y="549962"/>
                          <a:pt x="197721" y="434451"/>
                          <a:pt x="81791" y="490735"/>
                        </a:cubicBezTo>
                        <a:cubicBezTo>
                          <a:pt x="35153" y="480151"/>
                          <a:pt x="3525" y="443220"/>
                          <a:pt x="0" y="408944"/>
                        </a:cubicBezTo>
                        <a:cubicBezTo>
                          <a:pt x="-38715" y="287074"/>
                          <a:pt x="36611" y="163486"/>
                          <a:pt x="0" y="81791"/>
                        </a:cubicBezTo>
                        <a:close/>
                      </a:path>
                    </a:pathLst>
                  </a:custGeom>
                  <a:grpFill/>
                  <a:ln w="3175">
                    <a:solidFill>
                      <a:schemeClr val="accent4">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4">
                            <a:lumMod val="50000"/>
                          </a:schemeClr>
                        </a:solidFill>
                      </a:rPr>
                      <a:t>BackgroundAttr</a:t>
                    </a:r>
                    <a:endParaRPr lang="en-US" sz="1600" dirty="0">
                      <a:solidFill>
                        <a:schemeClr val="accent4">
                          <a:lumMod val="50000"/>
                        </a:schemeClr>
                      </a:solidFill>
                    </a:endParaRPr>
                  </a:p>
                </p:txBody>
              </p:sp>
              <p:sp>
                <p:nvSpPr>
                  <p:cNvPr id="16" name="Rounded Rectangle 15">
                    <a:extLst>
                      <a:ext uri="{FF2B5EF4-FFF2-40B4-BE49-F238E27FC236}">
                        <a16:creationId xmlns:a16="http://schemas.microsoft.com/office/drawing/2014/main" id="{840C4682-36F6-2D43-9FD2-B414E6A5E26D}"/>
                      </a:ext>
                    </a:extLst>
                  </p:cNvPr>
                  <p:cNvSpPr/>
                  <p:nvPr/>
                </p:nvSpPr>
                <p:spPr>
                  <a:xfrm>
                    <a:off x="7809282" y="3502269"/>
                    <a:ext cx="1738184" cy="490735"/>
                  </a:xfrm>
                  <a:custGeom>
                    <a:avLst/>
                    <a:gdLst>
                      <a:gd name="connsiteX0" fmla="*/ 0 w 1738184"/>
                      <a:gd name="connsiteY0" fmla="*/ 81791 h 490735"/>
                      <a:gd name="connsiteX1" fmla="*/ 81791 w 1738184"/>
                      <a:gd name="connsiteY1" fmla="*/ 0 h 490735"/>
                      <a:gd name="connsiteX2" fmla="*/ 575166 w 1738184"/>
                      <a:gd name="connsiteY2" fmla="*/ 0 h 490735"/>
                      <a:gd name="connsiteX3" fmla="*/ 1068542 w 1738184"/>
                      <a:gd name="connsiteY3" fmla="*/ 0 h 490735"/>
                      <a:gd name="connsiteX4" fmla="*/ 1656393 w 1738184"/>
                      <a:gd name="connsiteY4" fmla="*/ 0 h 490735"/>
                      <a:gd name="connsiteX5" fmla="*/ 1738184 w 1738184"/>
                      <a:gd name="connsiteY5" fmla="*/ 81791 h 490735"/>
                      <a:gd name="connsiteX6" fmla="*/ 1738184 w 1738184"/>
                      <a:gd name="connsiteY6" fmla="*/ 408944 h 490735"/>
                      <a:gd name="connsiteX7" fmla="*/ 1656393 w 1738184"/>
                      <a:gd name="connsiteY7" fmla="*/ 490735 h 490735"/>
                      <a:gd name="connsiteX8" fmla="*/ 1131526 w 1738184"/>
                      <a:gd name="connsiteY8" fmla="*/ 490735 h 490735"/>
                      <a:gd name="connsiteX9" fmla="*/ 638150 w 1738184"/>
                      <a:gd name="connsiteY9" fmla="*/ 490735 h 490735"/>
                      <a:gd name="connsiteX10" fmla="*/ 81791 w 1738184"/>
                      <a:gd name="connsiteY10" fmla="*/ 490735 h 490735"/>
                      <a:gd name="connsiteX11" fmla="*/ 0 w 1738184"/>
                      <a:gd name="connsiteY11" fmla="*/ 408944 h 490735"/>
                      <a:gd name="connsiteX12" fmla="*/ 0 w 1738184"/>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8184" h="490735" fill="none" extrusionOk="0">
                        <a:moveTo>
                          <a:pt x="0" y="81791"/>
                        </a:moveTo>
                        <a:cubicBezTo>
                          <a:pt x="3966" y="39334"/>
                          <a:pt x="34130" y="-7693"/>
                          <a:pt x="81791" y="0"/>
                        </a:cubicBezTo>
                        <a:cubicBezTo>
                          <a:pt x="216134" y="-52438"/>
                          <a:pt x="429601" y="18719"/>
                          <a:pt x="575166" y="0"/>
                        </a:cubicBezTo>
                        <a:cubicBezTo>
                          <a:pt x="720731" y="-18719"/>
                          <a:pt x="957690" y="57815"/>
                          <a:pt x="1068542" y="0"/>
                        </a:cubicBezTo>
                        <a:cubicBezTo>
                          <a:pt x="1179394" y="-57815"/>
                          <a:pt x="1424669" y="39116"/>
                          <a:pt x="1656393" y="0"/>
                        </a:cubicBezTo>
                        <a:cubicBezTo>
                          <a:pt x="1691833" y="-6515"/>
                          <a:pt x="1730082" y="46119"/>
                          <a:pt x="1738184" y="81791"/>
                        </a:cubicBezTo>
                        <a:cubicBezTo>
                          <a:pt x="1769312" y="226178"/>
                          <a:pt x="1701524" y="275392"/>
                          <a:pt x="1738184" y="408944"/>
                        </a:cubicBezTo>
                        <a:cubicBezTo>
                          <a:pt x="1738447" y="456800"/>
                          <a:pt x="1691483" y="485630"/>
                          <a:pt x="1656393" y="490735"/>
                        </a:cubicBezTo>
                        <a:cubicBezTo>
                          <a:pt x="1441634" y="537243"/>
                          <a:pt x="1372063" y="474390"/>
                          <a:pt x="1131526" y="490735"/>
                        </a:cubicBezTo>
                        <a:cubicBezTo>
                          <a:pt x="890989" y="507080"/>
                          <a:pt x="882339" y="458559"/>
                          <a:pt x="638150" y="490735"/>
                        </a:cubicBezTo>
                        <a:cubicBezTo>
                          <a:pt x="393961" y="522911"/>
                          <a:pt x="344651" y="468843"/>
                          <a:pt x="81791" y="490735"/>
                        </a:cubicBezTo>
                        <a:cubicBezTo>
                          <a:pt x="34432" y="497656"/>
                          <a:pt x="8403" y="445170"/>
                          <a:pt x="0" y="408944"/>
                        </a:cubicBezTo>
                        <a:cubicBezTo>
                          <a:pt x="-7254" y="314484"/>
                          <a:pt x="6171" y="206746"/>
                          <a:pt x="0" y="81791"/>
                        </a:cubicBezTo>
                        <a:close/>
                      </a:path>
                      <a:path w="1738184" h="490735" stroke="0" extrusionOk="0">
                        <a:moveTo>
                          <a:pt x="0" y="81791"/>
                        </a:moveTo>
                        <a:cubicBezTo>
                          <a:pt x="-1719" y="36118"/>
                          <a:pt x="28585" y="1902"/>
                          <a:pt x="81791" y="0"/>
                        </a:cubicBezTo>
                        <a:cubicBezTo>
                          <a:pt x="260095" y="-30959"/>
                          <a:pt x="373079" y="38101"/>
                          <a:pt x="606658" y="0"/>
                        </a:cubicBezTo>
                        <a:cubicBezTo>
                          <a:pt x="840237" y="-38101"/>
                          <a:pt x="922526" y="7332"/>
                          <a:pt x="1084288" y="0"/>
                        </a:cubicBezTo>
                        <a:cubicBezTo>
                          <a:pt x="1246050" y="-7332"/>
                          <a:pt x="1402601" y="12269"/>
                          <a:pt x="1656393" y="0"/>
                        </a:cubicBezTo>
                        <a:cubicBezTo>
                          <a:pt x="1699487" y="-372"/>
                          <a:pt x="1731928" y="40990"/>
                          <a:pt x="1738184" y="81791"/>
                        </a:cubicBezTo>
                        <a:cubicBezTo>
                          <a:pt x="1769918" y="165114"/>
                          <a:pt x="1704409" y="259654"/>
                          <a:pt x="1738184" y="408944"/>
                        </a:cubicBezTo>
                        <a:cubicBezTo>
                          <a:pt x="1737301" y="450765"/>
                          <a:pt x="1710449" y="492486"/>
                          <a:pt x="1656393" y="490735"/>
                        </a:cubicBezTo>
                        <a:cubicBezTo>
                          <a:pt x="1506511" y="498344"/>
                          <a:pt x="1325056" y="461458"/>
                          <a:pt x="1115780" y="490735"/>
                        </a:cubicBezTo>
                        <a:cubicBezTo>
                          <a:pt x="906504" y="520012"/>
                          <a:pt x="701723" y="431508"/>
                          <a:pt x="590912" y="490735"/>
                        </a:cubicBezTo>
                        <a:cubicBezTo>
                          <a:pt x="480101" y="549962"/>
                          <a:pt x="197721" y="434451"/>
                          <a:pt x="81791" y="490735"/>
                        </a:cubicBezTo>
                        <a:cubicBezTo>
                          <a:pt x="35153" y="480151"/>
                          <a:pt x="3525" y="443220"/>
                          <a:pt x="0" y="408944"/>
                        </a:cubicBezTo>
                        <a:cubicBezTo>
                          <a:pt x="-38715" y="287074"/>
                          <a:pt x="36611" y="163486"/>
                          <a:pt x="0" y="81791"/>
                        </a:cubicBezTo>
                        <a:close/>
                      </a:path>
                    </a:pathLst>
                  </a:custGeom>
                  <a:grpFill/>
                  <a:ln w="3175">
                    <a:solidFill>
                      <a:schemeClr val="accent4">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4">
                            <a:lumMod val="50000"/>
                          </a:schemeClr>
                        </a:solidFill>
                      </a:rPr>
                      <a:t>ImageSrcAttr</a:t>
                    </a:r>
                    <a:endParaRPr lang="en-US" sz="1600" dirty="0">
                      <a:solidFill>
                        <a:schemeClr val="accent4">
                          <a:lumMod val="50000"/>
                        </a:schemeClr>
                      </a:solidFill>
                    </a:endParaRPr>
                  </a:p>
                </p:txBody>
              </p:sp>
              <p:sp>
                <p:nvSpPr>
                  <p:cNvPr id="17" name="Rounded Rectangle 16">
                    <a:extLst>
                      <a:ext uri="{FF2B5EF4-FFF2-40B4-BE49-F238E27FC236}">
                        <a16:creationId xmlns:a16="http://schemas.microsoft.com/office/drawing/2014/main" id="{39067A19-8E70-404F-94E1-125E14314141}"/>
                      </a:ext>
                    </a:extLst>
                  </p:cNvPr>
                  <p:cNvSpPr/>
                  <p:nvPr/>
                </p:nvSpPr>
                <p:spPr>
                  <a:xfrm>
                    <a:off x="7809282" y="4216314"/>
                    <a:ext cx="1738184" cy="490735"/>
                  </a:xfrm>
                  <a:custGeom>
                    <a:avLst/>
                    <a:gdLst>
                      <a:gd name="connsiteX0" fmla="*/ 0 w 1738184"/>
                      <a:gd name="connsiteY0" fmla="*/ 81791 h 490735"/>
                      <a:gd name="connsiteX1" fmla="*/ 81791 w 1738184"/>
                      <a:gd name="connsiteY1" fmla="*/ 0 h 490735"/>
                      <a:gd name="connsiteX2" fmla="*/ 575166 w 1738184"/>
                      <a:gd name="connsiteY2" fmla="*/ 0 h 490735"/>
                      <a:gd name="connsiteX3" fmla="*/ 1068542 w 1738184"/>
                      <a:gd name="connsiteY3" fmla="*/ 0 h 490735"/>
                      <a:gd name="connsiteX4" fmla="*/ 1656393 w 1738184"/>
                      <a:gd name="connsiteY4" fmla="*/ 0 h 490735"/>
                      <a:gd name="connsiteX5" fmla="*/ 1738184 w 1738184"/>
                      <a:gd name="connsiteY5" fmla="*/ 81791 h 490735"/>
                      <a:gd name="connsiteX6" fmla="*/ 1738184 w 1738184"/>
                      <a:gd name="connsiteY6" fmla="*/ 408944 h 490735"/>
                      <a:gd name="connsiteX7" fmla="*/ 1656393 w 1738184"/>
                      <a:gd name="connsiteY7" fmla="*/ 490735 h 490735"/>
                      <a:gd name="connsiteX8" fmla="*/ 1131526 w 1738184"/>
                      <a:gd name="connsiteY8" fmla="*/ 490735 h 490735"/>
                      <a:gd name="connsiteX9" fmla="*/ 638150 w 1738184"/>
                      <a:gd name="connsiteY9" fmla="*/ 490735 h 490735"/>
                      <a:gd name="connsiteX10" fmla="*/ 81791 w 1738184"/>
                      <a:gd name="connsiteY10" fmla="*/ 490735 h 490735"/>
                      <a:gd name="connsiteX11" fmla="*/ 0 w 1738184"/>
                      <a:gd name="connsiteY11" fmla="*/ 408944 h 490735"/>
                      <a:gd name="connsiteX12" fmla="*/ 0 w 1738184"/>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8184" h="490735" fill="none" extrusionOk="0">
                        <a:moveTo>
                          <a:pt x="0" y="81791"/>
                        </a:moveTo>
                        <a:cubicBezTo>
                          <a:pt x="3966" y="39334"/>
                          <a:pt x="34130" y="-7693"/>
                          <a:pt x="81791" y="0"/>
                        </a:cubicBezTo>
                        <a:cubicBezTo>
                          <a:pt x="216134" y="-52438"/>
                          <a:pt x="429601" y="18719"/>
                          <a:pt x="575166" y="0"/>
                        </a:cubicBezTo>
                        <a:cubicBezTo>
                          <a:pt x="720731" y="-18719"/>
                          <a:pt x="957690" y="57815"/>
                          <a:pt x="1068542" y="0"/>
                        </a:cubicBezTo>
                        <a:cubicBezTo>
                          <a:pt x="1179394" y="-57815"/>
                          <a:pt x="1424669" y="39116"/>
                          <a:pt x="1656393" y="0"/>
                        </a:cubicBezTo>
                        <a:cubicBezTo>
                          <a:pt x="1691833" y="-6515"/>
                          <a:pt x="1730082" y="46119"/>
                          <a:pt x="1738184" y="81791"/>
                        </a:cubicBezTo>
                        <a:cubicBezTo>
                          <a:pt x="1769312" y="226178"/>
                          <a:pt x="1701524" y="275392"/>
                          <a:pt x="1738184" y="408944"/>
                        </a:cubicBezTo>
                        <a:cubicBezTo>
                          <a:pt x="1738447" y="456800"/>
                          <a:pt x="1691483" y="485630"/>
                          <a:pt x="1656393" y="490735"/>
                        </a:cubicBezTo>
                        <a:cubicBezTo>
                          <a:pt x="1441634" y="537243"/>
                          <a:pt x="1372063" y="474390"/>
                          <a:pt x="1131526" y="490735"/>
                        </a:cubicBezTo>
                        <a:cubicBezTo>
                          <a:pt x="890989" y="507080"/>
                          <a:pt x="882339" y="458559"/>
                          <a:pt x="638150" y="490735"/>
                        </a:cubicBezTo>
                        <a:cubicBezTo>
                          <a:pt x="393961" y="522911"/>
                          <a:pt x="344651" y="468843"/>
                          <a:pt x="81791" y="490735"/>
                        </a:cubicBezTo>
                        <a:cubicBezTo>
                          <a:pt x="34432" y="497656"/>
                          <a:pt x="8403" y="445170"/>
                          <a:pt x="0" y="408944"/>
                        </a:cubicBezTo>
                        <a:cubicBezTo>
                          <a:pt x="-7254" y="314484"/>
                          <a:pt x="6171" y="206746"/>
                          <a:pt x="0" y="81791"/>
                        </a:cubicBezTo>
                        <a:close/>
                      </a:path>
                      <a:path w="1738184" h="490735" stroke="0" extrusionOk="0">
                        <a:moveTo>
                          <a:pt x="0" y="81791"/>
                        </a:moveTo>
                        <a:cubicBezTo>
                          <a:pt x="-1719" y="36118"/>
                          <a:pt x="28585" y="1902"/>
                          <a:pt x="81791" y="0"/>
                        </a:cubicBezTo>
                        <a:cubicBezTo>
                          <a:pt x="260095" y="-30959"/>
                          <a:pt x="373079" y="38101"/>
                          <a:pt x="606658" y="0"/>
                        </a:cubicBezTo>
                        <a:cubicBezTo>
                          <a:pt x="840237" y="-38101"/>
                          <a:pt x="922526" y="7332"/>
                          <a:pt x="1084288" y="0"/>
                        </a:cubicBezTo>
                        <a:cubicBezTo>
                          <a:pt x="1246050" y="-7332"/>
                          <a:pt x="1402601" y="12269"/>
                          <a:pt x="1656393" y="0"/>
                        </a:cubicBezTo>
                        <a:cubicBezTo>
                          <a:pt x="1699487" y="-372"/>
                          <a:pt x="1731928" y="40990"/>
                          <a:pt x="1738184" y="81791"/>
                        </a:cubicBezTo>
                        <a:cubicBezTo>
                          <a:pt x="1769918" y="165114"/>
                          <a:pt x="1704409" y="259654"/>
                          <a:pt x="1738184" y="408944"/>
                        </a:cubicBezTo>
                        <a:cubicBezTo>
                          <a:pt x="1737301" y="450765"/>
                          <a:pt x="1710449" y="492486"/>
                          <a:pt x="1656393" y="490735"/>
                        </a:cubicBezTo>
                        <a:cubicBezTo>
                          <a:pt x="1506511" y="498344"/>
                          <a:pt x="1325056" y="461458"/>
                          <a:pt x="1115780" y="490735"/>
                        </a:cubicBezTo>
                        <a:cubicBezTo>
                          <a:pt x="906504" y="520012"/>
                          <a:pt x="701723" y="431508"/>
                          <a:pt x="590912" y="490735"/>
                        </a:cubicBezTo>
                        <a:cubicBezTo>
                          <a:pt x="480101" y="549962"/>
                          <a:pt x="197721" y="434451"/>
                          <a:pt x="81791" y="490735"/>
                        </a:cubicBezTo>
                        <a:cubicBezTo>
                          <a:pt x="35153" y="480151"/>
                          <a:pt x="3525" y="443220"/>
                          <a:pt x="0" y="408944"/>
                        </a:cubicBezTo>
                        <a:cubicBezTo>
                          <a:pt x="-38715" y="287074"/>
                          <a:pt x="36611" y="163486"/>
                          <a:pt x="0" y="81791"/>
                        </a:cubicBezTo>
                        <a:close/>
                      </a:path>
                    </a:pathLst>
                  </a:custGeom>
                  <a:grpFill/>
                  <a:ln w="3175">
                    <a:solidFill>
                      <a:schemeClr val="accent4">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4">
                            <a:lumMod val="50000"/>
                          </a:schemeClr>
                        </a:solidFill>
                      </a:rPr>
                      <a:t>TextColorAttr</a:t>
                    </a:r>
                    <a:endParaRPr lang="en-US" sz="1600" dirty="0">
                      <a:solidFill>
                        <a:schemeClr val="accent4">
                          <a:lumMod val="50000"/>
                        </a:schemeClr>
                      </a:solidFill>
                    </a:endParaRPr>
                  </a:p>
                </p:txBody>
              </p:sp>
              <p:sp>
                <p:nvSpPr>
                  <p:cNvPr id="18" name="Rounded Rectangle 17">
                    <a:extLst>
                      <a:ext uri="{FF2B5EF4-FFF2-40B4-BE49-F238E27FC236}">
                        <a16:creationId xmlns:a16="http://schemas.microsoft.com/office/drawing/2014/main" id="{224886FB-4421-6045-8A85-7A8FFFAF6EE0}"/>
                      </a:ext>
                    </a:extLst>
                  </p:cNvPr>
                  <p:cNvSpPr/>
                  <p:nvPr/>
                </p:nvSpPr>
                <p:spPr>
                  <a:xfrm>
                    <a:off x="7809282" y="4928588"/>
                    <a:ext cx="1738184" cy="490735"/>
                  </a:xfrm>
                  <a:custGeom>
                    <a:avLst/>
                    <a:gdLst>
                      <a:gd name="connsiteX0" fmla="*/ 0 w 1738184"/>
                      <a:gd name="connsiteY0" fmla="*/ 81791 h 490735"/>
                      <a:gd name="connsiteX1" fmla="*/ 81791 w 1738184"/>
                      <a:gd name="connsiteY1" fmla="*/ 0 h 490735"/>
                      <a:gd name="connsiteX2" fmla="*/ 575166 w 1738184"/>
                      <a:gd name="connsiteY2" fmla="*/ 0 h 490735"/>
                      <a:gd name="connsiteX3" fmla="*/ 1068542 w 1738184"/>
                      <a:gd name="connsiteY3" fmla="*/ 0 h 490735"/>
                      <a:gd name="connsiteX4" fmla="*/ 1656393 w 1738184"/>
                      <a:gd name="connsiteY4" fmla="*/ 0 h 490735"/>
                      <a:gd name="connsiteX5" fmla="*/ 1738184 w 1738184"/>
                      <a:gd name="connsiteY5" fmla="*/ 81791 h 490735"/>
                      <a:gd name="connsiteX6" fmla="*/ 1738184 w 1738184"/>
                      <a:gd name="connsiteY6" fmla="*/ 408944 h 490735"/>
                      <a:gd name="connsiteX7" fmla="*/ 1656393 w 1738184"/>
                      <a:gd name="connsiteY7" fmla="*/ 490735 h 490735"/>
                      <a:gd name="connsiteX8" fmla="*/ 1131526 w 1738184"/>
                      <a:gd name="connsiteY8" fmla="*/ 490735 h 490735"/>
                      <a:gd name="connsiteX9" fmla="*/ 638150 w 1738184"/>
                      <a:gd name="connsiteY9" fmla="*/ 490735 h 490735"/>
                      <a:gd name="connsiteX10" fmla="*/ 81791 w 1738184"/>
                      <a:gd name="connsiteY10" fmla="*/ 490735 h 490735"/>
                      <a:gd name="connsiteX11" fmla="*/ 0 w 1738184"/>
                      <a:gd name="connsiteY11" fmla="*/ 408944 h 490735"/>
                      <a:gd name="connsiteX12" fmla="*/ 0 w 1738184"/>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8184" h="490735" fill="none" extrusionOk="0">
                        <a:moveTo>
                          <a:pt x="0" y="81791"/>
                        </a:moveTo>
                        <a:cubicBezTo>
                          <a:pt x="3966" y="39334"/>
                          <a:pt x="34130" y="-7693"/>
                          <a:pt x="81791" y="0"/>
                        </a:cubicBezTo>
                        <a:cubicBezTo>
                          <a:pt x="216134" y="-52438"/>
                          <a:pt x="429601" y="18719"/>
                          <a:pt x="575166" y="0"/>
                        </a:cubicBezTo>
                        <a:cubicBezTo>
                          <a:pt x="720731" y="-18719"/>
                          <a:pt x="957690" y="57815"/>
                          <a:pt x="1068542" y="0"/>
                        </a:cubicBezTo>
                        <a:cubicBezTo>
                          <a:pt x="1179394" y="-57815"/>
                          <a:pt x="1424669" y="39116"/>
                          <a:pt x="1656393" y="0"/>
                        </a:cubicBezTo>
                        <a:cubicBezTo>
                          <a:pt x="1691833" y="-6515"/>
                          <a:pt x="1730082" y="46119"/>
                          <a:pt x="1738184" y="81791"/>
                        </a:cubicBezTo>
                        <a:cubicBezTo>
                          <a:pt x="1769312" y="226178"/>
                          <a:pt x="1701524" y="275392"/>
                          <a:pt x="1738184" y="408944"/>
                        </a:cubicBezTo>
                        <a:cubicBezTo>
                          <a:pt x="1738447" y="456800"/>
                          <a:pt x="1691483" y="485630"/>
                          <a:pt x="1656393" y="490735"/>
                        </a:cubicBezTo>
                        <a:cubicBezTo>
                          <a:pt x="1441634" y="537243"/>
                          <a:pt x="1372063" y="474390"/>
                          <a:pt x="1131526" y="490735"/>
                        </a:cubicBezTo>
                        <a:cubicBezTo>
                          <a:pt x="890989" y="507080"/>
                          <a:pt x="882339" y="458559"/>
                          <a:pt x="638150" y="490735"/>
                        </a:cubicBezTo>
                        <a:cubicBezTo>
                          <a:pt x="393961" y="522911"/>
                          <a:pt x="344651" y="468843"/>
                          <a:pt x="81791" y="490735"/>
                        </a:cubicBezTo>
                        <a:cubicBezTo>
                          <a:pt x="34432" y="497656"/>
                          <a:pt x="8403" y="445170"/>
                          <a:pt x="0" y="408944"/>
                        </a:cubicBezTo>
                        <a:cubicBezTo>
                          <a:pt x="-7254" y="314484"/>
                          <a:pt x="6171" y="206746"/>
                          <a:pt x="0" y="81791"/>
                        </a:cubicBezTo>
                        <a:close/>
                      </a:path>
                      <a:path w="1738184" h="490735" stroke="0" extrusionOk="0">
                        <a:moveTo>
                          <a:pt x="0" y="81791"/>
                        </a:moveTo>
                        <a:cubicBezTo>
                          <a:pt x="-1719" y="36118"/>
                          <a:pt x="28585" y="1902"/>
                          <a:pt x="81791" y="0"/>
                        </a:cubicBezTo>
                        <a:cubicBezTo>
                          <a:pt x="260095" y="-30959"/>
                          <a:pt x="373079" y="38101"/>
                          <a:pt x="606658" y="0"/>
                        </a:cubicBezTo>
                        <a:cubicBezTo>
                          <a:pt x="840237" y="-38101"/>
                          <a:pt x="922526" y="7332"/>
                          <a:pt x="1084288" y="0"/>
                        </a:cubicBezTo>
                        <a:cubicBezTo>
                          <a:pt x="1246050" y="-7332"/>
                          <a:pt x="1402601" y="12269"/>
                          <a:pt x="1656393" y="0"/>
                        </a:cubicBezTo>
                        <a:cubicBezTo>
                          <a:pt x="1699487" y="-372"/>
                          <a:pt x="1731928" y="40990"/>
                          <a:pt x="1738184" y="81791"/>
                        </a:cubicBezTo>
                        <a:cubicBezTo>
                          <a:pt x="1769918" y="165114"/>
                          <a:pt x="1704409" y="259654"/>
                          <a:pt x="1738184" y="408944"/>
                        </a:cubicBezTo>
                        <a:cubicBezTo>
                          <a:pt x="1737301" y="450765"/>
                          <a:pt x="1710449" y="492486"/>
                          <a:pt x="1656393" y="490735"/>
                        </a:cubicBezTo>
                        <a:cubicBezTo>
                          <a:pt x="1506511" y="498344"/>
                          <a:pt x="1325056" y="461458"/>
                          <a:pt x="1115780" y="490735"/>
                        </a:cubicBezTo>
                        <a:cubicBezTo>
                          <a:pt x="906504" y="520012"/>
                          <a:pt x="701723" y="431508"/>
                          <a:pt x="590912" y="490735"/>
                        </a:cubicBezTo>
                        <a:cubicBezTo>
                          <a:pt x="480101" y="549962"/>
                          <a:pt x="197721" y="434451"/>
                          <a:pt x="81791" y="490735"/>
                        </a:cubicBezTo>
                        <a:cubicBezTo>
                          <a:pt x="35153" y="480151"/>
                          <a:pt x="3525" y="443220"/>
                          <a:pt x="0" y="408944"/>
                        </a:cubicBezTo>
                        <a:cubicBezTo>
                          <a:pt x="-38715" y="287074"/>
                          <a:pt x="36611" y="163486"/>
                          <a:pt x="0" y="81791"/>
                        </a:cubicBezTo>
                        <a:close/>
                      </a:path>
                    </a:pathLst>
                  </a:custGeom>
                  <a:grpFill/>
                  <a:ln w="3175">
                    <a:solidFill>
                      <a:schemeClr val="accent4">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4">
                            <a:lumMod val="50000"/>
                          </a:schemeClr>
                        </a:solidFill>
                      </a:rPr>
                      <a:t>PaddingAttr</a:t>
                    </a:r>
                    <a:endParaRPr lang="en-US" sz="1600" dirty="0">
                      <a:solidFill>
                        <a:schemeClr val="accent4">
                          <a:lumMod val="50000"/>
                        </a:schemeClr>
                      </a:solidFill>
                    </a:endParaRPr>
                  </a:p>
                </p:txBody>
              </p:sp>
              <p:sp>
                <p:nvSpPr>
                  <p:cNvPr id="19" name="Rounded Rectangle 18">
                    <a:extLst>
                      <a:ext uri="{FF2B5EF4-FFF2-40B4-BE49-F238E27FC236}">
                        <a16:creationId xmlns:a16="http://schemas.microsoft.com/office/drawing/2014/main" id="{0B0D9618-3EA2-6142-8B58-474869C3AFE5}"/>
                      </a:ext>
                    </a:extLst>
                  </p:cNvPr>
                  <p:cNvSpPr/>
                  <p:nvPr/>
                </p:nvSpPr>
                <p:spPr>
                  <a:xfrm>
                    <a:off x="7809282" y="5632928"/>
                    <a:ext cx="1738184" cy="490735"/>
                  </a:xfrm>
                  <a:custGeom>
                    <a:avLst/>
                    <a:gdLst>
                      <a:gd name="connsiteX0" fmla="*/ 0 w 1738184"/>
                      <a:gd name="connsiteY0" fmla="*/ 81791 h 490735"/>
                      <a:gd name="connsiteX1" fmla="*/ 81791 w 1738184"/>
                      <a:gd name="connsiteY1" fmla="*/ 0 h 490735"/>
                      <a:gd name="connsiteX2" fmla="*/ 575166 w 1738184"/>
                      <a:gd name="connsiteY2" fmla="*/ 0 h 490735"/>
                      <a:gd name="connsiteX3" fmla="*/ 1068542 w 1738184"/>
                      <a:gd name="connsiteY3" fmla="*/ 0 h 490735"/>
                      <a:gd name="connsiteX4" fmla="*/ 1656393 w 1738184"/>
                      <a:gd name="connsiteY4" fmla="*/ 0 h 490735"/>
                      <a:gd name="connsiteX5" fmla="*/ 1738184 w 1738184"/>
                      <a:gd name="connsiteY5" fmla="*/ 81791 h 490735"/>
                      <a:gd name="connsiteX6" fmla="*/ 1738184 w 1738184"/>
                      <a:gd name="connsiteY6" fmla="*/ 408944 h 490735"/>
                      <a:gd name="connsiteX7" fmla="*/ 1656393 w 1738184"/>
                      <a:gd name="connsiteY7" fmla="*/ 490735 h 490735"/>
                      <a:gd name="connsiteX8" fmla="*/ 1131526 w 1738184"/>
                      <a:gd name="connsiteY8" fmla="*/ 490735 h 490735"/>
                      <a:gd name="connsiteX9" fmla="*/ 638150 w 1738184"/>
                      <a:gd name="connsiteY9" fmla="*/ 490735 h 490735"/>
                      <a:gd name="connsiteX10" fmla="*/ 81791 w 1738184"/>
                      <a:gd name="connsiteY10" fmla="*/ 490735 h 490735"/>
                      <a:gd name="connsiteX11" fmla="*/ 0 w 1738184"/>
                      <a:gd name="connsiteY11" fmla="*/ 408944 h 490735"/>
                      <a:gd name="connsiteX12" fmla="*/ 0 w 1738184"/>
                      <a:gd name="connsiteY12"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38184" h="490735" fill="none" extrusionOk="0">
                        <a:moveTo>
                          <a:pt x="0" y="81791"/>
                        </a:moveTo>
                        <a:cubicBezTo>
                          <a:pt x="3966" y="39334"/>
                          <a:pt x="34130" y="-7693"/>
                          <a:pt x="81791" y="0"/>
                        </a:cubicBezTo>
                        <a:cubicBezTo>
                          <a:pt x="216134" y="-52438"/>
                          <a:pt x="429601" y="18719"/>
                          <a:pt x="575166" y="0"/>
                        </a:cubicBezTo>
                        <a:cubicBezTo>
                          <a:pt x="720731" y="-18719"/>
                          <a:pt x="957690" y="57815"/>
                          <a:pt x="1068542" y="0"/>
                        </a:cubicBezTo>
                        <a:cubicBezTo>
                          <a:pt x="1179394" y="-57815"/>
                          <a:pt x="1424669" y="39116"/>
                          <a:pt x="1656393" y="0"/>
                        </a:cubicBezTo>
                        <a:cubicBezTo>
                          <a:pt x="1691833" y="-6515"/>
                          <a:pt x="1730082" y="46119"/>
                          <a:pt x="1738184" y="81791"/>
                        </a:cubicBezTo>
                        <a:cubicBezTo>
                          <a:pt x="1769312" y="226178"/>
                          <a:pt x="1701524" y="275392"/>
                          <a:pt x="1738184" y="408944"/>
                        </a:cubicBezTo>
                        <a:cubicBezTo>
                          <a:pt x="1738447" y="456800"/>
                          <a:pt x="1691483" y="485630"/>
                          <a:pt x="1656393" y="490735"/>
                        </a:cubicBezTo>
                        <a:cubicBezTo>
                          <a:pt x="1441634" y="537243"/>
                          <a:pt x="1372063" y="474390"/>
                          <a:pt x="1131526" y="490735"/>
                        </a:cubicBezTo>
                        <a:cubicBezTo>
                          <a:pt x="890989" y="507080"/>
                          <a:pt x="882339" y="458559"/>
                          <a:pt x="638150" y="490735"/>
                        </a:cubicBezTo>
                        <a:cubicBezTo>
                          <a:pt x="393961" y="522911"/>
                          <a:pt x="344651" y="468843"/>
                          <a:pt x="81791" y="490735"/>
                        </a:cubicBezTo>
                        <a:cubicBezTo>
                          <a:pt x="34432" y="497656"/>
                          <a:pt x="8403" y="445170"/>
                          <a:pt x="0" y="408944"/>
                        </a:cubicBezTo>
                        <a:cubicBezTo>
                          <a:pt x="-7254" y="314484"/>
                          <a:pt x="6171" y="206746"/>
                          <a:pt x="0" y="81791"/>
                        </a:cubicBezTo>
                        <a:close/>
                      </a:path>
                      <a:path w="1738184" h="490735" stroke="0" extrusionOk="0">
                        <a:moveTo>
                          <a:pt x="0" y="81791"/>
                        </a:moveTo>
                        <a:cubicBezTo>
                          <a:pt x="-1719" y="36118"/>
                          <a:pt x="28585" y="1902"/>
                          <a:pt x="81791" y="0"/>
                        </a:cubicBezTo>
                        <a:cubicBezTo>
                          <a:pt x="260095" y="-30959"/>
                          <a:pt x="373079" y="38101"/>
                          <a:pt x="606658" y="0"/>
                        </a:cubicBezTo>
                        <a:cubicBezTo>
                          <a:pt x="840237" y="-38101"/>
                          <a:pt x="922526" y="7332"/>
                          <a:pt x="1084288" y="0"/>
                        </a:cubicBezTo>
                        <a:cubicBezTo>
                          <a:pt x="1246050" y="-7332"/>
                          <a:pt x="1402601" y="12269"/>
                          <a:pt x="1656393" y="0"/>
                        </a:cubicBezTo>
                        <a:cubicBezTo>
                          <a:pt x="1699487" y="-372"/>
                          <a:pt x="1731928" y="40990"/>
                          <a:pt x="1738184" y="81791"/>
                        </a:cubicBezTo>
                        <a:cubicBezTo>
                          <a:pt x="1769918" y="165114"/>
                          <a:pt x="1704409" y="259654"/>
                          <a:pt x="1738184" y="408944"/>
                        </a:cubicBezTo>
                        <a:cubicBezTo>
                          <a:pt x="1737301" y="450765"/>
                          <a:pt x="1710449" y="492486"/>
                          <a:pt x="1656393" y="490735"/>
                        </a:cubicBezTo>
                        <a:cubicBezTo>
                          <a:pt x="1506511" y="498344"/>
                          <a:pt x="1325056" y="461458"/>
                          <a:pt x="1115780" y="490735"/>
                        </a:cubicBezTo>
                        <a:cubicBezTo>
                          <a:pt x="906504" y="520012"/>
                          <a:pt x="701723" y="431508"/>
                          <a:pt x="590912" y="490735"/>
                        </a:cubicBezTo>
                        <a:cubicBezTo>
                          <a:pt x="480101" y="549962"/>
                          <a:pt x="197721" y="434451"/>
                          <a:pt x="81791" y="490735"/>
                        </a:cubicBezTo>
                        <a:cubicBezTo>
                          <a:pt x="35153" y="480151"/>
                          <a:pt x="3525" y="443220"/>
                          <a:pt x="0" y="408944"/>
                        </a:cubicBezTo>
                        <a:cubicBezTo>
                          <a:pt x="-38715" y="287074"/>
                          <a:pt x="36611" y="163486"/>
                          <a:pt x="0" y="81791"/>
                        </a:cubicBezTo>
                        <a:close/>
                      </a:path>
                    </a:pathLst>
                  </a:custGeom>
                  <a:grpFill/>
                  <a:ln w="3175">
                    <a:solidFill>
                      <a:schemeClr val="accent4">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50000"/>
                          </a:schemeClr>
                        </a:solidFill>
                      </a:rPr>
                      <a:t>…</a:t>
                    </a:r>
                  </a:p>
                </p:txBody>
              </p:sp>
            </p:grpSp>
            <p:sp>
              <p:nvSpPr>
                <p:cNvPr id="60" name="Rounded Rectangle 59">
                  <a:extLst>
                    <a:ext uri="{FF2B5EF4-FFF2-40B4-BE49-F238E27FC236}">
                      <a16:creationId xmlns:a16="http://schemas.microsoft.com/office/drawing/2014/main" id="{6CC6B6E5-890F-224F-BD52-C8E00BE3C096}"/>
                    </a:ext>
                  </a:extLst>
                </p:cNvPr>
                <p:cNvSpPr/>
                <p:nvPr/>
              </p:nvSpPr>
              <p:spPr>
                <a:xfrm>
                  <a:off x="3392609" y="4640579"/>
                  <a:ext cx="2287937" cy="490735"/>
                </a:xfrm>
                <a:custGeom>
                  <a:avLst/>
                  <a:gdLst>
                    <a:gd name="connsiteX0" fmla="*/ 0 w 2287937"/>
                    <a:gd name="connsiteY0" fmla="*/ 81791 h 490735"/>
                    <a:gd name="connsiteX1" fmla="*/ 81791 w 2287937"/>
                    <a:gd name="connsiteY1" fmla="*/ 0 h 490735"/>
                    <a:gd name="connsiteX2" fmla="*/ 634123 w 2287937"/>
                    <a:gd name="connsiteY2" fmla="*/ 0 h 490735"/>
                    <a:gd name="connsiteX3" fmla="*/ 1101481 w 2287937"/>
                    <a:gd name="connsiteY3" fmla="*/ 0 h 490735"/>
                    <a:gd name="connsiteX4" fmla="*/ 1653814 w 2287937"/>
                    <a:gd name="connsiteY4" fmla="*/ 0 h 490735"/>
                    <a:gd name="connsiteX5" fmla="*/ 2206146 w 2287937"/>
                    <a:gd name="connsiteY5" fmla="*/ 0 h 490735"/>
                    <a:gd name="connsiteX6" fmla="*/ 2287937 w 2287937"/>
                    <a:gd name="connsiteY6" fmla="*/ 81791 h 490735"/>
                    <a:gd name="connsiteX7" fmla="*/ 2287937 w 2287937"/>
                    <a:gd name="connsiteY7" fmla="*/ 408944 h 490735"/>
                    <a:gd name="connsiteX8" fmla="*/ 2206146 w 2287937"/>
                    <a:gd name="connsiteY8" fmla="*/ 490735 h 490735"/>
                    <a:gd name="connsiteX9" fmla="*/ 1717544 w 2287937"/>
                    <a:gd name="connsiteY9" fmla="*/ 490735 h 490735"/>
                    <a:gd name="connsiteX10" fmla="*/ 1186456 w 2287937"/>
                    <a:gd name="connsiteY10" fmla="*/ 490735 h 490735"/>
                    <a:gd name="connsiteX11" fmla="*/ 612880 w 2287937"/>
                    <a:gd name="connsiteY11" fmla="*/ 490735 h 490735"/>
                    <a:gd name="connsiteX12" fmla="*/ 81791 w 2287937"/>
                    <a:gd name="connsiteY12" fmla="*/ 490735 h 490735"/>
                    <a:gd name="connsiteX13" fmla="*/ 0 w 2287937"/>
                    <a:gd name="connsiteY13" fmla="*/ 408944 h 490735"/>
                    <a:gd name="connsiteX14" fmla="*/ 0 w 2287937"/>
                    <a:gd name="connsiteY14"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87937" h="490735" fill="none" extrusionOk="0">
                      <a:moveTo>
                        <a:pt x="0" y="81791"/>
                      </a:moveTo>
                      <a:cubicBezTo>
                        <a:pt x="3311" y="31362"/>
                        <a:pt x="35174" y="1320"/>
                        <a:pt x="81791" y="0"/>
                      </a:cubicBezTo>
                      <a:cubicBezTo>
                        <a:pt x="310045" y="-21537"/>
                        <a:pt x="445096" y="13143"/>
                        <a:pt x="634123" y="0"/>
                      </a:cubicBezTo>
                      <a:cubicBezTo>
                        <a:pt x="823150" y="-13143"/>
                        <a:pt x="914143" y="9029"/>
                        <a:pt x="1101481" y="0"/>
                      </a:cubicBezTo>
                      <a:cubicBezTo>
                        <a:pt x="1288819" y="-9029"/>
                        <a:pt x="1497276" y="28861"/>
                        <a:pt x="1653814" y="0"/>
                      </a:cubicBezTo>
                      <a:cubicBezTo>
                        <a:pt x="1810352" y="-28861"/>
                        <a:pt x="2028540" y="58381"/>
                        <a:pt x="2206146" y="0"/>
                      </a:cubicBezTo>
                      <a:cubicBezTo>
                        <a:pt x="2251581" y="2684"/>
                        <a:pt x="2277855" y="31514"/>
                        <a:pt x="2287937" y="81791"/>
                      </a:cubicBezTo>
                      <a:cubicBezTo>
                        <a:pt x="2293781" y="187327"/>
                        <a:pt x="2260730" y="256951"/>
                        <a:pt x="2287937" y="408944"/>
                      </a:cubicBezTo>
                      <a:cubicBezTo>
                        <a:pt x="2285029" y="454128"/>
                        <a:pt x="2243635" y="491017"/>
                        <a:pt x="2206146" y="490735"/>
                      </a:cubicBezTo>
                      <a:cubicBezTo>
                        <a:pt x="2099617" y="506764"/>
                        <a:pt x="1842215" y="482437"/>
                        <a:pt x="1717544" y="490735"/>
                      </a:cubicBezTo>
                      <a:cubicBezTo>
                        <a:pt x="1592873" y="499033"/>
                        <a:pt x="1318153" y="447106"/>
                        <a:pt x="1186456" y="490735"/>
                      </a:cubicBezTo>
                      <a:cubicBezTo>
                        <a:pt x="1054759" y="534364"/>
                        <a:pt x="866871" y="484819"/>
                        <a:pt x="612880" y="490735"/>
                      </a:cubicBezTo>
                      <a:cubicBezTo>
                        <a:pt x="358889" y="496651"/>
                        <a:pt x="322238" y="451658"/>
                        <a:pt x="81791" y="490735"/>
                      </a:cubicBezTo>
                      <a:cubicBezTo>
                        <a:pt x="34352" y="486979"/>
                        <a:pt x="2987" y="446684"/>
                        <a:pt x="0" y="408944"/>
                      </a:cubicBezTo>
                      <a:cubicBezTo>
                        <a:pt x="-10096" y="260196"/>
                        <a:pt x="15113" y="174973"/>
                        <a:pt x="0" y="81791"/>
                      </a:cubicBezTo>
                      <a:close/>
                    </a:path>
                    <a:path w="2287937" h="490735" stroke="0" extrusionOk="0">
                      <a:moveTo>
                        <a:pt x="0" y="81791"/>
                      </a:moveTo>
                      <a:cubicBezTo>
                        <a:pt x="-1719" y="36118"/>
                        <a:pt x="28585" y="1902"/>
                        <a:pt x="81791" y="0"/>
                      </a:cubicBezTo>
                      <a:cubicBezTo>
                        <a:pt x="345086" y="-12505"/>
                        <a:pt x="421655" y="22591"/>
                        <a:pt x="612880" y="0"/>
                      </a:cubicBezTo>
                      <a:cubicBezTo>
                        <a:pt x="804105" y="-22591"/>
                        <a:pt x="857688" y="45612"/>
                        <a:pt x="1080238" y="0"/>
                      </a:cubicBezTo>
                      <a:cubicBezTo>
                        <a:pt x="1302788" y="-45612"/>
                        <a:pt x="1380334" y="14197"/>
                        <a:pt x="1632570" y="0"/>
                      </a:cubicBezTo>
                      <a:cubicBezTo>
                        <a:pt x="1884806" y="-14197"/>
                        <a:pt x="2079288" y="41713"/>
                        <a:pt x="2206146" y="0"/>
                      </a:cubicBezTo>
                      <a:cubicBezTo>
                        <a:pt x="2249846" y="537"/>
                        <a:pt x="2277908" y="34470"/>
                        <a:pt x="2287937" y="81791"/>
                      </a:cubicBezTo>
                      <a:cubicBezTo>
                        <a:pt x="2315820" y="202701"/>
                        <a:pt x="2270773" y="255786"/>
                        <a:pt x="2287937" y="408944"/>
                      </a:cubicBezTo>
                      <a:cubicBezTo>
                        <a:pt x="2296932" y="444755"/>
                        <a:pt x="2252627" y="487221"/>
                        <a:pt x="2206146" y="490735"/>
                      </a:cubicBezTo>
                      <a:cubicBezTo>
                        <a:pt x="2085326" y="496290"/>
                        <a:pt x="1955696" y="440704"/>
                        <a:pt x="1738788" y="490735"/>
                      </a:cubicBezTo>
                      <a:cubicBezTo>
                        <a:pt x="1521880" y="540766"/>
                        <a:pt x="1352824" y="468159"/>
                        <a:pt x="1165212" y="490735"/>
                      </a:cubicBezTo>
                      <a:cubicBezTo>
                        <a:pt x="977600" y="513311"/>
                        <a:pt x="846981" y="475103"/>
                        <a:pt x="697854" y="490735"/>
                      </a:cubicBezTo>
                      <a:cubicBezTo>
                        <a:pt x="548727" y="506367"/>
                        <a:pt x="376677" y="427223"/>
                        <a:pt x="81791" y="490735"/>
                      </a:cubicBezTo>
                      <a:cubicBezTo>
                        <a:pt x="37154" y="496914"/>
                        <a:pt x="-7111" y="445399"/>
                        <a:pt x="0" y="408944"/>
                      </a:cubicBezTo>
                      <a:cubicBezTo>
                        <a:pt x="-1704" y="301087"/>
                        <a:pt x="27341" y="214883"/>
                        <a:pt x="0" y="81791"/>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6">
                          <a:lumMod val="50000"/>
                        </a:schemeClr>
                      </a:solidFill>
                    </a:rPr>
                    <a:t>SkinElementAttrFactory</a:t>
                  </a:r>
                  <a:endParaRPr lang="en-US" sz="1600" dirty="0">
                    <a:solidFill>
                      <a:schemeClr val="accent6">
                        <a:lumMod val="50000"/>
                      </a:schemeClr>
                    </a:solidFill>
                  </a:endParaRPr>
                </a:p>
              </p:txBody>
            </p:sp>
            <p:grpSp>
              <p:nvGrpSpPr>
                <p:cNvPr id="71" name="Group 70">
                  <a:extLst>
                    <a:ext uri="{FF2B5EF4-FFF2-40B4-BE49-F238E27FC236}">
                      <a16:creationId xmlns:a16="http://schemas.microsoft.com/office/drawing/2014/main" id="{2C205C73-D2CD-2B4D-BFFC-18C4F13D1792}"/>
                    </a:ext>
                  </a:extLst>
                </p:cNvPr>
                <p:cNvGrpSpPr/>
                <p:nvPr/>
              </p:nvGrpSpPr>
              <p:grpSpPr>
                <a:xfrm>
                  <a:off x="5680546" y="3516022"/>
                  <a:ext cx="2128736" cy="2782406"/>
                  <a:chOff x="5680546" y="3516022"/>
                  <a:chExt cx="2128736" cy="2782406"/>
                </a:xfrm>
              </p:grpSpPr>
              <p:cxnSp>
                <p:nvCxnSpPr>
                  <p:cNvPr id="62" name="Curved Connector 61">
                    <a:extLst>
                      <a:ext uri="{FF2B5EF4-FFF2-40B4-BE49-F238E27FC236}">
                        <a16:creationId xmlns:a16="http://schemas.microsoft.com/office/drawing/2014/main" id="{4504CB3E-E4B2-C643-900D-7B4410549523}"/>
                      </a:ext>
                    </a:extLst>
                  </p:cNvPr>
                  <p:cNvCxnSpPr>
                    <a:stCxn id="60" idx="3"/>
                    <a:endCxn id="15" idx="1"/>
                  </p:cNvCxnSpPr>
                  <p:nvPr/>
                </p:nvCxnSpPr>
                <p:spPr>
                  <a:xfrm flipV="1">
                    <a:off x="5680546" y="3516022"/>
                    <a:ext cx="2128736" cy="1369925"/>
                  </a:xfrm>
                  <a:prstGeom prst="curvedConnector3">
                    <a:avLst/>
                  </a:prstGeom>
                  <a:ln>
                    <a:solidFill>
                      <a:schemeClr val="accent4">
                        <a:lumMod val="7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63">
                    <a:extLst>
                      <a:ext uri="{FF2B5EF4-FFF2-40B4-BE49-F238E27FC236}">
                        <a16:creationId xmlns:a16="http://schemas.microsoft.com/office/drawing/2014/main" id="{99E076DA-960B-C443-B758-3B4AC257B552}"/>
                      </a:ext>
                    </a:extLst>
                  </p:cNvPr>
                  <p:cNvCxnSpPr>
                    <a:stCxn id="60" idx="3"/>
                    <a:endCxn id="16" idx="1"/>
                  </p:cNvCxnSpPr>
                  <p:nvPr/>
                </p:nvCxnSpPr>
                <p:spPr>
                  <a:xfrm flipV="1">
                    <a:off x="5680546" y="4167769"/>
                    <a:ext cx="2128736" cy="718178"/>
                  </a:xfrm>
                  <a:prstGeom prst="curvedConnector3">
                    <a:avLst/>
                  </a:prstGeom>
                  <a:ln>
                    <a:solidFill>
                      <a:schemeClr val="accent4">
                        <a:lumMod val="7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66" name="Curved Connector 65">
                    <a:extLst>
                      <a:ext uri="{FF2B5EF4-FFF2-40B4-BE49-F238E27FC236}">
                        <a16:creationId xmlns:a16="http://schemas.microsoft.com/office/drawing/2014/main" id="{1EA18FC8-89AF-1149-B027-B1220F3F7E06}"/>
                      </a:ext>
                    </a:extLst>
                  </p:cNvPr>
                  <p:cNvCxnSpPr>
                    <a:endCxn id="17" idx="1"/>
                  </p:cNvCxnSpPr>
                  <p:nvPr/>
                </p:nvCxnSpPr>
                <p:spPr>
                  <a:xfrm flipV="1">
                    <a:off x="5680546" y="4881814"/>
                    <a:ext cx="2128736" cy="4132"/>
                  </a:xfrm>
                  <a:prstGeom prst="curvedConnector3">
                    <a:avLst/>
                  </a:prstGeom>
                  <a:ln>
                    <a:solidFill>
                      <a:schemeClr val="accent4">
                        <a:lumMod val="7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a:extLst>
                      <a:ext uri="{FF2B5EF4-FFF2-40B4-BE49-F238E27FC236}">
                        <a16:creationId xmlns:a16="http://schemas.microsoft.com/office/drawing/2014/main" id="{A05C9DEF-ADE3-FA45-A6BB-27065A3750AA}"/>
                      </a:ext>
                    </a:extLst>
                  </p:cNvPr>
                  <p:cNvCxnSpPr>
                    <a:stCxn id="60" idx="3"/>
                    <a:endCxn id="18" idx="1"/>
                  </p:cNvCxnSpPr>
                  <p:nvPr/>
                </p:nvCxnSpPr>
                <p:spPr>
                  <a:xfrm>
                    <a:off x="5680546" y="4885947"/>
                    <a:ext cx="2128736" cy="708141"/>
                  </a:xfrm>
                  <a:prstGeom prst="curvedConnector3">
                    <a:avLst/>
                  </a:prstGeom>
                  <a:ln>
                    <a:solidFill>
                      <a:schemeClr val="accent4">
                        <a:lumMod val="7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a:extLst>
                      <a:ext uri="{FF2B5EF4-FFF2-40B4-BE49-F238E27FC236}">
                        <a16:creationId xmlns:a16="http://schemas.microsoft.com/office/drawing/2014/main" id="{E446481D-6677-7B41-9DD3-D50334FD1CBB}"/>
                      </a:ext>
                    </a:extLst>
                  </p:cNvPr>
                  <p:cNvCxnSpPr>
                    <a:stCxn id="60" idx="3"/>
                    <a:endCxn id="19" idx="1"/>
                  </p:cNvCxnSpPr>
                  <p:nvPr/>
                </p:nvCxnSpPr>
                <p:spPr>
                  <a:xfrm>
                    <a:off x="5680546" y="4885947"/>
                    <a:ext cx="2128736" cy="1412481"/>
                  </a:xfrm>
                  <a:prstGeom prst="curvedConnector3">
                    <a:avLst/>
                  </a:prstGeom>
                  <a:ln>
                    <a:solidFill>
                      <a:schemeClr val="accent4">
                        <a:lumMod val="7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grpSp>
            <p:sp>
              <p:nvSpPr>
                <p:cNvPr id="78" name="Rounded Rectangle 77">
                  <a:extLst>
                    <a:ext uri="{FF2B5EF4-FFF2-40B4-BE49-F238E27FC236}">
                      <a16:creationId xmlns:a16="http://schemas.microsoft.com/office/drawing/2014/main" id="{CB4610D2-9D58-2B4D-93C2-8C3B060FAA90}"/>
                    </a:ext>
                  </a:extLst>
                </p:cNvPr>
                <p:cNvSpPr/>
                <p:nvPr/>
              </p:nvSpPr>
              <p:spPr>
                <a:xfrm>
                  <a:off x="3118189" y="3535612"/>
                  <a:ext cx="3704928" cy="91787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accent2">
                          <a:lumMod val="50000"/>
                        </a:schemeClr>
                      </a:solidFill>
                    </a:rPr>
                    <a:t>0.</a:t>
                  </a:r>
                  <a:r>
                    <a:rPr lang="zh-CN" altLang="en-US" sz="1400" dirty="0">
                      <a:solidFill>
                        <a:schemeClr val="accent2">
                          <a:lumMod val="50000"/>
                        </a:schemeClr>
                      </a:solidFill>
                    </a:rPr>
                    <a:t>注册支持的换肤属性，支持业务层动态添加自己的换肤属性</a:t>
                  </a:r>
                  <a:endParaRPr lang="en-US" sz="1400" dirty="0">
                    <a:solidFill>
                      <a:schemeClr val="accent2">
                        <a:lumMod val="50000"/>
                      </a:schemeClr>
                    </a:solidFill>
                  </a:endParaRPr>
                </a:p>
              </p:txBody>
            </p:sp>
          </p:grpSp>
        </p:grpSp>
      </p:grpSp>
    </p:spTree>
    <p:extLst>
      <p:ext uri="{BB962C8B-B14F-4D97-AF65-F5344CB8AC3E}">
        <p14:creationId xmlns:p14="http://schemas.microsoft.com/office/powerpoint/2010/main" val="244561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blinds(horizontal)">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blinds(horizontal)">
                                      <p:cBhvr>
                                        <p:cTn id="12" dur="500"/>
                                        <p:tgtEl>
                                          <p:spTgt spid="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blinds(horizontal)">
                                      <p:cBhvr>
                                        <p:cTn id="17" dur="500"/>
                                        <p:tgtEl>
                                          <p:spTgt spid="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blinds(horizontal)">
                                      <p:cBhvr>
                                        <p:cTn id="22"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00F4F4C-6035-8C4F-B925-9D65E1E529C2}"/>
              </a:ext>
            </a:extLst>
          </p:cNvPr>
          <p:cNvSpPr/>
          <p:nvPr/>
        </p:nvSpPr>
        <p:spPr>
          <a:xfrm>
            <a:off x="457199" y="355175"/>
            <a:ext cx="7302844"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换肤方案的实现</a:t>
            </a:r>
            <a:r>
              <a:rPr lang="en-US" altLang="zh-CN" sz="3200" b="1" dirty="0">
                <a:solidFill>
                  <a:schemeClr val="accent5">
                    <a:lumMod val="50000"/>
                  </a:schemeClr>
                </a:solidFill>
              </a:rPr>
              <a:t>——</a:t>
            </a:r>
            <a:r>
              <a:rPr lang="zh-CN" altLang="en-US" sz="3200" b="1" dirty="0">
                <a:solidFill>
                  <a:schemeClr val="accent5">
                    <a:lumMod val="50000"/>
                  </a:schemeClr>
                </a:solidFill>
              </a:rPr>
              <a:t>大通版</a:t>
            </a:r>
            <a:endParaRPr lang="en-US" sz="3200" b="1" dirty="0">
              <a:solidFill>
                <a:schemeClr val="accent5">
                  <a:lumMod val="50000"/>
                </a:schemeClr>
              </a:solidFill>
            </a:endParaRPr>
          </a:p>
        </p:txBody>
      </p:sp>
      <p:cxnSp>
        <p:nvCxnSpPr>
          <p:cNvPr id="5" name="Straight Connector 4">
            <a:extLst>
              <a:ext uri="{FF2B5EF4-FFF2-40B4-BE49-F238E27FC236}">
                <a16:creationId xmlns:a16="http://schemas.microsoft.com/office/drawing/2014/main" id="{55D6BF05-C3CB-2F4B-828E-663B4C276CB6}"/>
              </a:ext>
            </a:extLst>
          </p:cNvPr>
          <p:cNvCxnSpPr>
            <a:cxnSpLocks/>
          </p:cNvCxnSpPr>
          <p:nvPr/>
        </p:nvCxnSpPr>
        <p:spPr>
          <a:xfrm>
            <a:off x="993753" y="2555856"/>
            <a:ext cx="86577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8FCAA32F-96A8-C647-9656-25AEF17681D0}"/>
              </a:ext>
            </a:extLst>
          </p:cNvPr>
          <p:cNvSpPr/>
          <p:nvPr/>
        </p:nvSpPr>
        <p:spPr>
          <a:xfrm>
            <a:off x="256606" y="1777596"/>
            <a:ext cx="1120033" cy="654811"/>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App</a:t>
            </a:r>
          </a:p>
        </p:txBody>
      </p:sp>
      <p:sp>
        <p:nvSpPr>
          <p:cNvPr id="7" name="Rounded Rectangle 6">
            <a:extLst>
              <a:ext uri="{FF2B5EF4-FFF2-40B4-BE49-F238E27FC236}">
                <a16:creationId xmlns:a16="http://schemas.microsoft.com/office/drawing/2014/main" id="{813C553B-6EA8-3B4D-A2A4-5282C3BAB0D5}"/>
              </a:ext>
            </a:extLst>
          </p:cNvPr>
          <p:cNvSpPr/>
          <p:nvPr/>
        </p:nvSpPr>
        <p:spPr>
          <a:xfrm>
            <a:off x="256606" y="3991416"/>
            <a:ext cx="1120033" cy="654811"/>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Skins</a:t>
            </a:r>
          </a:p>
        </p:txBody>
      </p:sp>
      <p:cxnSp>
        <p:nvCxnSpPr>
          <p:cNvPr id="8" name="Straight Connector 7">
            <a:extLst>
              <a:ext uri="{FF2B5EF4-FFF2-40B4-BE49-F238E27FC236}">
                <a16:creationId xmlns:a16="http://schemas.microsoft.com/office/drawing/2014/main" id="{9E0902C6-8B84-8D4A-8AA3-7EDAC7373267}"/>
              </a:ext>
            </a:extLst>
          </p:cNvPr>
          <p:cNvCxnSpPr>
            <a:cxnSpLocks/>
          </p:cNvCxnSpPr>
          <p:nvPr/>
        </p:nvCxnSpPr>
        <p:spPr>
          <a:xfrm>
            <a:off x="993753" y="5080765"/>
            <a:ext cx="876129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C6A8BBBE-030B-2748-A1B8-BFB6EEC7D1BF}"/>
              </a:ext>
            </a:extLst>
          </p:cNvPr>
          <p:cNvSpPr/>
          <p:nvPr/>
        </p:nvSpPr>
        <p:spPr>
          <a:xfrm>
            <a:off x="1376639" y="5511760"/>
            <a:ext cx="7643793" cy="700917"/>
          </a:xfrm>
          <a:prstGeom prst="roundRect">
            <a:avLst/>
          </a:prstGeom>
          <a:solidFill>
            <a:schemeClr val="accent6">
              <a:lumMod val="60000"/>
              <a:lumOff val="40000"/>
            </a:schemeClr>
          </a:solidFill>
          <a:ln w="31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6">
                    <a:lumMod val="50000"/>
                  </a:schemeClr>
                </a:solidFill>
              </a:rPr>
              <a:t>biz.main</a:t>
            </a:r>
            <a:r>
              <a:rPr lang="zh-CN" altLang="en-US" sz="1600" dirty="0">
                <a:solidFill>
                  <a:schemeClr val="accent6">
                    <a:lumMod val="50000"/>
                  </a:schemeClr>
                </a:solidFill>
              </a:rPr>
              <a:t>（</a:t>
            </a:r>
            <a:r>
              <a:rPr lang="en-US" altLang="zh-CN" sz="1600" dirty="0" err="1">
                <a:solidFill>
                  <a:schemeClr val="accent6">
                    <a:lumMod val="50000"/>
                  </a:schemeClr>
                </a:solidFill>
              </a:rPr>
              <a:t>GameHelper</a:t>
            </a:r>
            <a:r>
              <a:rPr lang="zh-CN" altLang="en-US" sz="1600" dirty="0">
                <a:solidFill>
                  <a:schemeClr val="accent6">
                    <a:lumMod val="50000"/>
                  </a:schemeClr>
                </a:solidFill>
              </a:rPr>
              <a:t>）</a:t>
            </a:r>
            <a:endParaRPr lang="en-US" sz="1600" dirty="0">
              <a:solidFill>
                <a:schemeClr val="accent6">
                  <a:lumMod val="50000"/>
                </a:schemeClr>
              </a:solidFill>
            </a:endParaRPr>
          </a:p>
        </p:txBody>
      </p:sp>
      <p:sp>
        <p:nvSpPr>
          <p:cNvPr id="11" name="Rounded Rectangle 10">
            <a:extLst>
              <a:ext uri="{FF2B5EF4-FFF2-40B4-BE49-F238E27FC236}">
                <a16:creationId xmlns:a16="http://schemas.microsoft.com/office/drawing/2014/main" id="{79211DE3-55F4-B542-8A33-419D32C069FE}"/>
              </a:ext>
            </a:extLst>
          </p:cNvPr>
          <p:cNvSpPr/>
          <p:nvPr/>
        </p:nvSpPr>
        <p:spPr>
          <a:xfrm>
            <a:off x="144846" y="5616852"/>
            <a:ext cx="1120033" cy="654811"/>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Biz</a:t>
            </a:r>
          </a:p>
        </p:txBody>
      </p:sp>
      <p:sp>
        <p:nvSpPr>
          <p:cNvPr id="65" name="Rounded Rectangle 64">
            <a:extLst>
              <a:ext uri="{FF2B5EF4-FFF2-40B4-BE49-F238E27FC236}">
                <a16:creationId xmlns:a16="http://schemas.microsoft.com/office/drawing/2014/main" id="{99A9F3BF-791C-4F4C-9D45-EF899556AAA8}"/>
              </a:ext>
            </a:extLst>
          </p:cNvPr>
          <p:cNvSpPr/>
          <p:nvPr/>
        </p:nvSpPr>
        <p:spPr>
          <a:xfrm>
            <a:off x="1376639" y="3391037"/>
            <a:ext cx="7643793" cy="1446135"/>
          </a:xfrm>
          <a:custGeom>
            <a:avLst/>
            <a:gdLst>
              <a:gd name="connsiteX0" fmla="*/ 0 w 7643793"/>
              <a:gd name="connsiteY0" fmla="*/ 215199 h 1446135"/>
              <a:gd name="connsiteX1" fmla="*/ 215199 w 7643793"/>
              <a:gd name="connsiteY1" fmla="*/ 0 h 1446135"/>
              <a:gd name="connsiteX2" fmla="*/ 798828 w 7643793"/>
              <a:gd name="connsiteY2" fmla="*/ 0 h 1446135"/>
              <a:gd name="connsiteX3" fmla="*/ 1454591 w 7643793"/>
              <a:gd name="connsiteY3" fmla="*/ 0 h 1446135"/>
              <a:gd name="connsiteX4" fmla="*/ 1966087 w 7643793"/>
              <a:gd name="connsiteY4" fmla="*/ 0 h 1446135"/>
              <a:gd name="connsiteX5" fmla="*/ 2766118 w 7643793"/>
              <a:gd name="connsiteY5" fmla="*/ 0 h 1446135"/>
              <a:gd name="connsiteX6" fmla="*/ 3205479 w 7643793"/>
              <a:gd name="connsiteY6" fmla="*/ 0 h 1446135"/>
              <a:gd name="connsiteX7" fmla="*/ 3789108 w 7643793"/>
              <a:gd name="connsiteY7" fmla="*/ 0 h 1446135"/>
              <a:gd name="connsiteX8" fmla="*/ 4589139 w 7643793"/>
              <a:gd name="connsiteY8" fmla="*/ 0 h 1446135"/>
              <a:gd name="connsiteX9" fmla="*/ 5317037 w 7643793"/>
              <a:gd name="connsiteY9" fmla="*/ 0 h 1446135"/>
              <a:gd name="connsiteX10" fmla="*/ 5900666 w 7643793"/>
              <a:gd name="connsiteY10" fmla="*/ 0 h 1446135"/>
              <a:gd name="connsiteX11" fmla="*/ 6700697 w 7643793"/>
              <a:gd name="connsiteY11" fmla="*/ 0 h 1446135"/>
              <a:gd name="connsiteX12" fmla="*/ 7428594 w 7643793"/>
              <a:gd name="connsiteY12" fmla="*/ 0 h 1446135"/>
              <a:gd name="connsiteX13" fmla="*/ 7643793 w 7643793"/>
              <a:gd name="connsiteY13" fmla="*/ 215199 h 1446135"/>
              <a:gd name="connsiteX14" fmla="*/ 7643793 w 7643793"/>
              <a:gd name="connsiteY14" fmla="*/ 723068 h 1446135"/>
              <a:gd name="connsiteX15" fmla="*/ 7643793 w 7643793"/>
              <a:gd name="connsiteY15" fmla="*/ 1230936 h 1446135"/>
              <a:gd name="connsiteX16" fmla="*/ 7428594 w 7643793"/>
              <a:gd name="connsiteY16" fmla="*/ 1446135 h 1446135"/>
              <a:gd name="connsiteX17" fmla="*/ 6772831 w 7643793"/>
              <a:gd name="connsiteY17" fmla="*/ 1446135 h 1446135"/>
              <a:gd name="connsiteX18" fmla="*/ 5972800 w 7643793"/>
              <a:gd name="connsiteY18" fmla="*/ 1446135 h 1446135"/>
              <a:gd name="connsiteX19" fmla="*/ 5461304 w 7643793"/>
              <a:gd name="connsiteY19" fmla="*/ 1446135 h 1446135"/>
              <a:gd name="connsiteX20" fmla="*/ 4733407 w 7643793"/>
              <a:gd name="connsiteY20" fmla="*/ 1446135 h 1446135"/>
              <a:gd name="connsiteX21" fmla="*/ 4005510 w 7643793"/>
              <a:gd name="connsiteY21" fmla="*/ 1446135 h 1446135"/>
              <a:gd name="connsiteX22" fmla="*/ 3349747 w 7643793"/>
              <a:gd name="connsiteY22" fmla="*/ 1446135 h 1446135"/>
              <a:gd name="connsiteX23" fmla="*/ 2621850 w 7643793"/>
              <a:gd name="connsiteY23" fmla="*/ 1446135 h 1446135"/>
              <a:gd name="connsiteX24" fmla="*/ 1893953 w 7643793"/>
              <a:gd name="connsiteY24" fmla="*/ 1446135 h 1446135"/>
              <a:gd name="connsiteX25" fmla="*/ 1166056 w 7643793"/>
              <a:gd name="connsiteY25" fmla="*/ 1446135 h 1446135"/>
              <a:gd name="connsiteX26" fmla="*/ 215199 w 7643793"/>
              <a:gd name="connsiteY26" fmla="*/ 1446135 h 1446135"/>
              <a:gd name="connsiteX27" fmla="*/ 0 w 7643793"/>
              <a:gd name="connsiteY27" fmla="*/ 1230936 h 1446135"/>
              <a:gd name="connsiteX28" fmla="*/ 0 w 7643793"/>
              <a:gd name="connsiteY28" fmla="*/ 712910 h 1446135"/>
              <a:gd name="connsiteX29" fmla="*/ 0 w 7643793"/>
              <a:gd name="connsiteY29" fmla="*/ 215199 h 1446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43793" h="1446135" fill="none" extrusionOk="0">
                <a:moveTo>
                  <a:pt x="0" y="215199"/>
                </a:moveTo>
                <a:cubicBezTo>
                  <a:pt x="12722" y="93912"/>
                  <a:pt x="70835" y="7115"/>
                  <a:pt x="215199" y="0"/>
                </a:cubicBezTo>
                <a:cubicBezTo>
                  <a:pt x="379328" y="11495"/>
                  <a:pt x="670505" y="-7511"/>
                  <a:pt x="798828" y="0"/>
                </a:cubicBezTo>
                <a:cubicBezTo>
                  <a:pt x="927151" y="7511"/>
                  <a:pt x="1242894" y="-13758"/>
                  <a:pt x="1454591" y="0"/>
                </a:cubicBezTo>
                <a:cubicBezTo>
                  <a:pt x="1666288" y="13758"/>
                  <a:pt x="1839197" y="16735"/>
                  <a:pt x="1966087" y="0"/>
                </a:cubicBezTo>
                <a:cubicBezTo>
                  <a:pt x="2092977" y="-16735"/>
                  <a:pt x="2428197" y="-11254"/>
                  <a:pt x="2766118" y="0"/>
                </a:cubicBezTo>
                <a:cubicBezTo>
                  <a:pt x="3104039" y="11254"/>
                  <a:pt x="3090522" y="-8742"/>
                  <a:pt x="3205479" y="0"/>
                </a:cubicBezTo>
                <a:cubicBezTo>
                  <a:pt x="3320436" y="8742"/>
                  <a:pt x="3597288" y="-13535"/>
                  <a:pt x="3789108" y="0"/>
                </a:cubicBezTo>
                <a:cubicBezTo>
                  <a:pt x="3980928" y="13535"/>
                  <a:pt x="4195744" y="-7472"/>
                  <a:pt x="4589139" y="0"/>
                </a:cubicBezTo>
                <a:cubicBezTo>
                  <a:pt x="4982534" y="7472"/>
                  <a:pt x="5028452" y="-21070"/>
                  <a:pt x="5317037" y="0"/>
                </a:cubicBezTo>
                <a:cubicBezTo>
                  <a:pt x="5605622" y="21070"/>
                  <a:pt x="5656447" y="-3443"/>
                  <a:pt x="5900666" y="0"/>
                </a:cubicBezTo>
                <a:cubicBezTo>
                  <a:pt x="6144885" y="3443"/>
                  <a:pt x="6341823" y="-29701"/>
                  <a:pt x="6700697" y="0"/>
                </a:cubicBezTo>
                <a:cubicBezTo>
                  <a:pt x="7059571" y="29701"/>
                  <a:pt x="7074391" y="-18779"/>
                  <a:pt x="7428594" y="0"/>
                </a:cubicBezTo>
                <a:cubicBezTo>
                  <a:pt x="7535919" y="-1160"/>
                  <a:pt x="7668394" y="110757"/>
                  <a:pt x="7643793" y="215199"/>
                </a:cubicBezTo>
                <a:cubicBezTo>
                  <a:pt x="7626432" y="409038"/>
                  <a:pt x="7629177" y="496221"/>
                  <a:pt x="7643793" y="723068"/>
                </a:cubicBezTo>
                <a:cubicBezTo>
                  <a:pt x="7658409" y="949915"/>
                  <a:pt x="7624830" y="994329"/>
                  <a:pt x="7643793" y="1230936"/>
                </a:cubicBezTo>
                <a:cubicBezTo>
                  <a:pt x="7631284" y="1348943"/>
                  <a:pt x="7521478" y="1447304"/>
                  <a:pt x="7428594" y="1446135"/>
                </a:cubicBezTo>
                <a:cubicBezTo>
                  <a:pt x="7296962" y="1416384"/>
                  <a:pt x="7099362" y="1422994"/>
                  <a:pt x="6772831" y="1446135"/>
                </a:cubicBezTo>
                <a:cubicBezTo>
                  <a:pt x="6446300" y="1469276"/>
                  <a:pt x="6217414" y="1408249"/>
                  <a:pt x="5972800" y="1446135"/>
                </a:cubicBezTo>
                <a:cubicBezTo>
                  <a:pt x="5728186" y="1484021"/>
                  <a:pt x="5607796" y="1437616"/>
                  <a:pt x="5461304" y="1446135"/>
                </a:cubicBezTo>
                <a:cubicBezTo>
                  <a:pt x="5314812" y="1454654"/>
                  <a:pt x="5069731" y="1434040"/>
                  <a:pt x="4733407" y="1446135"/>
                </a:cubicBezTo>
                <a:cubicBezTo>
                  <a:pt x="4397083" y="1458230"/>
                  <a:pt x="4225057" y="1481961"/>
                  <a:pt x="4005510" y="1446135"/>
                </a:cubicBezTo>
                <a:cubicBezTo>
                  <a:pt x="3785963" y="1410309"/>
                  <a:pt x="3639859" y="1470597"/>
                  <a:pt x="3349747" y="1446135"/>
                </a:cubicBezTo>
                <a:cubicBezTo>
                  <a:pt x="3059635" y="1421673"/>
                  <a:pt x="2943480" y="1412939"/>
                  <a:pt x="2621850" y="1446135"/>
                </a:cubicBezTo>
                <a:cubicBezTo>
                  <a:pt x="2300220" y="1479331"/>
                  <a:pt x="2228835" y="1429544"/>
                  <a:pt x="1893953" y="1446135"/>
                </a:cubicBezTo>
                <a:cubicBezTo>
                  <a:pt x="1559071" y="1462726"/>
                  <a:pt x="1380232" y="1412786"/>
                  <a:pt x="1166056" y="1446135"/>
                </a:cubicBezTo>
                <a:cubicBezTo>
                  <a:pt x="951880" y="1479484"/>
                  <a:pt x="461769" y="1409453"/>
                  <a:pt x="215199" y="1446135"/>
                </a:cubicBezTo>
                <a:cubicBezTo>
                  <a:pt x="73733" y="1439914"/>
                  <a:pt x="-20829" y="1357814"/>
                  <a:pt x="0" y="1230936"/>
                </a:cubicBezTo>
                <a:cubicBezTo>
                  <a:pt x="-14307" y="1078544"/>
                  <a:pt x="-14806" y="971534"/>
                  <a:pt x="0" y="712910"/>
                </a:cubicBezTo>
                <a:cubicBezTo>
                  <a:pt x="14806" y="454286"/>
                  <a:pt x="5818" y="326767"/>
                  <a:pt x="0" y="215199"/>
                </a:cubicBezTo>
                <a:close/>
              </a:path>
              <a:path w="7643793" h="1446135" stroke="0" extrusionOk="0">
                <a:moveTo>
                  <a:pt x="0" y="215199"/>
                </a:moveTo>
                <a:cubicBezTo>
                  <a:pt x="-6052" y="112006"/>
                  <a:pt x="100554" y="-27602"/>
                  <a:pt x="215199" y="0"/>
                </a:cubicBezTo>
                <a:cubicBezTo>
                  <a:pt x="566078" y="5661"/>
                  <a:pt x="711775" y="-29013"/>
                  <a:pt x="1015230" y="0"/>
                </a:cubicBezTo>
                <a:cubicBezTo>
                  <a:pt x="1318685" y="29013"/>
                  <a:pt x="1446500" y="14167"/>
                  <a:pt x="1598859" y="0"/>
                </a:cubicBezTo>
                <a:cubicBezTo>
                  <a:pt x="1751218" y="-14167"/>
                  <a:pt x="2137717" y="-18114"/>
                  <a:pt x="2326756" y="0"/>
                </a:cubicBezTo>
                <a:cubicBezTo>
                  <a:pt x="2515795" y="18114"/>
                  <a:pt x="2700438" y="-34632"/>
                  <a:pt x="3054654" y="0"/>
                </a:cubicBezTo>
                <a:cubicBezTo>
                  <a:pt x="3408870" y="34632"/>
                  <a:pt x="3659290" y="-11193"/>
                  <a:pt x="3854685" y="0"/>
                </a:cubicBezTo>
                <a:cubicBezTo>
                  <a:pt x="4050080" y="11193"/>
                  <a:pt x="4262203" y="-2252"/>
                  <a:pt x="4582582" y="0"/>
                </a:cubicBezTo>
                <a:cubicBezTo>
                  <a:pt x="4902961" y="2252"/>
                  <a:pt x="5130680" y="11264"/>
                  <a:pt x="5382613" y="0"/>
                </a:cubicBezTo>
                <a:cubicBezTo>
                  <a:pt x="5634546" y="-11264"/>
                  <a:pt x="6018148" y="28962"/>
                  <a:pt x="6182644" y="0"/>
                </a:cubicBezTo>
                <a:cubicBezTo>
                  <a:pt x="6347140" y="-28962"/>
                  <a:pt x="7038387" y="46534"/>
                  <a:pt x="7428594" y="0"/>
                </a:cubicBezTo>
                <a:cubicBezTo>
                  <a:pt x="7548420" y="5964"/>
                  <a:pt x="7646381" y="91504"/>
                  <a:pt x="7643793" y="215199"/>
                </a:cubicBezTo>
                <a:cubicBezTo>
                  <a:pt x="7657544" y="405051"/>
                  <a:pt x="7633790" y="495003"/>
                  <a:pt x="7643793" y="702753"/>
                </a:cubicBezTo>
                <a:cubicBezTo>
                  <a:pt x="7653796" y="910503"/>
                  <a:pt x="7634413" y="1011770"/>
                  <a:pt x="7643793" y="1230936"/>
                </a:cubicBezTo>
                <a:cubicBezTo>
                  <a:pt x="7640451" y="1367844"/>
                  <a:pt x="7571031" y="1437584"/>
                  <a:pt x="7428594" y="1446135"/>
                </a:cubicBezTo>
                <a:cubicBezTo>
                  <a:pt x="7043755" y="1426261"/>
                  <a:pt x="6960544" y="1419882"/>
                  <a:pt x="6628563" y="1446135"/>
                </a:cubicBezTo>
                <a:cubicBezTo>
                  <a:pt x="6296582" y="1472388"/>
                  <a:pt x="6229031" y="1427737"/>
                  <a:pt x="6117068" y="1446135"/>
                </a:cubicBezTo>
                <a:cubicBezTo>
                  <a:pt x="6005106" y="1464533"/>
                  <a:pt x="5650552" y="1465865"/>
                  <a:pt x="5317037" y="1446135"/>
                </a:cubicBezTo>
                <a:cubicBezTo>
                  <a:pt x="4983522" y="1426405"/>
                  <a:pt x="4889948" y="1465175"/>
                  <a:pt x="4661273" y="1446135"/>
                </a:cubicBezTo>
                <a:cubicBezTo>
                  <a:pt x="4432598" y="1427095"/>
                  <a:pt x="4149056" y="1435838"/>
                  <a:pt x="3933376" y="1446135"/>
                </a:cubicBezTo>
                <a:cubicBezTo>
                  <a:pt x="3717696" y="1456432"/>
                  <a:pt x="3666775" y="1456826"/>
                  <a:pt x="3494015" y="1446135"/>
                </a:cubicBezTo>
                <a:cubicBezTo>
                  <a:pt x="3321255" y="1435444"/>
                  <a:pt x="3076693" y="1411569"/>
                  <a:pt x="2693984" y="1446135"/>
                </a:cubicBezTo>
                <a:cubicBezTo>
                  <a:pt x="2311275" y="1480701"/>
                  <a:pt x="2090825" y="1448572"/>
                  <a:pt x="1893953" y="1446135"/>
                </a:cubicBezTo>
                <a:cubicBezTo>
                  <a:pt x="1697081" y="1443698"/>
                  <a:pt x="1305439" y="1472314"/>
                  <a:pt x="1093922" y="1446135"/>
                </a:cubicBezTo>
                <a:cubicBezTo>
                  <a:pt x="882405" y="1419956"/>
                  <a:pt x="652844" y="1440221"/>
                  <a:pt x="215199" y="1446135"/>
                </a:cubicBezTo>
                <a:cubicBezTo>
                  <a:pt x="81562" y="1468031"/>
                  <a:pt x="1501" y="1352568"/>
                  <a:pt x="0" y="1230936"/>
                </a:cubicBezTo>
                <a:cubicBezTo>
                  <a:pt x="1438" y="1076958"/>
                  <a:pt x="-103" y="825326"/>
                  <a:pt x="0" y="723068"/>
                </a:cubicBezTo>
                <a:cubicBezTo>
                  <a:pt x="103" y="620810"/>
                  <a:pt x="17198" y="361996"/>
                  <a:pt x="0" y="215199"/>
                </a:cubicBezTo>
                <a:close/>
              </a:path>
            </a:pathLst>
          </a:custGeom>
          <a:solidFill>
            <a:schemeClr val="accent4">
              <a:lumMod val="20000"/>
              <a:lumOff val="80000"/>
            </a:schemeClr>
          </a:solidFill>
          <a:ln w="3175">
            <a:solidFill>
              <a:schemeClr val="accent4">
                <a:lumMod val="75000"/>
              </a:schemeClr>
            </a:solidFill>
            <a:prstDash val="dash"/>
            <a:extLst>
              <a:ext uri="{C807C97D-BFC1-408E-A445-0C87EB9F89A2}">
                <ask:lineSketchStyleProps xmlns:ask="http://schemas.microsoft.com/office/drawing/2018/sketchyshapes" sd="537136229">
                  <a:prstGeom prst="roundRect">
                    <a:avLst>
                      <a:gd name="adj" fmla="val 14881"/>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5">
                  <a:lumMod val="50000"/>
                </a:schemeClr>
              </a:solidFill>
            </a:endParaRPr>
          </a:p>
        </p:txBody>
      </p:sp>
      <p:grpSp>
        <p:nvGrpSpPr>
          <p:cNvPr id="58" name="Group 57">
            <a:extLst>
              <a:ext uri="{FF2B5EF4-FFF2-40B4-BE49-F238E27FC236}">
                <a16:creationId xmlns:a16="http://schemas.microsoft.com/office/drawing/2014/main" id="{6CC6878B-F3E3-7144-BA43-D8F7A6938DC4}"/>
              </a:ext>
            </a:extLst>
          </p:cNvPr>
          <p:cNvGrpSpPr/>
          <p:nvPr/>
        </p:nvGrpSpPr>
        <p:grpSpPr>
          <a:xfrm>
            <a:off x="1727344" y="4055445"/>
            <a:ext cx="6527839" cy="526557"/>
            <a:chOff x="1821128" y="771224"/>
            <a:chExt cx="6527839" cy="526557"/>
          </a:xfrm>
          <a:solidFill>
            <a:schemeClr val="accent5">
              <a:lumMod val="40000"/>
              <a:lumOff val="60000"/>
            </a:schemeClr>
          </a:solidFill>
        </p:grpSpPr>
        <p:sp>
          <p:nvSpPr>
            <p:cNvPr id="59" name="Rounded Rectangle 58">
              <a:extLst>
                <a:ext uri="{FF2B5EF4-FFF2-40B4-BE49-F238E27FC236}">
                  <a16:creationId xmlns:a16="http://schemas.microsoft.com/office/drawing/2014/main" id="{BC4EC311-C333-A746-9970-2BA4A539E01F}"/>
                </a:ext>
              </a:extLst>
            </p:cNvPr>
            <p:cNvSpPr/>
            <p:nvPr/>
          </p:nvSpPr>
          <p:spPr>
            <a:xfrm>
              <a:off x="1821128" y="771224"/>
              <a:ext cx="1120033" cy="490735"/>
            </a:xfrm>
            <a:custGeom>
              <a:avLst/>
              <a:gdLst>
                <a:gd name="connsiteX0" fmla="*/ 0 w 1120033"/>
                <a:gd name="connsiteY0" fmla="*/ 81791 h 490735"/>
                <a:gd name="connsiteX1" fmla="*/ 81791 w 1120033"/>
                <a:gd name="connsiteY1" fmla="*/ 0 h 490735"/>
                <a:gd name="connsiteX2" fmla="*/ 531323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60017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8346" y="43841"/>
                    <a:pt x="30214" y="5488"/>
                    <a:pt x="81791" y="0"/>
                  </a:cubicBezTo>
                  <a:cubicBezTo>
                    <a:pt x="285780" y="-26537"/>
                    <a:pt x="414509" y="52558"/>
                    <a:pt x="531323" y="0"/>
                  </a:cubicBezTo>
                  <a:cubicBezTo>
                    <a:pt x="648137" y="-52558"/>
                    <a:pt x="820902" y="4351"/>
                    <a:pt x="1038242" y="0"/>
                  </a:cubicBezTo>
                  <a:cubicBezTo>
                    <a:pt x="1086725" y="-5257"/>
                    <a:pt x="1118588" y="37939"/>
                    <a:pt x="1120033" y="81791"/>
                  </a:cubicBezTo>
                  <a:cubicBezTo>
                    <a:pt x="1128824" y="193281"/>
                    <a:pt x="1109843" y="294792"/>
                    <a:pt x="1120033" y="408944"/>
                  </a:cubicBezTo>
                  <a:cubicBezTo>
                    <a:pt x="1110301" y="447601"/>
                    <a:pt x="1075312" y="500235"/>
                    <a:pt x="1038242" y="490735"/>
                  </a:cubicBezTo>
                  <a:cubicBezTo>
                    <a:pt x="861752" y="493517"/>
                    <a:pt x="666037" y="477126"/>
                    <a:pt x="560017" y="490735"/>
                  </a:cubicBezTo>
                  <a:cubicBezTo>
                    <a:pt x="453997" y="504344"/>
                    <a:pt x="273660" y="482119"/>
                    <a:pt x="81791" y="490735"/>
                  </a:cubicBezTo>
                  <a:cubicBezTo>
                    <a:pt x="31423" y="487659"/>
                    <a:pt x="-2604" y="456243"/>
                    <a:pt x="0" y="408944"/>
                  </a:cubicBezTo>
                  <a:cubicBezTo>
                    <a:pt x="-25218" y="329578"/>
                    <a:pt x="12461" y="245244"/>
                    <a:pt x="0" y="81791"/>
                  </a:cubicBezTo>
                  <a:close/>
                </a:path>
                <a:path w="1120033" h="490735" stroke="0" extrusionOk="0">
                  <a:moveTo>
                    <a:pt x="0" y="81791"/>
                  </a:moveTo>
                  <a:cubicBezTo>
                    <a:pt x="-1719" y="36118"/>
                    <a:pt x="28585" y="1902"/>
                    <a:pt x="81791" y="0"/>
                  </a:cubicBezTo>
                  <a:cubicBezTo>
                    <a:pt x="272985" y="-36753"/>
                    <a:pt x="342476" y="42353"/>
                    <a:pt x="560017" y="0"/>
                  </a:cubicBezTo>
                  <a:cubicBezTo>
                    <a:pt x="777558" y="-42353"/>
                    <a:pt x="844763" y="631"/>
                    <a:pt x="1038242" y="0"/>
                  </a:cubicBezTo>
                  <a:cubicBezTo>
                    <a:pt x="1071227" y="-2406"/>
                    <a:pt x="1119514" y="38327"/>
                    <a:pt x="1120033" y="81791"/>
                  </a:cubicBezTo>
                  <a:cubicBezTo>
                    <a:pt x="1143132" y="204152"/>
                    <a:pt x="1082897" y="252344"/>
                    <a:pt x="1120033" y="408944"/>
                  </a:cubicBezTo>
                  <a:cubicBezTo>
                    <a:pt x="1117715" y="455432"/>
                    <a:pt x="1072095" y="497836"/>
                    <a:pt x="1038242" y="490735"/>
                  </a:cubicBezTo>
                  <a:cubicBezTo>
                    <a:pt x="902469" y="536941"/>
                    <a:pt x="664828" y="484749"/>
                    <a:pt x="569581" y="490735"/>
                  </a:cubicBezTo>
                  <a:cubicBezTo>
                    <a:pt x="474334" y="496721"/>
                    <a:pt x="192424" y="479978"/>
                    <a:pt x="81791" y="490735"/>
                  </a:cubicBezTo>
                  <a:cubicBezTo>
                    <a:pt x="28432" y="492401"/>
                    <a:pt x="-949" y="455930"/>
                    <a:pt x="0" y="408944"/>
                  </a:cubicBezTo>
                  <a:cubicBezTo>
                    <a:pt x="-37163" y="323747"/>
                    <a:pt x="10583" y="206867"/>
                    <a:pt x="0" y="81791"/>
                  </a:cubicBezTo>
                  <a:close/>
                </a:path>
              </a:pathLst>
            </a:custGeom>
            <a:grpFill/>
            <a:ln w="3175">
              <a:solidFill>
                <a:schemeClr val="accent5">
                  <a:lumMod val="50000"/>
                </a:schemeClr>
              </a:solidFill>
              <a:extLst>
                <a:ext uri="{C807C97D-BFC1-408E-A445-0C87EB9F89A2}">
                  <ask:lineSketchStyleProps xmlns:ask="http://schemas.microsoft.com/office/drawing/2018/sketchyshapes" sd="310972450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Skin.cf</a:t>
              </a:r>
              <a:endParaRPr lang="en-US" sz="1600" dirty="0">
                <a:solidFill>
                  <a:schemeClr val="accent5">
                    <a:lumMod val="50000"/>
                  </a:schemeClr>
                </a:solidFill>
              </a:endParaRPr>
            </a:p>
          </p:txBody>
        </p:sp>
        <p:sp>
          <p:nvSpPr>
            <p:cNvPr id="60" name="Rounded Rectangle 59">
              <a:extLst>
                <a:ext uri="{FF2B5EF4-FFF2-40B4-BE49-F238E27FC236}">
                  <a16:creationId xmlns:a16="http://schemas.microsoft.com/office/drawing/2014/main" id="{18DA382B-9845-1A4F-8E85-D08E428C7F6D}"/>
                </a:ext>
              </a:extLst>
            </p:cNvPr>
            <p:cNvSpPr/>
            <p:nvPr/>
          </p:nvSpPr>
          <p:spPr>
            <a:xfrm>
              <a:off x="3186793" y="771224"/>
              <a:ext cx="1120033" cy="490735"/>
            </a:xfrm>
            <a:custGeom>
              <a:avLst/>
              <a:gdLst>
                <a:gd name="connsiteX0" fmla="*/ 0 w 1120033"/>
                <a:gd name="connsiteY0" fmla="*/ 81791 h 490735"/>
                <a:gd name="connsiteX1" fmla="*/ 81791 w 1120033"/>
                <a:gd name="connsiteY1" fmla="*/ 0 h 490735"/>
                <a:gd name="connsiteX2" fmla="*/ 579146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79146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1123" y="32751"/>
                    <a:pt x="34121" y="-7643"/>
                    <a:pt x="81791" y="0"/>
                  </a:cubicBezTo>
                  <a:cubicBezTo>
                    <a:pt x="261044" y="-23615"/>
                    <a:pt x="382760" y="37327"/>
                    <a:pt x="579146" y="0"/>
                  </a:cubicBezTo>
                  <a:cubicBezTo>
                    <a:pt x="775532" y="-37327"/>
                    <a:pt x="894736" y="51591"/>
                    <a:pt x="1038242" y="0"/>
                  </a:cubicBezTo>
                  <a:cubicBezTo>
                    <a:pt x="1074923" y="-422"/>
                    <a:pt x="1122113" y="45209"/>
                    <a:pt x="1120033" y="81791"/>
                  </a:cubicBezTo>
                  <a:cubicBezTo>
                    <a:pt x="1129057" y="165630"/>
                    <a:pt x="1114876" y="278464"/>
                    <a:pt x="1120033" y="408944"/>
                  </a:cubicBezTo>
                  <a:cubicBezTo>
                    <a:pt x="1118840" y="452511"/>
                    <a:pt x="1085013" y="494092"/>
                    <a:pt x="1038242" y="490735"/>
                  </a:cubicBezTo>
                  <a:cubicBezTo>
                    <a:pt x="879921" y="522049"/>
                    <a:pt x="718069" y="480317"/>
                    <a:pt x="579146" y="490735"/>
                  </a:cubicBezTo>
                  <a:cubicBezTo>
                    <a:pt x="440223" y="501153"/>
                    <a:pt x="195298" y="489601"/>
                    <a:pt x="81791" y="490735"/>
                  </a:cubicBezTo>
                  <a:cubicBezTo>
                    <a:pt x="23451" y="490828"/>
                    <a:pt x="6781" y="457654"/>
                    <a:pt x="0" y="408944"/>
                  </a:cubicBezTo>
                  <a:cubicBezTo>
                    <a:pt x="-15380" y="281405"/>
                    <a:pt x="1695" y="200191"/>
                    <a:pt x="0" y="81791"/>
                  </a:cubicBezTo>
                  <a:close/>
                </a:path>
                <a:path w="1120033" h="490735" stroke="0" extrusionOk="0">
                  <a:moveTo>
                    <a:pt x="0" y="81791"/>
                  </a:moveTo>
                  <a:cubicBezTo>
                    <a:pt x="836" y="25932"/>
                    <a:pt x="27625" y="-2646"/>
                    <a:pt x="81791" y="0"/>
                  </a:cubicBezTo>
                  <a:cubicBezTo>
                    <a:pt x="201254" y="-29384"/>
                    <a:pt x="330499" y="1303"/>
                    <a:pt x="569581" y="0"/>
                  </a:cubicBezTo>
                  <a:cubicBezTo>
                    <a:pt x="808663" y="-1303"/>
                    <a:pt x="910685" y="17982"/>
                    <a:pt x="1038242" y="0"/>
                  </a:cubicBezTo>
                  <a:cubicBezTo>
                    <a:pt x="1086239" y="3246"/>
                    <a:pt x="1109620" y="30225"/>
                    <a:pt x="1120033" y="81791"/>
                  </a:cubicBezTo>
                  <a:cubicBezTo>
                    <a:pt x="1157426" y="219948"/>
                    <a:pt x="1098753" y="268920"/>
                    <a:pt x="1120033" y="408944"/>
                  </a:cubicBezTo>
                  <a:cubicBezTo>
                    <a:pt x="1115478" y="446610"/>
                    <a:pt x="1087450" y="484145"/>
                    <a:pt x="1038242" y="490735"/>
                  </a:cubicBezTo>
                  <a:cubicBezTo>
                    <a:pt x="840236" y="506445"/>
                    <a:pt x="727047" y="447067"/>
                    <a:pt x="540887" y="490735"/>
                  </a:cubicBezTo>
                  <a:cubicBezTo>
                    <a:pt x="354728" y="534403"/>
                    <a:pt x="303013" y="454344"/>
                    <a:pt x="81791" y="490735"/>
                  </a:cubicBezTo>
                  <a:cubicBezTo>
                    <a:pt x="39608" y="493368"/>
                    <a:pt x="12572" y="456167"/>
                    <a:pt x="0" y="408944"/>
                  </a:cubicBezTo>
                  <a:cubicBezTo>
                    <a:pt x="-3826" y="275901"/>
                    <a:pt x="19069" y="172309"/>
                    <a:pt x="0" y="81791"/>
                  </a:cubicBezTo>
                  <a:close/>
                </a:path>
              </a:pathLst>
            </a:custGeom>
            <a:grpFill/>
            <a:ln w="3175">
              <a:solidFill>
                <a:schemeClr val="accent5">
                  <a:lumMod val="50000"/>
                </a:schemeClr>
              </a:solidFill>
              <a:extLst>
                <a:ext uri="{C807C97D-BFC1-408E-A445-0C87EB9F89A2}">
                  <ask:lineSketchStyleProps xmlns:ask="http://schemas.microsoft.com/office/drawing/2018/sketchyshapes" sd="1902281196">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Skin.dnf</a:t>
              </a:r>
              <a:endParaRPr lang="en-US" sz="1600" dirty="0">
                <a:solidFill>
                  <a:schemeClr val="accent5">
                    <a:lumMod val="50000"/>
                  </a:schemeClr>
                </a:solidFill>
              </a:endParaRPr>
            </a:p>
          </p:txBody>
        </p:sp>
        <p:sp>
          <p:nvSpPr>
            <p:cNvPr id="61" name="Rounded Rectangle 60">
              <a:extLst>
                <a:ext uri="{FF2B5EF4-FFF2-40B4-BE49-F238E27FC236}">
                  <a16:creationId xmlns:a16="http://schemas.microsoft.com/office/drawing/2014/main" id="{3C477829-0C19-084F-977E-2552855F9437}"/>
                </a:ext>
              </a:extLst>
            </p:cNvPr>
            <p:cNvSpPr/>
            <p:nvPr/>
          </p:nvSpPr>
          <p:spPr>
            <a:xfrm>
              <a:off x="4482278" y="807046"/>
              <a:ext cx="1120033" cy="490735"/>
            </a:xfrm>
            <a:custGeom>
              <a:avLst/>
              <a:gdLst>
                <a:gd name="connsiteX0" fmla="*/ 0 w 1120033"/>
                <a:gd name="connsiteY0" fmla="*/ 81791 h 490735"/>
                <a:gd name="connsiteX1" fmla="*/ 81791 w 1120033"/>
                <a:gd name="connsiteY1" fmla="*/ 0 h 490735"/>
                <a:gd name="connsiteX2" fmla="*/ 550452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40887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6624" y="34974"/>
                    <a:pt x="35231" y="12033"/>
                    <a:pt x="81791" y="0"/>
                  </a:cubicBezTo>
                  <a:cubicBezTo>
                    <a:pt x="217127" y="-51215"/>
                    <a:pt x="343389" y="25148"/>
                    <a:pt x="550452" y="0"/>
                  </a:cubicBezTo>
                  <a:cubicBezTo>
                    <a:pt x="757515" y="-25148"/>
                    <a:pt x="847919" y="3487"/>
                    <a:pt x="1038242" y="0"/>
                  </a:cubicBezTo>
                  <a:cubicBezTo>
                    <a:pt x="1081265" y="501"/>
                    <a:pt x="1126604" y="38370"/>
                    <a:pt x="1120033" y="81791"/>
                  </a:cubicBezTo>
                  <a:cubicBezTo>
                    <a:pt x="1135104" y="158814"/>
                    <a:pt x="1109897" y="288715"/>
                    <a:pt x="1120033" y="408944"/>
                  </a:cubicBezTo>
                  <a:cubicBezTo>
                    <a:pt x="1118730" y="467068"/>
                    <a:pt x="1080569" y="487506"/>
                    <a:pt x="1038242" y="490735"/>
                  </a:cubicBezTo>
                  <a:cubicBezTo>
                    <a:pt x="853040" y="536841"/>
                    <a:pt x="767872" y="438067"/>
                    <a:pt x="540887" y="490735"/>
                  </a:cubicBezTo>
                  <a:cubicBezTo>
                    <a:pt x="313902" y="543403"/>
                    <a:pt x="270897" y="454891"/>
                    <a:pt x="81791" y="490735"/>
                  </a:cubicBezTo>
                  <a:cubicBezTo>
                    <a:pt x="37403" y="486866"/>
                    <a:pt x="3180" y="458716"/>
                    <a:pt x="0" y="408944"/>
                  </a:cubicBezTo>
                  <a:cubicBezTo>
                    <a:pt x="-28822" y="274660"/>
                    <a:pt x="19814" y="195923"/>
                    <a:pt x="0" y="81791"/>
                  </a:cubicBezTo>
                  <a:close/>
                </a:path>
                <a:path w="1120033" h="490735" stroke="0" extrusionOk="0">
                  <a:moveTo>
                    <a:pt x="0" y="81791"/>
                  </a:moveTo>
                  <a:cubicBezTo>
                    <a:pt x="11851" y="37583"/>
                    <a:pt x="35900" y="-9608"/>
                    <a:pt x="81791" y="0"/>
                  </a:cubicBezTo>
                  <a:cubicBezTo>
                    <a:pt x="282390" y="-19881"/>
                    <a:pt x="385839" y="30612"/>
                    <a:pt x="560017" y="0"/>
                  </a:cubicBezTo>
                  <a:cubicBezTo>
                    <a:pt x="734195" y="-30612"/>
                    <a:pt x="823719" y="46258"/>
                    <a:pt x="1038242" y="0"/>
                  </a:cubicBezTo>
                  <a:cubicBezTo>
                    <a:pt x="1085135" y="794"/>
                    <a:pt x="1121946" y="33007"/>
                    <a:pt x="1120033" y="81791"/>
                  </a:cubicBezTo>
                  <a:cubicBezTo>
                    <a:pt x="1121858" y="163188"/>
                    <a:pt x="1110520" y="342610"/>
                    <a:pt x="1120033" y="408944"/>
                  </a:cubicBezTo>
                  <a:cubicBezTo>
                    <a:pt x="1131586" y="449886"/>
                    <a:pt x="1087211" y="501169"/>
                    <a:pt x="1038242" y="490735"/>
                  </a:cubicBezTo>
                  <a:cubicBezTo>
                    <a:pt x="847982" y="545129"/>
                    <a:pt x="703439" y="488880"/>
                    <a:pt x="579146" y="490735"/>
                  </a:cubicBezTo>
                  <a:cubicBezTo>
                    <a:pt x="454853" y="492590"/>
                    <a:pt x="268122" y="452554"/>
                    <a:pt x="81791" y="490735"/>
                  </a:cubicBezTo>
                  <a:cubicBezTo>
                    <a:pt x="35630" y="480990"/>
                    <a:pt x="3520" y="456430"/>
                    <a:pt x="0" y="408944"/>
                  </a:cubicBezTo>
                  <a:cubicBezTo>
                    <a:pt x="-6887" y="325812"/>
                    <a:pt x="31049" y="171649"/>
                    <a:pt x="0" y="81791"/>
                  </a:cubicBezTo>
                  <a:close/>
                </a:path>
              </a:pathLst>
            </a:custGeom>
            <a:grpFill/>
            <a:ln w="3175">
              <a:solidFill>
                <a:schemeClr val="accent5">
                  <a:lumMod val="50000"/>
                </a:schemeClr>
              </a:solidFill>
              <a:extLst>
                <a:ext uri="{C807C97D-BFC1-408E-A445-0C87EB9F89A2}">
                  <ask:lineSketchStyleProps xmlns:ask="http://schemas.microsoft.com/office/drawing/2018/sketchyshapes" sd="4275912100">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Skin.pg</a:t>
              </a:r>
              <a:endParaRPr lang="en-US" sz="1600" dirty="0">
                <a:solidFill>
                  <a:schemeClr val="accent5">
                    <a:lumMod val="50000"/>
                  </a:schemeClr>
                </a:solidFill>
              </a:endParaRPr>
            </a:p>
          </p:txBody>
        </p:sp>
        <p:sp>
          <p:nvSpPr>
            <p:cNvPr id="62" name="Rounded Rectangle 61">
              <a:extLst>
                <a:ext uri="{FF2B5EF4-FFF2-40B4-BE49-F238E27FC236}">
                  <a16:creationId xmlns:a16="http://schemas.microsoft.com/office/drawing/2014/main" id="{313E78A5-38F3-0B40-83A0-455D66F5C18C}"/>
                </a:ext>
              </a:extLst>
            </p:cNvPr>
            <p:cNvSpPr/>
            <p:nvPr/>
          </p:nvSpPr>
          <p:spPr>
            <a:xfrm>
              <a:off x="5819956" y="804386"/>
              <a:ext cx="1120033" cy="490735"/>
            </a:xfrm>
            <a:custGeom>
              <a:avLst/>
              <a:gdLst>
                <a:gd name="connsiteX0" fmla="*/ 0 w 1120033"/>
                <a:gd name="connsiteY0" fmla="*/ 81791 h 490735"/>
                <a:gd name="connsiteX1" fmla="*/ 81791 w 1120033"/>
                <a:gd name="connsiteY1" fmla="*/ 0 h 490735"/>
                <a:gd name="connsiteX2" fmla="*/ 569581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88710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3144" y="33943"/>
                    <a:pt x="33555" y="2521"/>
                    <a:pt x="81791" y="0"/>
                  </a:cubicBezTo>
                  <a:cubicBezTo>
                    <a:pt x="265035" y="-7461"/>
                    <a:pt x="383923" y="40766"/>
                    <a:pt x="569581" y="0"/>
                  </a:cubicBezTo>
                  <a:cubicBezTo>
                    <a:pt x="755239" y="-40766"/>
                    <a:pt x="878446" y="16523"/>
                    <a:pt x="1038242" y="0"/>
                  </a:cubicBezTo>
                  <a:cubicBezTo>
                    <a:pt x="1082277" y="310"/>
                    <a:pt x="1110024" y="33013"/>
                    <a:pt x="1120033" y="81791"/>
                  </a:cubicBezTo>
                  <a:cubicBezTo>
                    <a:pt x="1122151" y="212214"/>
                    <a:pt x="1095654" y="264751"/>
                    <a:pt x="1120033" y="408944"/>
                  </a:cubicBezTo>
                  <a:cubicBezTo>
                    <a:pt x="1113343" y="461247"/>
                    <a:pt x="1093098" y="492641"/>
                    <a:pt x="1038242" y="490735"/>
                  </a:cubicBezTo>
                  <a:cubicBezTo>
                    <a:pt x="888016" y="525539"/>
                    <a:pt x="763106" y="479611"/>
                    <a:pt x="588710" y="490735"/>
                  </a:cubicBezTo>
                  <a:cubicBezTo>
                    <a:pt x="414314" y="501859"/>
                    <a:pt x="196751" y="469327"/>
                    <a:pt x="81791" y="490735"/>
                  </a:cubicBezTo>
                  <a:cubicBezTo>
                    <a:pt x="43987" y="489750"/>
                    <a:pt x="-1583" y="451015"/>
                    <a:pt x="0" y="408944"/>
                  </a:cubicBezTo>
                  <a:cubicBezTo>
                    <a:pt x="-10356" y="269964"/>
                    <a:pt x="3142" y="190217"/>
                    <a:pt x="0" y="81791"/>
                  </a:cubicBezTo>
                  <a:close/>
                </a:path>
                <a:path w="1120033" h="490735" stroke="0" extrusionOk="0">
                  <a:moveTo>
                    <a:pt x="0" y="81791"/>
                  </a:moveTo>
                  <a:cubicBezTo>
                    <a:pt x="-137" y="35500"/>
                    <a:pt x="33186" y="-2836"/>
                    <a:pt x="81791" y="0"/>
                  </a:cubicBezTo>
                  <a:cubicBezTo>
                    <a:pt x="292368" y="-39616"/>
                    <a:pt x="465510" y="51040"/>
                    <a:pt x="579146" y="0"/>
                  </a:cubicBezTo>
                  <a:cubicBezTo>
                    <a:pt x="692782" y="-51040"/>
                    <a:pt x="866937" y="13323"/>
                    <a:pt x="1038242" y="0"/>
                  </a:cubicBezTo>
                  <a:cubicBezTo>
                    <a:pt x="1087142" y="5242"/>
                    <a:pt x="1110893" y="29670"/>
                    <a:pt x="1120033" y="81791"/>
                  </a:cubicBezTo>
                  <a:cubicBezTo>
                    <a:pt x="1132352" y="233476"/>
                    <a:pt x="1112168" y="270314"/>
                    <a:pt x="1120033" y="408944"/>
                  </a:cubicBezTo>
                  <a:cubicBezTo>
                    <a:pt x="1123416" y="456768"/>
                    <a:pt x="1079627" y="495680"/>
                    <a:pt x="1038242" y="490735"/>
                  </a:cubicBezTo>
                  <a:cubicBezTo>
                    <a:pt x="845856" y="542526"/>
                    <a:pt x="693589" y="469541"/>
                    <a:pt x="579146" y="490735"/>
                  </a:cubicBezTo>
                  <a:cubicBezTo>
                    <a:pt x="464703" y="511929"/>
                    <a:pt x="280515" y="458199"/>
                    <a:pt x="81791" y="490735"/>
                  </a:cubicBezTo>
                  <a:cubicBezTo>
                    <a:pt x="38778" y="491141"/>
                    <a:pt x="-124" y="449204"/>
                    <a:pt x="0" y="408944"/>
                  </a:cubicBezTo>
                  <a:cubicBezTo>
                    <a:pt x="-1230" y="259387"/>
                    <a:pt x="28763" y="214688"/>
                    <a:pt x="0" y="81791"/>
                  </a:cubicBezTo>
                  <a:close/>
                </a:path>
              </a:pathLst>
            </a:custGeom>
            <a:grpFill/>
            <a:ln w="3175">
              <a:solidFill>
                <a:schemeClr val="accent5">
                  <a:lumMod val="50000"/>
                </a:schemeClr>
              </a:solidFill>
              <a:extLst>
                <a:ext uri="{C807C97D-BFC1-408E-A445-0C87EB9F89A2}">
                  <ask:lineSketchStyleProps xmlns:ask="http://schemas.microsoft.com/office/drawing/2018/sketchyshapes" sd="1645908284">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Skin.pubg</a:t>
              </a:r>
              <a:endParaRPr lang="en-US" sz="1600" dirty="0">
                <a:solidFill>
                  <a:schemeClr val="accent5">
                    <a:lumMod val="50000"/>
                  </a:schemeClr>
                </a:solidFill>
              </a:endParaRPr>
            </a:p>
          </p:txBody>
        </p:sp>
        <p:sp>
          <p:nvSpPr>
            <p:cNvPr id="64" name="Rounded Rectangle 63">
              <a:extLst>
                <a:ext uri="{FF2B5EF4-FFF2-40B4-BE49-F238E27FC236}">
                  <a16:creationId xmlns:a16="http://schemas.microsoft.com/office/drawing/2014/main" id="{3F102F1D-92E8-CD44-900C-02897B7AE97C}"/>
                </a:ext>
              </a:extLst>
            </p:cNvPr>
            <p:cNvSpPr/>
            <p:nvPr/>
          </p:nvSpPr>
          <p:spPr>
            <a:xfrm>
              <a:off x="7228934" y="789232"/>
              <a:ext cx="1120033" cy="490735"/>
            </a:xfrm>
            <a:custGeom>
              <a:avLst/>
              <a:gdLst>
                <a:gd name="connsiteX0" fmla="*/ 0 w 1120033"/>
                <a:gd name="connsiteY0" fmla="*/ 81791 h 490735"/>
                <a:gd name="connsiteX1" fmla="*/ 81791 w 1120033"/>
                <a:gd name="connsiteY1" fmla="*/ 0 h 490735"/>
                <a:gd name="connsiteX2" fmla="*/ 560017 w 1120033"/>
                <a:gd name="connsiteY2" fmla="*/ 0 h 490735"/>
                <a:gd name="connsiteX3" fmla="*/ 1038242 w 1120033"/>
                <a:gd name="connsiteY3" fmla="*/ 0 h 490735"/>
                <a:gd name="connsiteX4" fmla="*/ 1120033 w 1120033"/>
                <a:gd name="connsiteY4" fmla="*/ 81791 h 490735"/>
                <a:gd name="connsiteX5" fmla="*/ 1120033 w 1120033"/>
                <a:gd name="connsiteY5" fmla="*/ 408944 h 490735"/>
                <a:gd name="connsiteX6" fmla="*/ 1038242 w 1120033"/>
                <a:gd name="connsiteY6" fmla="*/ 490735 h 490735"/>
                <a:gd name="connsiteX7" fmla="*/ 540887 w 1120033"/>
                <a:gd name="connsiteY7" fmla="*/ 490735 h 490735"/>
                <a:gd name="connsiteX8" fmla="*/ 81791 w 1120033"/>
                <a:gd name="connsiteY8" fmla="*/ 490735 h 490735"/>
                <a:gd name="connsiteX9" fmla="*/ 0 w 1120033"/>
                <a:gd name="connsiteY9" fmla="*/ 408944 h 490735"/>
                <a:gd name="connsiteX10" fmla="*/ 0 w 1120033"/>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0033" h="490735" fill="none" extrusionOk="0">
                  <a:moveTo>
                    <a:pt x="0" y="81791"/>
                  </a:moveTo>
                  <a:cubicBezTo>
                    <a:pt x="1964" y="47871"/>
                    <a:pt x="38723" y="4028"/>
                    <a:pt x="81791" y="0"/>
                  </a:cubicBezTo>
                  <a:cubicBezTo>
                    <a:pt x="303801" y="-5741"/>
                    <a:pt x="326570" y="32452"/>
                    <a:pt x="560017" y="0"/>
                  </a:cubicBezTo>
                  <a:cubicBezTo>
                    <a:pt x="793464" y="-32452"/>
                    <a:pt x="880842" y="3104"/>
                    <a:pt x="1038242" y="0"/>
                  </a:cubicBezTo>
                  <a:cubicBezTo>
                    <a:pt x="1088155" y="7000"/>
                    <a:pt x="1122011" y="39547"/>
                    <a:pt x="1120033" y="81791"/>
                  </a:cubicBezTo>
                  <a:cubicBezTo>
                    <a:pt x="1127526" y="197939"/>
                    <a:pt x="1099124" y="310697"/>
                    <a:pt x="1120033" y="408944"/>
                  </a:cubicBezTo>
                  <a:cubicBezTo>
                    <a:pt x="1107892" y="450622"/>
                    <a:pt x="1079811" y="479826"/>
                    <a:pt x="1038242" y="490735"/>
                  </a:cubicBezTo>
                  <a:cubicBezTo>
                    <a:pt x="856434" y="547245"/>
                    <a:pt x="761639" y="466329"/>
                    <a:pt x="540887" y="490735"/>
                  </a:cubicBezTo>
                  <a:cubicBezTo>
                    <a:pt x="320135" y="515141"/>
                    <a:pt x="212513" y="465538"/>
                    <a:pt x="81791" y="490735"/>
                  </a:cubicBezTo>
                  <a:cubicBezTo>
                    <a:pt x="37017" y="499606"/>
                    <a:pt x="1787" y="451435"/>
                    <a:pt x="0" y="408944"/>
                  </a:cubicBezTo>
                  <a:cubicBezTo>
                    <a:pt x="-12472" y="343042"/>
                    <a:pt x="14960" y="177277"/>
                    <a:pt x="0" y="81791"/>
                  </a:cubicBezTo>
                  <a:close/>
                </a:path>
                <a:path w="1120033" h="490735" stroke="0" extrusionOk="0">
                  <a:moveTo>
                    <a:pt x="0" y="81791"/>
                  </a:moveTo>
                  <a:cubicBezTo>
                    <a:pt x="-2724" y="35922"/>
                    <a:pt x="43570" y="7935"/>
                    <a:pt x="81791" y="0"/>
                  </a:cubicBezTo>
                  <a:cubicBezTo>
                    <a:pt x="251585" y="-1260"/>
                    <a:pt x="414368" y="52929"/>
                    <a:pt x="579146" y="0"/>
                  </a:cubicBezTo>
                  <a:cubicBezTo>
                    <a:pt x="743925" y="-52929"/>
                    <a:pt x="926112" y="7934"/>
                    <a:pt x="1038242" y="0"/>
                  </a:cubicBezTo>
                  <a:cubicBezTo>
                    <a:pt x="1081667" y="7083"/>
                    <a:pt x="1119089" y="36087"/>
                    <a:pt x="1120033" y="81791"/>
                  </a:cubicBezTo>
                  <a:cubicBezTo>
                    <a:pt x="1129644" y="164359"/>
                    <a:pt x="1093715" y="310641"/>
                    <a:pt x="1120033" y="408944"/>
                  </a:cubicBezTo>
                  <a:cubicBezTo>
                    <a:pt x="1131593" y="457918"/>
                    <a:pt x="1087066" y="496439"/>
                    <a:pt x="1038242" y="490735"/>
                  </a:cubicBezTo>
                  <a:cubicBezTo>
                    <a:pt x="818326" y="517112"/>
                    <a:pt x="767684" y="446269"/>
                    <a:pt x="560017" y="490735"/>
                  </a:cubicBezTo>
                  <a:cubicBezTo>
                    <a:pt x="352351" y="535201"/>
                    <a:pt x="282845" y="461287"/>
                    <a:pt x="81791" y="490735"/>
                  </a:cubicBezTo>
                  <a:cubicBezTo>
                    <a:pt x="36077" y="486976"/>
                    <a:pt x="4196" y="445960"/>
                    <a:pt x="0" y="408944"/>
                  </a:cubicBezTo>
                  <a:cubicBezTo>
                    <a:pt x="-12972" y="277670"/>
                    <a:pt x="2885" y="156032"/>
                    <a:pt x="0" y="81791"/>
                  </a:cubicBezTo>
                  <a:close/>
                </a:path>
              </a:pathLst>
            </a:custGeom>
            <a:grpFill/>
            <a:ln w="3175">
              <a:solidFill>
                <a:schemeClr val="accent5">
                  <a:lumMod val="50000"/>
                </a:schemeClr>
              </a:solidFill>
              <a:extLst>
                <a:ext uri="{C807C97D-BFC1-408E-A445-0C87EB9F89A2}">
                  <ask:lineSketchStyleProps xmlns:ask="http://schemas.microsoft.com/office/drawing/2018/sketchyshapes" sd="666310061">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t>
              </a:r>
            </a:p>
          </p:txBody>
        </p:sp>
      </p:grpSp>
      <p:sp>
        <p:nvSpPr>
          <p:cNvPr id="68" name="Rounded Rectangle 67">
            <a:extLst>
              <a:ext uri="{FF2B5EF4-FFF2-40B4-BE49-F238E27FC236}">
                <a16:creationId xmlns:a16="http://schemas.microsoft.com/office/drawing/2014/main" id="{922ACEF7-C810-A647-825E-60ECADADF367}"/>
              </a:ext>
            </a:extLst>
          </p:cNvPr>
          <p:cNvSpPr/>
          <p:nvPr/>
        </p:nvSpPr>
        <p:spPr>
          <a:xfrm>
            <a:off x="7058114" y="5616852"/>
            <a:ext cx="1702827" cy="490735"/>
          </a:xfrm>
          <a:prstGeom prst="roundRect">
            <a:avLst/>
          </a:prstGeom>
          <a:solidFill>
            <a:schemeClr val="accent2">
              <a:lumMod val="40000"/>
              <a:lumOff val="60000"/>
            </a:schemeClr>
          </a:solidFill>
          <a:ln w="31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2">
                    <a:lumMod val="75000"/>
                  </a:schemeClr>
                </a:solidFill>
              </a:rPr>
              <a:t>DefaultSkin</a:t>
            </a:r>
            <a:endParaRPr lang="en-US" sz="1600" dirty="0">
              <a:solidFill>
                <a:schemeClr val="accent2">
                  <a:lumMod val="75000"/>
                </a:schemeClr>
              </a:solidFill>
            </a:endParaRPr>
          </a:p>
        </p:txBody>
      </p:sp>
      <p:sp>
        <p:nvSpPr>
          <p:cNvPr id="75" name="Down Arrow 74">
            <a:extLst>
              <a:ext uri="{FF2B5EF4-FFF2-40B4-BE49-F238E27FC236}">
                <a16:creationId xmlns:a16="http://schemas.microsoft.com/office/drawing/2014/main" id="{9DB9F85B-FD01-2C46-895C-0272D9AAB0D0}"/>
              </a:ext>
            </a:extLst>
          </p:cNvPr>
          <p:cNvSpPr/>
          <p:nvPr/>
        </p:nvSpPr>
        <p:spPr>
          <a:xfrm>
            <a:off x="4706286" y="2774469"/>
            <a:ext cx="444022" cy="494771"/>
          </a:xfrm>
          <a:custGeom>
            <a:avLst/>
            <a:gdLst>
              <a:gd name="connsiteX0" fmla="*/ 0 w 444022"/>
              <a:gd name="connsiteY0" fmla="*/ 272760 h 494771"/>
              <a:gd name="connsiteX1" fmla="*/ 111006 w 444022"/>
              <a:gd name="connsiteY1" fmla="*/ 272760 h 494771"/>
              <a:gd name="connsiteX2" fmla="*/ 111006 w 444022"/>
              <a:gd name="connsiteY2" fmla="*/ 0 h 494771"/>
              <a:gd name="connsiteX3" fmla="*/ 333017 w 444022"/>
              <a:gd name="connsiteY3" fmla="*/ 0 h 494771"/>
              <a:gd name="connsiteX4" fmla="*/ 333017 w 444022"/>
              <a:gd name="connsiteY4" fmla="*/ 272760 h 494771"/>
              <a:gd name="connsiteX5" fmla="*/ 444022 w 444022"/>
              <a:gd name="connsiteY5" fmla="*/ 272760 h 494771"/>
              <a:gd name="connsiteX6" fmla="*/ 222011 w 444022"/>
              <a:gd name="connsiteY6" fmla="*/ 494771 h 494771"/>
              <a:gd name="connsiteX7" fmla="*/ 0 w 444022"/>
              <a:gd name="connsiteY7" fmla="*/ 272760 h 494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022" h="494771" fill="none" extrusionOk="0">
                <a:moveTo>
                  <a:pt x="0" y="272760"/>
                </a:moveTo>
                <a:cubicBezTo>
                  <a:pt x="42860" y="269862"/>
                  <a:pt x="70166" y="272005"/>
                  <a:pt x="111006" y="272760"/>
                </a:cubicBezTo>
                <a:cubicBezTo>
                  <a:pt x="111246" y="203153"/>
                  <a:pt x="99260" y="129495"/>
                  <a:pt x="111006" y="0"/>
                </a:cubicBezTo>
                <a:cubicBezTo>
                  <a:pt x="165581" y="-6911"/>
                  <a:pt x="256388" y="-8050"/>
                  <a:pt x="333017" y="0"/>
                </a:cubicBezTo>
                <a:cubicBezTo>
                  <a:pt x="327747" y="99246"/>
                  <a:pt x="336531" y="142401"/>
                  <a:pt x="333017" y="272760"/>
                </a:cubicBezTo>
                <a:cubicBezTo>
                  <a:pt x="367423" y="271162"/>
                  <a:pt x="397516" y="268571"/>
                  <a:pt x="444022" y="272760"/>
                </a:cubicBezTo>
                <a:cubicBezTo>
                  <a:pt x="375393" y="329174"/>
                  <a:pt x="330036" y="400768"/>
                  <a:pt x="222011" y="494771"/>
                </a:cubicBezTo>
                <a:cubicBezTo>
                  <a:pt x="130472" y="406494"/>
                  <a:pt x="55252" y="322806"/>
                  <a:pt x="0" y="272760"/>
                </a:cubicBezTo>
                <a:close/>
              </a:path>
              <a:path w="444022" h="494771" stroke="0" extrusionOk="0">
                <a:moveTo>
                  <a:pt x="0" y="272760"/>
                </a:moveTo>
                <a:cubicBezTo>
                  <a:pt x="31911" y="269633"/>
                  <a:pt x="56031" y="267951"/>
                  <a:pt x="111006" y="272760"/>
                </a:cubicBezTo>
                <a:cubicBezTo>
                  <a:pt x="123384" y="162253"/>
                  <a:pt x="116467" y="73667"/>
                  <a:pt x="111006" y="0"/>
                </a:cubicBezTo>
                <a:cubicBezTo>
                  <a:pt x="192718" y="-10664"/>
                  <a:pt x="259007" y="1471"/>
                  <a:pt x="333017" y="0"/>
                </a:cubicBezTo>
                <a:cubicBezTo>
                  <a:pt x="328238" y="103607"/>
                  <a:pt x="329145" y="146542"/>
                  <a:pt x="333017" y="272760"/>
                </a:cubicBezTo>
                <a:cubicBezTo>
                  <a:pt x="378489" y="273087"/>
                  <a:pt x="390101" y="271835"/>
                  <a:pt x="444022" y="272760"/>
                </a:cubicBezTo>
                <a:cubicBezTo>
                  <a:pt x="371983" y="336228"/>
                  <a:pt x="277568" y="455793"/>
                  <a:pt x="222011" y="494771"/>
                </a:cubicBezTo>
                <a:cubicBezTo>
                  <a:pt x="121955" y="390201"/>
                  <a:pt x="101324" y="373066"/>
                  <a:pt x="0" y="272760"/>
                </a:cubicBezTo>
                <a:close/>
              </a:path>
            </a:pathLst>
          </a:custGeom>
          <a:solidFill>
            <a:schemeClr val="accent2">
              <a:lumMod val="40000"/>
              <a:lumOff val="60000"/>
            </a:schemeClr>
          </a:solidFill>
          <a:ln>
            <a:solidFill>
              <a:schemeClr val="accent2">
                <a:lumMod val="60000"/>
                <a:lumOff val="40000"/>
              </a:schemeClr>
            </a:solidFill>
            <a:prstDash val="lgDash"/>
            <a:extLst>
              <a:ext uri="{C807C97D-BFC1-408E-A445-0C87EB9F89A2}">
                <ask:lineSketchStyleProps xmlns:ask="http://schemas.microsoft.com/office/drawing/2018/sketchyshapes" sd="3550545191">
                  <a:prstGeom prst="downArrow">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32" name="Rounded Rectangle 31">
            <a:extLst>
              <a:ext uri="{FF2B5EF4-FFF2-40B4-BE49-F238E27FC236}">
                <a16:creationId xmlns:a16="http://schemas.microsoft.com/office/drawing/2014/main" id="{4E0352C1-1B10-2B4F-A929-3E71BA187BA8}"/>
              </a:ext>
            </a:extLst>
          </p:cNvPr>
          <p:cNvSpPr/>
          <p:nvPr/>
        </p:nvSpPr>
        <p:spPr>
          <a:xfrm>
            <a:off x="1376639" y="1168232"/>
            <a:ext cx="7643793" cy="1315241"/>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2">
                  <a:lumMod val="75000"/>
                </a:schemeClr>
              </a:solidFill>
            </a:endParaRPr>
          </a:p>
        </p:txBody>
      </p:sp>
      <p:grpSp>
        <p:nvGrpSpPr>
          <p:cNvPr id="14" name="Group 13">
            <a:extLst>
              <a:ext uri="{FF2B5EF4-FFF2-40B4-BE49-F238E27FC236}">
                <a16:creationId xmlns:a16="http://schemas.microsoft.com/office/drawing/2014/main" id="{1F772328-8AEE-5E4D-9D9B-5E0C5F6AF578}"/>
              </a:ext>
            </a:extLst>
          </p:cNvPr>
          <p:cNvGrpSpPr/>
          <p:nvPr/>
        </p:nvGrpSpPr>
        <p:grpSpPr>
          <a:xfrm>
            <a:off x="1727344" y="1891566"/>
            <a:ext cx="6664168" cy="490735"/>
            <a:chOff x="1821128" y="771224"/>
            <a:chExt cx="5910093" cy="490735"/>
          </a:xfrm>
          <a:solidFill>
            <a:schemeClr val="accent3">
              <a:lumMod val="40000"/>
              <a:lumOff val="60000"/>
            </a:schemeClr>
          </a:solidFill>
        </p:grpSpPr>
        <p:sp>
          <p:nvSpPr>
            <p:cNvPr id="18" name="Rounded Rectangle 17">
              <a:extLst>
                <a:ext uri="{FF2B5EF4-FFF2-40B4-BE49-F238E27FC236}">
                  <a16:creationId xmlns:a16="http://schemas.microsoft.com/office/drawing/2014/main" id="{56285745-6E73-ED43-BA2D-4B360A099488}"/>
                </a:ext>
              </a:extLst>
            </p:cNvPr>
            <p:cNvSpPr/>
            <p:nvPr/>
          </p:nvSpPr>
          <p:spPr>
            <a:xfrm>
              <a:off x="3041919" y="771224"/>
              <a:ext cx="1120033" cy="490735"/>
            </a:xfrm>
            <a:custGeom>
              <a:avLst/>
              <a:gdLst>
                <a:gd name="connsiteX0" fmla="*/ 0 w 1262939"/>
                <a:gd name="connsiteY0" fmla="*/ 81791 h 490735"/>
                <a:gd name="connsiteX1" fmla="*/ 81791 w 1262939"/>
                <a:gd name="connsiteY1" fmla="*/ 0 h 490735"/>
                <a:gd name="connsiteX2" fmla="*/ 598489 w 1262939"/>
                <a:gd name="connsiteY2" fmla="*/ 0 h 490735"/>
                <a:gd name="connsiteX3" fmla="*/ 1181148 w 1262939"/>
                <a:gd name="connsiteY3" fmla="*/ 0 h 490735"/>
                <a:gd name="connsiteX4" fmla="*/ 1262939 w 1262939"/>
                <a:gd name="connsiteY4" fmla="*/ 81791 h 490735"/>
                <a:gd name="connsiteX5" fmla="*/ 1262939 w 1262939"/>
                <a:gd name="connsiteY5" fmla="*/ 408944 h 490735"/>
                <a:gd name="connsiteX6" fmla="*/ 1181148 w 1262939"/>
                <a:gd name="connsiteY6" fmla="*/ 490735 h 490735"/>
                <a:gd name="connsiteX7" fmla="*/ 653457 w 1262939"/>
                <a:gd name="connsiteY7" fmla="*/ 490735 h 490735"/>
                <a:gd name="connsiteX8" fmla="*/ 81791 w 1262939"/>
                <a:gd name="connsiteY8" fmla="*/ 490735 h 490735"/>
                <a:gd name="connsiteX9" fmla="*/ 0 w 1262939"/>
                <a:gd name="connsiteY9" fmla="*/ 408944 h 490735"/>
                <a:gd name="connsiteX10" fmla="*/ 0 w 1262939"/>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2939" h="490735" fill="none" extrusionOk="0">
                  <a:moveTo>
                    <a:pt x="0" y="81791"/>
                  </a:moveTo>
                  <a:cubicBezTo>
                    <a:pt x="-7169" y="31406"/>
                    <a:pt x="38306" y="6496"/>
                    <a:pt x="81791" y="0"/>
                  </a:cubicBezTo>
                  <a:cubicBezTo>
                    <a:pt x="236215" y="-37059"/>
                    <a:pt x="342056" y="2834"/>
                    <a:pt x="598489" y="0"/>
                  </a:cubicBezTo>
                  <a:cubicBezTo>
                    <a:pt x="854922" y="-2834"/>
                    <a:pt x="958411" y="20385"/>
                    <a:pt x="1181148" y="0"/>
                  </a:cubicBezTo>
                  <a:cubicBezTo>
                    <a:pt x="1233160" y="-2561"/>
                    <a:pt x="1271294" y="36422"/>
                    <a:pt x="1262939" y="81791"/>
                  </a:cubicBezTo>
                  <a:cubicBezTo>
                    <a:pt x="1277895" y="193008"/>
                    <a:pt x="1251627" y="308258"/>
                    <a:pt x="1262939" y="408944"/>
                  </a:cubicBezTo>
                  <a:cubicBezTo>
                    <a:pt x="1264802" y="456218"/>
                    <a:pt x="1224372" y="489531"/>
                    <a:pt x="1181148" y="490735"/>
                  </a:cubicBezTo>
                  <a:cubicBezTo>
                    <a:pt x="964813" y="492456"/>
                    <a:pt x="905373" y="432606"/>
                    <a:pt x="653457" y="490735"/>
                  </a:cubicBezTo>
                  <a:cubicBezTo>
                    <a:pt x="401541" y="548864"/>
                    <a:pt x="305694" y="447404"/>
                    <a:pt x="81791" y="490735"/>
                  </a:cubicBezTo>
                  <a:cubicBezTo>
                    <a:pt x="41842" y="492235"/>
                    <a:pt x="-10091" y="449916"/>
                    <a:pt x="0" y="408944"/>
                  </a:cubicBezTo>
                  <a:cubicBezTo>
                    <a:pt x="-20674" y="331773"/>
                    <a:pt x="9119" y="197428"/>
                    <a:pt x="0" y="81791"/>
                  </a:cubicBezTo>
                  <a:close/>
                </a:path>
                <a:path w="1262939" h="490735" stroke="0" extrusionOk="0">
                  <a:moveTo>
                    <a:pt x="0" y="81791"/>
                  </a:moveTo>
                  <a:cubicBezTo>
                    <a:pt x="4189" y="27746"/>
                    <a:pt x="31379" y="987"/>
                    <a:pt x="81791" y="0"/>
                  </a:cubicBezTo>
                  <a:cubicBezTo>
                    <a:pt x="308178" y="-4274"/>
                    <a:pt x="442224" y="50283"/>
                    <a:pt x="620476" y="0"/>
                  </a:cubicBezTo>
                  <a:cubicBezTo>
                    <a:pt x="798728" y="-50283"/>
                    <a:pt x="1025633" y="57969"/>
                    <a:pt x="1181148" y="0"/>
                  </a:cubicBezTo>
                  <a:cubicBezTo>
                    <a:pt x="1224408" y="-5713"/>
                    <a:pt x="1264098" y="38544"/>
                    <a:pt x="1262939" y="81791"/>
                  </a:cubicBezTo>
                  <a:cubicBezTo>
                    <a:pt x="1263646" y="163658"/>
                    <a:pt x="1250686" y="285473"/>
                    <a:pt x="1262939" y="408944"/>
                  </a:cubicBezTo>
                  <a:cubicBezTo>
                    <a:pt x="1274258" y="447623"/>
                    <a:pt x="1236282" y="484942"/>
                    <a:pt x="1181148" y="490735"/>
                  </a:cubicBezTo>
                  <a:cubicBezTo>
                    <a:pt x="913849" y="532994"/>
                    <a:pt x="870972" y="460666"/>
                    <a:pt x="620476" y="490735"/>
                  </a:cubicBezTo>
                  <a:cubicBezTo>
                    <a:pt x="369980" y="520804"/>
                    <a:pt x="241427" y="453455"/>
                    <a:pt x="81791" y="490735"/>
                  </a:cubicBezTo>
                  <a:cubicBezTo>
                    <a:pt x="37081" y="489192"/>
                    <a:pt x="-6705" y="451501"/>
                    <a:pt x="0" y="408944"/>
                  </a:cubicBezTo>
                  <a:cubicBezTo>
                    <a:pt x="-37773" y="301469"/>
                    <a:pt x="32287" y="174401"/>
                    <a:pt x="0" y="81791"/>
                  </a:cubicBezTo>
                  <a:close/>
                </a:path>
              </a:pathLst>
            </a:custGeom>
            <a:grpFill/>
            <a:ln w="3175">
              <a:solidFill>
                <a:schemeClr val="accent3">
                  <a:lumMod val="75000"/>
                </a:schemeClr>
              </a:solidFill>
              <a:prstDash val="dash"/>
              <a:extLst>
                <a:ext uri="{C807C97D-BFC1-408E-A445-0C87EB9F89A2}">
                  <ask:lineSketchStyleProps xmlns:ask="http://schemas.microsoft.com/office/drawing/2018/sketchyshapes" sd="3791214468">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3">
                      <a:lumMod val="75000"/>
                    </a:schemeClr>
                  </a:solidFill>
                </a:rPr>
                <a:t>App.dnf</a:t>
              </a:r>
              <a:endParaRPr lang="en-US" sz="1600" dirty="0">
                <a:solidFill>
                  <a:schemeClr val="accent3">
                    <a:lumMod val="75000"/>
                  </a:schemeClr>
                </a:solidFill>
              </a:endParaRPr>
            </a:p>
          </p:txBody>
        </p:sp>
        <p:sp>
          <p:nvSpPr>
            <p:cNvPr id="19" name="Rounded Rectangle 18">
              <a:extLst>
                <a:ext uri="{FF2B5EF4-FFF2-40B4-BE49-F238E27FC236}">
                  <a16:creationId xmlns:a16="http://schemas.microsoft.com/office/drawing/2014/main" id="{CD81D3FD-9D30-7C44-8037-17B26E78D7DD}"/>
                </a:ext>
              </a:extLst>
            </p:cNvPr>
            <p:cNvSpPr/>
            <p:nvPr/>
          </p:nvSpPr>
          <p:spPr>
            <a:xfrm>
              <a:off x="4262710" y="771224"/>
              <a:ext cx="1120033" cy="490735"/>
            </a:xfrm>
            <a:custGeom>
              <a:avLst/>
              <a:gdLst>
                <a:gd name="connsiteX0" fmla="*/ 0 w 1262939"/>
                <a:gd name="connsiteY0" fmla="*/ 81791 h 490735"/>
                <a:gd name="connsiteX1" fmla="*/ 81791 w 1262939"/>
                <a:gd name="connsiteY1" fmla="*/ 0 h 490735"/>
                <a:gd name="connsiteX2" fmla="*/ 620476 w 1262939"/>
                <a:gd name="connsiteY2" fmla="*/ 0 h 490735"/>
                <a:gd name="connsiteX3" fmla="*/ 1181148 w 1262939"/>
                <a:gd name="connsiteY3" fmla="*/ 0 h 490735"/>
                <a:gd name="connsiteX4" fmla="*/ 1262939 w 1262939"/>
                <a:gd name="connsiteY4" fmla="*/ 81791 h 490735"/>
                <a:gd name="connsiteX5" fmla="*/ 1262939 w 1262939"/>
                <a:gd name="connsiteY5" fmla="*/ 408944 h 490735"/>
                <a:gd name="connsiteX6" fmla="*/ 1181148 w 1262939"/>
                <a:gd name="connsiteY6" fmla="*/ 490735 h 490735"/>
                <a:gd name="connsiteX7" fmla="*/ 642463 w 1262939"/>
                <a:gd name="connsiteY7" fmla="*/ 490735 h 490735"/>
                <a:gd name="connsiteX8" fmla="*/ 81791 w 1262939"/>
                <a:gd name="connsiteY8" fmla="*/ 490735 h 490735"/>
                <a:gd name="connsiteX9" fmla="*/ 0 w 1262939"/>
                <a:gd name="connsiteY9" fmla="*/ 408944 h 490735"/>
                <a:gd name="connsiteX10" fmla="*/ 0 w 1262939"/>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2939" h="490735" fill="none" extrusionOk="0">
                  <a:moveTo>
                    <a:pt x="0" y="81791"/>
                  </a:moveTo>
                  <a:cubicBezTo>
                    <a:pt x="3624" y="36633"/>
                    <a:pt x="36126" y="10761"/>
                    <a:pt x="81791" y="0"/>
                  </a:cubicBezTo>
                  <a:cubicBezTo>
                    <a:pt x="215254" y="-63626"/>
                    <a:pt x="377994" y="7741"/>
                    <a:pt x="620476" y="0"/>
                  </a:cubicBezTo>
                  <a:cubicBezTo>
                    <a:pt x="862959" y="-7741"/>
                    <a:pt x="1042011" y="23717"/>
                    <a:pt x="1181148" y="0"/>
                  </a:cubicBezTo>
                  <a:cubicBezTo>
                    <a:pt x="1230674" y="-2600"/>
                    <a:pt x="1262711" y="38172"/>
                    <a:pt x="1262939" y="81791"/>
                  </a:cubicBezTo>
                  <a:cubicBezTo>
                    <a:pt x="1277745" y="191958"/>
                    <a:pt x="1246573" y="272135"/>
                    <a:pt x="1262939" y="408944"/>
                  </a:cubicBezTo>
                  <a:cubicBezTo>
                    <a:pt x="1267794" y="450759"/>
                    <a:pt x="1236416" y="487192"/>
                    <a:pt x="1181148" y="490735"/>
                  </a:cubicBezTo>
                  <a:cubicBezTo>
                    <a:pt x="998205" y="490920"/>
                    <a:pt x="875828" y="482798"/>
                    <a:pt x="642463" y="490735"/>
                  </a:cubicBezTo>
                  <a:cubicBezTo>
                    <a:pt x="409099" y="498672"/>
                    <a:pt x="317440" y="424766"/>
                    <a:pt x="81791" y="490735"/>
                  </a:cubicBezTo>
                  <a:cubicBezTo>
                    <a:pt x="35101" y="488820"/>
                    <a:pt x="817" y="459471"/>
                    <a:pt x="0" y="408944"/>
                  </a:cubicBezTo>
                  <a:cubicBezTo>
                    <a:pt x="-19037" y="299456"/>
                    <a:pt x="1354" y="153696"/>
                    <a:pt x="0" y="81791"/>
                  </a:cubicBezTo>
                  <a:close/>
                </a:path>
                <a:path w="1262939" h="490735" stroke="0" extrusionOk="0">
                  <a:moveTo>
                    <a:pt x="0" y="81791"/>
                  </a:moveTo>
                  <a:cubicBezTo>
                    <a:pt x="-4169" y="36414"/>
                    <a:pt x="42728" y="-4804"/>
                    <a:pt x="81791" y="0"/>
                  </a:cubicBezTo>
                  <a:cubicBezTo>
                    <a:pt x="230219" y="-38479"/>
                    <a:pt x="417968" y="38224"/>
                    <a:pt x="653457" y="0"/>
                  </a:cubicBezTo>
                  <a:cubicBezTo>
                    <a:pt x="888946" y="-38224"/>
                    <a:pt x="1036301" y="29517"/>
                    <a:pt x="1181148" y="0"/>
                  </a:cubicBezTo>
                  <a:cubicBezTo>
                    <a:pt x="1233570" y="-811"/>
                    <a:pt x="1257442" y="43870"/>
                    <a:pt x="1262939" y="81791"/>
                  </a:cubicBezTo>
                  <a:cubicBezTo>
                    <a:pt x="1281214" y="216166"/>
                    <a:pt x="1259095" y="290696"/>
                    <a:pt x="1262939" y="408944"/>
                  </a:cubicBezTo>
                  <a:cubicBezTo>
                    <a:pt x="1266245" y="450641"/>
                    <a:pt x="1227753" y="492264"/>
                    <a:pt x="1181148" y="490735"/>
                  </a:cubicBezTo>
                  <a:cubicBezTo>
                    <a:pt x="1046865" y="525097"/>
                    <a:pt x="777754" y="479984"/>
                    <a:pt x="642463" y="490735"/>
                  </a:cubicBezTo>
                  <a:cubicBezTo>
                    <a:pt x="507172" y="501486"/>
                    <a:pt x="269780" y="457274"/>
                    <a:pt x="81791" y="490735"/>
                  </a:cubicBezTo>
                  <a:cubicBezTo>
                    <a:pt x="42918" y="494402"/>
                    <a:pt x="-3892" y="459388"/>
                    <a:pt x="0" y="408944"/>
                  </a:cubicBezTo>
                  <a:cubicBezTo>
                    <a:pt x="-31368" y="286125"/>
                    <a:pt x="3039" y="162527"/>
                    <a:pt x="0" y="81791"/>
                  </a:cubicBezTo>
                  <a:close/>
                </a:path>
              </a:pathLst>
            </a:custGeom>
            <a:grpFill/>
            <a:ln w="3175">
              <a:solidFill>
                <a:schemeClr val="accent3">
                  <a:lumMod val="75000"/>
                </a:schemeClr>
              </a:solidFill>
              <a:prstDash val="dash"/>
              <a:extLst>
                <a:ext uri="{C807C97D-BFC1-408E-A445-0C87EB9F89A2}">
                  <ask:lineSketchStyleProps xmlns:ask="http://schemas.microsoft.com/office/drawing/2018/sketchyshapes" sd="387101663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3">
                      <a:lumMod val="75000"/>
                    </a:schemeClr>
                  </a:solidFill>
                </a:rPr>
                <a:t>App.pg</a:t>
              </a:r>
              <a:endParaRPr lang="en-US" sz="1600" dirty="0">
                <a:solidFill>
                  <a:schemeClr val="accent3">
                    <a:lumMod val="75000"/>
                  </a:schemeClr>
                </a:solidFill>
              </a:endParaRPr>
            </a:p>
          </p:txBody>
        </p:sp>
        <p:sp>
          <p:nvSpPr>
            <p:cNvPr id="20" name="Rounded Rectangle 19">
              <a:extLst>
                <a:ext uri="{FF2B5EF4-FFF2-40B4-BE49-F238E27FC236}">
                  <a16:creationId xmlns:a16="http://schemas.microsoft.com/office/drawing/2014/main" id="{74BBA110-2B91-6241-A45E-7D06613F1095}"/>
                </a:ext>
              </a:extLst>
            </p:cNvPr>
            <p:cNvSpPr/>
            <p:nvPr/>
          </p:nvSpPr>
          <p:spPr>
            <a:xfrm>
              <a:off x="5483502" y="771224"/>
              <a:ext cx="964440" cy="490735"/>
            </a:xfrm>
            <a:custGeom>
              <a:avLst/>
              <a:gdLst>
                <a:gd name="connsiteX0" fmla="*/ 0 w 1087494"/>
                <a:gd name="connsiteY0" fmla="*/ 81791 h 490735"/>
                <a:gd name="connsiteX1" fmla="*/ 81791 w 1087494"/>
                <a:gd name="connsiteY1" fmla="*/ 0 h 490735"/>
                <a:gd name="connsiteX2" fmla="*/ 543747 w 1087494"/>
                <a:gd name="connsiteY2" fmla="*/ 0 h 490735"/>
                <a:gd name="connsiteX3" fmla="*/ 1005703 w 1087494"/>
                <a:gd name="connsiteY3" fmla="*/ 0 h 490735"/>
                <a:gd name="connsiteX4" fmla="*/ 1087494 w 1087494"/>
                <a:gd name="connsiteY4" fmla="*/ 81791 h 490735"/>
                <a:gd name="connsiteX5" fmla="*/ 1087494 w 1087494"/>
                <a:gd name="connsiteY5" fmla="*/ 408944 h 490735"/>
                <a:gd name="connsiteX6" fmla="*/ 1005703 w 1087494"/>
                <a:gd name="connsiteY6" fmla="*/ 490735 h 490735"/>
                <a:gd name="connsiteX7" fmla="*/ 552986 w 1087494"/>
                <a:gd name="connsiteY7" fmla="*/ 490735 h 490735"/>
                <a:gd name="connsiteX8" fmla="*/ 81791 w 1087494"/>
                <a:gd name="connsiteY8" fmla="*/ 490735 h 490735"/>
                <a:gd name="connsiteX9" fmla="*/ 0 w 1087494"/>
                <a:gd name="connsiteY9" fmla="*/ 408944 h 490735"/>
                <a:gd name="connsiteX10" fmla="*/ 0 w 1087494"/>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7494" h="490735" fill="none" extrusionOk="0">
                  <a:moveTo>
                    <a:pt x="0" y="81791"/>
                  </a:moveTo>
                  <a:cubicBezTo>
                    <a:pt x="-2257" y="24926"/>
                    <a:pt x="40583" y="4996"/>
                    <a:pt x="81791" y="0"/>
                  </a:cubicBezTo>
                  <a:cubicBezTo>
                    <a:pt x="198455" y="-13989"/>
                    <a:pt x="402196" y="34410"/>
                    <a:pt x="543747" y="0"/>
                  </a:cubicBezTo>
                  <a:cubicBezTo>
                    <a:pt x="685298" y="-34410"/>
                    <a:pt x="816270" y="4155"/>
                    <a:pt x="1005703" y="0"/>
                  </a:cubicBezTo>
                  <a:cubicBezTo>
                    <a:pt x="1046884" y="-8363"/>
                    <a:pt x="1095059" y="40799"/>
                    <a:pt x="1087494" y="81791"/>
                  </a:cubicBezTo>
                  <a:cubicBezTo>
                    <a:pt x="1120602" y="222939"/>
                    <a:pt x="1049650" y="301141"/>
                    <a:pt x="1087494" y="408944"/>
                  </a:cubicBezTo>
                  <a:cubicBezTo>
                    <a:pt x="1089278" y="442245"/>
                    <a:pt x="1061490" y="490869"/>
                    <a:pt x="1005703" y="490735"/>
                  </a:cubicBezTo>
                  <a:cubicBezTo>
                    <a:pt x="784355" y="533823"/>
                    <a:pt x="700266" y="472937"/>
                    <a:pt x="552986" y="490735"/>
                  </a:cubicBezTo>
                  <a:cubicBezTo>
                    <a:pt x="405706" y="508533"/>
                    <a:pt x="183818" y="456017"/>
                    <a:pt x="81791" y="490735"/>
                  </a:cubicBezTo>
                  <a:cubicBezTo>
                    <a:pt x="42756" y="487535"/>
                    <a:pt x="1503" y="454465"/>
                    <a:pt x="0" y="408944"/>
                  </a:cubicBezTo>
                  <a:cubicBezTo>
                    <a:pt x="-24913" y="306436"/>
                    <a:pt x="24590" y="232248"/>
                    <a:pt x="0" y="81791"/>
                  </a:cubicBezTo>
                  <a:close/>
                </a:path>
                <a:path w="1087494" h="490735" stroke="0" extrusionOk="0">
                  <a:moveTo>
                    <a:pt x="0" y="81791"/>
                  </a:moveTo>
                  <a:cubicBezTo>
                    <a:pt x="-153" y="40864"/>
                    <a:pt x="47360" y="-6848"/>
                    <a:pt x="81791" y="0"/>
                  </a:cubicBezTo>
                  <a:cubicBezTo>
                    <a:pt x="269972" y="-4056"/>
                    <a:pt x="377085" y="26409"/>
                    <a:pt x="516030" y="0"/>
                  </a:cubicBezTo>
                  <a:cubicBezTo>
                    <a:pt x="654975" y="-26409"/>
                    <a:pt x="775566" y="8609"/>
                    <a:pt x="1005703" y="0"/>
                  </a:cubicBezTo>
                  <a:cubicBezTo>
                    <a:pt x="1050077" y="4640"/>
                    <a:pt x="1091710" y="31437"/>
                    <a:pt x="1087494" y="81791"/>
                  </a:cubicBezTo>
                  <a:cubicBezTo>
                    <a:pt x="1097694" y="153316"/>
                    <a:pt x="1052390" y="319426"/>
                    <a:pt x="1087494" y="408944"/>
                  </a:cubicBezTo>
                  <a:cubicBezTo>
                    <a:pt x="1088069" y="459071"/>
                    <a:pt x="1045732" y="495268"/>
                    <a:pt x="1005703" y="490735"/>
                  </a:cubicBezTo>
                  <a:cubicBezTo>
                    <a:pt x="899676" y="536298"/>
                    <a:pt x="724028" y="479962"/>
                    <a:pt x="552986" y="490735"/>
                  </a:cubicBezTo>
                  <a:cubicBezTo>
                    <a:pt x="381944" y="501508"/>
                    <a:pt x="266250" y="478027"/>
                    <a:pt x="81791" y="490735"/>
                  </a:cubicBezTo>
                  <a:cubicBezTo>
                    <a:pt x="23143" y="491501"/>
                    <a:pt x="-633" y="450446"/>
                    <a:pt x="0" y="408944"/>
                  </a:cubicBezTo>
                  <a:cubicBezTo>
                    <a:pt x="-7615" y="276952"/>
                    <a:pt x="20969" y="177558"/>
                    <a:pt x="0" y="81791"/>
                  </a:cubicBezTo>
                  <a:close/>
                </a:path>
              </a:pathLst>
            </a:custGeom>
            <a:grpFill/>
            <a:ln w="3175">
              <a:solidFill>
                <a:schemeClr val="accent3">
                  <a:lumMod val="75000"/>
                </a:schemeClr>
              </a:solidFill>
              <a:prstDash val="dash"/>
              <a:extLst>
                <a:ext uri="{C807C97D-BFC1-408E-A445-0C87EB9F89A2}">
                  <ask:lineSketchStyleProps xmlns:ask="http://schemas.microsoft.com/office/drawing/2018/sketchyshapes" sd="3550545191">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3">
                      <a:lumMod val="75000"/>
                    </a:schemeClr>
                  </a:solidFill>
                </a:rPr>
                <a:t>App.pubg</a:t>
              </a:r>
              <a:endParaRPr lang="en-US" sz="1600" dirty="0">
                <a:solidFill>
                  <a:schemeClr val="accent3">
                    <a:lumMod val="75000"/>
                  </a:schemeClr>
                </a:solidFill>
              </a:endParaRPr>
            </a:p>
          </p:txBody>
        </p:sp>
        <p:sp>
          <p:nvSpPr>
            <p:cNvPr id="22" name="Rounded Rectangle 21">
              <a:extLst>
                <a:ext uri="{FF2B5EF4-FFF2-40B4-BE49-F238E27FC236}">
                  <a16:creationId xmlns:a16="http://schemas.microsoft.com/office/drawing/2014/main" id="{02A26CF4-526D-554A-92F2-95DF65573358}"/>
                </a:ext>
              </a:extLst>
            </p:cNvPr>
            <p:cNvSpPr/>
            <p:nvPr/>
          </p:nvSpPr>
          <p:spPr>
            <a:xfrm>
              <a:off x="6611188" y="771224"/>
              <a:ext cx="1120033" cy="490735"/>
            </a:xfrm>
            <a:custGeom>
              <a:avLst/>
              <a:gdLst>
                <a:gd name="connsiteX0" fmla="*/ 0 w 1262939"/>
                <a:gd name="connsiteY0" fmla="*/ 81791 h 490735"/>
                <a:gd name="connsiteX1" fmla="*/ 81791 w 1262939"/>
                <a:gd name="connsiteY1" fmla="*/ 0 h 490735"/>
                <a:gd name="connsiteX2" fmla="*/ 653457 w 1262939"/>
                <a:gd name="connsiteY2" fmla="*/ 0 h 490735"/>
                <a:gd name="connsiteX3" fmla="*/ 1181148 w 1262939"/>
                <a:gd name="connsiteY3" fmla="*/ 0 h 490735"/>
                <a:gd name="connsiteX4" fmla="*/ 1262939 w 1262939"/>
                <a:gd name="connsiteY4" fmla="*/ 81791 h 490735"/>
                <a:gd name="connsiteX5" fmla="*/ 1262939 w 1262939"/>
                <a:gd name="connsiteY5" fmla="*/ 408944 h 490735"/>
                <a:gd name="connsiteX6" fmla="*/ 1181148 w 1262939"/>
                <a:gd name="connsiteY6" fmla="*/ 490735 h 490735"/>
                <a:gd name="connsiteX7" fmla="*/ 664450 w 1262939"/>
                <a:gd name="connsiteY7" fmla="*/ 490735 h 490735"/>
                <a:gd name="connsiteX8" fmla="*/ 81791 w 1262939"/>
                <a:gd name="connsiteY8" fmla="*/ 490735 h 490735"/>
                <a:gd name="connsiteX9" fmla="*/ 0 w 1262939"/>
                <a:gd name="connsiteY9" fmla="*/ 408944 h 490735"/>
                <a:gd name="connsiteX10" fmla="*/ 0 w 1262939"/>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2939" h="490735" fill="none" extrusionOk="0">
                  <a:moveTo>
                    <a:pt x="0" y="81791"/>
                  </a:moveTo>
                  <a:cubicBezTo>
                    <a:pt x="9018" y="36747"/>
                    <a:pt x="26737" y="-3905"/>
                    <a:pt x="81791" y="0"/>
                  </a:cubicBezTo>
                  <a:cubicBezTo>
                    <a:pt x="307225" y="-46868"/>
                    <a:pt x="514850" y="68467"/>
                    <a:pt x="653457" y="0"/>
                  </a:cubicBezTo>
                  <a:cubicBezTo>
                    <a:pt x="792064" y="-68467"/>
                    <a:pt x="1052919" y="31838"/>
                    <a:pt x="1181148" y="0"/>
                  </a:cubicBezTo>
                  <a:cubicBezTo>
                    <a:pt x="1221771" y="2064"/>
                    <a:pt x="1273321" y="36404"/>
                    <a:pt x="1262939" y="81791"/>
                  </a:cubicBezTo>
                  <a:cubicBezTo>
                    <a:pt x="1288924" y="158292"/>
                    <a:pt x="1234420" y="268512"/>
                    <a:pt x="1262939" y="408944"/>
                  </a:cubicBezTo>
                  <a:cubicBezTo>
                    <a:pt x="1250373" y="455484"/>
                    <a:pt x="1223406" y="502502"/>
                    <a:pt x="1181148" y="490735"/>
                  </a:cubicBezTo>
                  <a:cubicBezTo>
                    <a:pt x="1076297" y="502966"/>
                    <a:pt x="842550" y="433363"/>
                    <a:pt x="664450" y="490735"/>
                  </a:cubicBezTo>
                  <a:cubicBezTo>
                    <a:pt x="486350" y="548107"/>
                    <a:pt x="235195" y="452887"/>
                    <a:pt x="81791" y="490735"/>
                  </a:cubicBezTo>
                  <a:cubicBezTo>
                    <a:pt x="36427" y="488836"/>
                    <a:pt x="8469" y="460312"/>
                    <a:pt x="0" y="408944"/>
                  </a:cubicBezTo>
                  <a:cubicBezTo>
                    <a:pt x="-2773" y="270039"/>
                    <a:pt x="13844" y="206897"/>
                    <a:pt x="0" y="81791"/>
                  </a:cubicBezTo>
                  <a:close/>
                </a:path>
                <a:path w="1262939" h="490735" stroke="0" extrusionOk="0">
                  <a:moveTo>
                    <a:pt x="0" y="81791"/>
                  </a:moveTo>
                  <a:cubicBezTo>
                    <a:pt x="-1310" y="34816"/>
                    <a:pt x="32186" y="1110"/>
                    <a:pt x="81791" y="0"/>
                  </a:cubicBezTo>
                  <a:cubicBezTo>
                    <a:pt x="284579" y="-30825"/>
                    <a:pt x="355290" y="29667"/>
                    <a:pt x="620476" y="0"/>
                  </a:cubicBezTo>
                  <a:cubicBezTo>
                    <a:pt x="885663" y="-29667"/>
                    <a:pt x="963515" y="12074"/>
                    <a:pt x="1181148" y="0"/>
                  </a:cubicBezTo>
                  <a:cubicBezTo>
                    <a:pt x="1228916" y="-1018"/>
                    <a:pt x="1261181" y="40424"/>
                    <a:pt x="1262939" y="81791"/>
                  </a:cubicBezTo>
                  <a:cubicBezTo>
                    <a:pt x="1277669" y="186508"/>
                    <a:pt x="1246575" y="251226"/>
                    <a:pt x="1262939" y="408944"/>
                  </a:cubicBezTo>
                  <a:cubicBezTo>
                    <a:pt x="1267163" y="452629"/>
                    <a:pt x="1235431" y="494906"/>
                    <a:pt x="1181148" y="490735"/>
                  </a:cubicBezTo>
                  <a:cubicBezTo>
                    <a:pt x="965321" y="550361"/>
                    <a:pt x="767602" y="430551"/>
                    <a:pt x="609482" y="490735"/>
                  </a:cubicBezTo>
                  <a:cubicBezTo>
                    <a:pt x="451362" y="550919"/>
                    <a:pt x="341216" y="446027"/>
                    <a:pt x="81791" y="490735"/>
                  </a:cubicBezTo>
                  <a:cubicBezTo>
                    <a:pt x="40606" y="484871"/>
                    <a:pt x="-180" y="460765"/>
                    <a:pt x="0" y="408944"/>
                  </a:cubicBezTo>
                  <a:cubicBezTo>
                    <a:pt x="-9352" y="298632"/>
                    <a:pt x="19283" y="184057"/>
                    <a:pt x="0" y="81791"/>
                  </a:cubicBezTo>
                  <a:close/>
                </a:path>
              </a:pathLst>
            </a:custGeom>
            <a:grpFill/>
            <a:ln w="3175">
              <a:solidFill>
                <a:schemeClr val="accent3">
                  <a:lumMod val="75000"/>
                </a:schemeClr>
              </a:solidFill>
              <a:prstDash val="dash"/>
              <a:extLst>
                <a:ext uri="{C807C97D-BFC1-408E-A445-0C87EB9F89A2}">
                  <ask:lineSketchStyleProps xmlns:ask="http://schemas.microsoft.com/office/drawing/2018/sketchyshapes" sd="3441120058">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3">
                      <a:lumMod val="75000"/>
                    </a:schemeClr>
                  </a:solidFill>
                </a:rPr>
                <a:t>…</a:t>
              </a:r>
            </a:p>
          </p:txBody>
        </p:sp>
        <p:sp>
          <p:nvSpPr>
            <p:cNvPr id="17" name="Rounded Rectangle 16">
              <a:extLst>
                <a:ext uri="{FF2B5EF4-FFF2-40B4-BE49-F238E27FC236}">
                  <a16:creationId xmlns:a16="http://schemas.microsoft.com/office/drawing/2014/main" id="{B5A0464C-02CF-8E4F-AC55-BDD22F4C9193}"/>
                </a:ext>
              </a:extLst>
            </p:cNvPr>
            <p:cNvSpPr/>
            <p:nvPr/>
          </p:nvSpPr>
          <p:spPr>
            <a:xfrm>
              <a:off x="1821128" y="771224"/>
              <a:ext cx="1120033" cy="490735"/>
            </a:xfrm>
            <a:custGeom>
              <a:avLst/>
              <a:gdLst>
                <a:gd name="connsiteX0" fmla="*/ 0 w 1262939"/>
                <a:gd name="connsiteY0" fmla="*/ 81791 h 490735"/>
                <a:gd name="connsiteX1" fmla="*/ 81791 w 1262939"/>
                <a:gd name="connsiteY1" fmla="*/ 0 h 490735"/>
                <a:gd name="connsiteX2" fmla="*/ 609482 w 1262939"/>
                <a:gd name="connsiteY2" fmla="*/ 0 h 490735"/>
                <a:gd name="connsiteX3" fmla="*/ 1181148 w 1262939"/>
                <a:gd name="connsiteY3" fmla="*/ 0 h 490735"/>
                <a:gd name="connsiteX4" fmla="*/ 1262939 w 1262939"/>
                <a:gd name="connsiteY4" fmla="*/ 81791 h 490735"/>
                <a:gd name="connsiteX5" fmla="*/ 1262939 w 1262939"/>
                <a:gd name="connsiteY5" fmla="*/ 408944 h 490735"/>
                <a:gd name="connsiteX6" fmla="*/ 1181148 w 1262939"/>
                <a:gd name="connsiteY6" fmla="*/ 490735 h 490735"/>
                <a:gd name="connsiteX7" fmla="*/ 664450 w 1262939"/>
                <a:gd name="connsiteY7" fmla="*/ 490735 h 490735"/>
                <a:gd name="connsiteX8" fmla="*/ 81791 w 1262939"/>
                <a:gd name="connsiteY8" fmla="*/ 490735 h 490735"/>
                <a:gd name="connsiteX9" fmla="*/ 0 w 1262939"/>
                <a:gd name="connsiteY9" fmla="*/ 408944 h 490735"/>
                <a:gd name="connsiteX10" fmla="*/ 0 w 1262939"/>
                <a:gd name="connsiteY10"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2939" h="490735" fill="none" extrusionOk="0">
                  <a:moveTo>
                    <a:pt x="0" y="81791"/>
                  </a:moveTo>
                  <a:cubicBezTo>
                    <a:pt x="903" y="39537"/>
                    <a:pt x="34485" y="550"/>
                    <a:pt x="81791" y="0"/>
                  </a:cubicBezTo>
                  <a:cubicBezTo>
                    <a:pt x="249583" y="-8829"/>
                    <a:pt x="503704" y="31320"/>
                    <a:pt x="609482" y="0"/>
                  </a:cubicBezTo>
                  <a:cubicBezTo>
                    <a:pt x="715260" y="-31320"/>
                    <a:pt x="926958" y="12203"/>
                    <a:pt x="1181148" y="0"/>
                  </a:cubicBezTo>
                  <a:cubicBezTo>
                    <a:pt x="1231151" y="-3055"/>
                    <a:pt x="1258592" y="34743"/>
                    <a:pt x="1262939" y="81791"/>
                  </a:cubicBezTo>
                  <a:cubicBezTo>
                    <a:pt x="1270908" y="172043"/>
                    <a:pt x="1246015" y="285895"/>
                    <a:pt x="1262939" y="408944"/>
                  </a:cubicBezTo>
                  <a:cubicBezTo>
                    <a:pt x="1271065" y="457152"/>
                    <a:pt x="1236288" y="492606"/>
                    <a:pt x="1181148" y="490735"/>
                  </a:cubicBezTo>
                  <a:cubicBezTo>
                    <a:pt x="974792" y="545458"/>
                    <a:pt x="830276" y="480961"/>
                    <a:pt x="664450" y="490735"/>
                  </a:cubicBezTo>
                  <a:cubicBezTo>
                    <a:pt x="498624" y="500509"/>
                    <a:pt x="358534" y="462656"/>
                    <a:pt x="81791" y="490735"/>
                  </a:cubicBezTo>
                  <a:cubicBezTo>
                    <a:pt x="27826" y="494774"/>
                    <a:pt x="12133" y="451888"/>
                    <a:pt x="0" y="408944"/>
                  </a:cubicBezTo>
                  <a:cubicBezTo>
                    <a:pt x="-5321" y="323924"/>
                    <a:pt x="21255" y="242259"/>
                    <a:pt x="0" y="81791"/>
                  </a:cubicBezTo>
                  <a:close/>
                </a:path>
                <a:path w="1262939" h="490735" stroke="0" extrusionOk="0">
                  <a:moveTo>
                    <a:pt x="0" y="81791"/>
                  </a:moveTo>
                  <a:cubicBezTo>
                    <a:pt x="10679" y="41369"/>
                    <a:pt x="34541" y="1165"/>
                    <a:pt x="81791" y="0"/>
                  </a:cubicBezTo>
                  <a:cubicBezTo>
                    <a:pt x="333474" y="-64177"/>
                    <a:pt x="500012" y="1438"/>
                    <a:pt x="653457" y="0"/>
                  </a:cubicBezTo>
                  <a:cubicBezTo>
                    <a:pt x="806902" y="-1438"/>
                    <a:pt x="921231" y="19806"/>
                    <a:pt x="1181148" y="0"/>
                  </a:cubicBezTo>
                  <a:cubicBezTo>
                    <a:pt x="1234927" y="-4211"/>
                    <a:pt x="1268203" y="32268"/>
                    <a:pt x="1262939" y="81791"/>
                  </a:cubicBezTo>
                  <a:cubicBezTo>
                    <a:pt x="1296403" y="167065"/>
                    <a:pt x="1235324" y="263454"/>
                    <a:pt x="1262939" y="408944"/>
                  </a:cubicBezTo>
                  <a:cubicBezTo>
                    <a:pt x="1262961" y="451264"/>
                    <a:pt x="1223008" y="493005"/>
                    <a:pt x="1181148" y="490735"/>
                  </a:cubicBezTo>
                  <a:cubicBezTo>
                    <a:pt x="956894" y="501420"/>
                    <a:pt x="767380" y="455375"/>
                    <a:pt x="653457" y="490735"/>
                  </a:cubicBezTo>
                  <a:cubicBezTo>
                    <a:pt x="539534" y="526095"/>
                    <a:pt x="280610" y="432661"/>
                    <a:pt x="81791" y="490735"/>
                  </a:cubicBezTo>
                  <a:cubicBezTo>
                    <a:pt x="32625" y="492205"/>
                    <a:pt x="-2078" y="455508"/>
                    <a:pt x="0" y="408944"/>
                  </a:cubicBezTo>
                  <a:cubicBezTo>
                    <a:pt x="-37265" y="331450"/>
                    <a:pt x="21916" y="215476"/>
                    <a:pt x="0" y="81791"/>
                  </a:cubicBezTo>
                  <a:close/>
                </a:path>
              </a:pathLst>
            </a:custGeom>
            <a:grpFill/>
            <a:ln w="3175">
              <a:solidFill>
                <a:schemeClr val="accent3">
                  <a:lumMod val="75000"/>
                </a:schemeClr>
              </a:solidFill>
              <a:prstDash val="dash"/>
              <a:extLst>
                <a:ext uri="{C807C97D-BFC1-408E-A445-0C87EB9F89A2}">
                  <ask:lineSketchStyleProps xmlns:ask="http://schemas.microsoft.com/office/drawing/2018/sketchyshapes" sd="895082329">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3">
                      <a:lumMod val="75000"/>
                    </a:schemeClr>
                  </a:solidFill>
                </a:rPr>
                <a:t>App.cf</a:t>
              </a:r>
              <a:endParaRPr lang="en-US" sz="1600" dirty="0">
                <a:solidFill>
                  <a:schemeClr val="accent3">
                    <a:lumMod val="75000"/>
                  </a:schemeClr>
                </a:solidFill>
              </a:endParaRPr>
            </a:p>
          </p:txBody>
        </p:sp>
      </p:grpSp>
      <p:sp>
        <p:nvSpPr>
          <p:cNvPr id="33" name="Rounded Rectangle 32">
            <a:extLst>
              <a:ext uri="{FF2B5EF4-FFF2-40B4-BE49-F238E27FC236}">
                <a16:creationId xmlns:a16="http://schemas.microsoft.com/office/drawing/2014/main" id="{2DAD1D2B-2242-1643-B4C5-2C56631F2FA9}"/>
              </a:ext>
            </a:extLst>
          </p:cNvPr>
          <p:cNvSpPr/>
          <p:nvPr/>
        </p:nvSpPr>
        <p:spPr>
          <a:xfrm>
            <a:off x="3894078" y="1218745"/>
            <a:ext cx="2857113" cy="607107"/>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rgbClr val="C00000"/>
                </a:solidFill>
              </a:rPr>
              <a:t>App.Common</a:t>
            </a:r>
            <a:endParaRPr lang="en-US" sz="1600" dirty="0">
              <a:solidFill>
                <a:srgbClr val="C00000"/>
              </a:solidFill>
            </a:endParaRPr>
          </a:p>
        </p:txBody>
      </p:sp>
      <p:sp>
        <p:nvSpPr>
          <p:cNvPr id="34" name="Rounded Rectangle 33">
            <a:extLst>
              <a:ext uri="{FF2B5EF4-FFF2-40B4-BE49-F238E27FC236}">
                <a16:creationId xmlns:a16="http://schemas.microsoft.com/office/drawing/2014/main" id="{3C1C081A-2B64-EC43-BD51-200B524DD0AA}"/>
              </a:ext>
            </a:extLst>
          </p:cNvPr>
          <p:cNvSpPr/>
          <p:nvPr/>
        </p:nvSpPr>
        <p:spPr>
          <a:xfrm>
            <a:off x="1178620" y="2664242"/>
            <a:ext cx="3209874" cy="652336"/>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a:solidFill>
                  <a:schemeClr val="accent2">
                    <a:lumMod val="75000"/>
                  </a:schemeClr>
                </a:solidFill>
              </a:rPr>
              <a:t>1.</a:t>
            </a:r>
            <a:r>
              <a:rPr lang="zh-CN" altLang="en-US" sz="1400" dirty="0">
                <a:solidFill>
                  <a:schemeClr val="accent2">
                    <a:lumMod val="75000"/>
                  </a:schemeClr>
                </a:solidFill>
              </a:rPr>
              <a:t>所有的皮肤包都编译成</a:t>
            </a:r>
            <a:r>
              <a:rPr lang="en-US" altLang="zh-CN" sz="1400" dirty="0" err="1">
                <a:solidFill>
                  <a:schemeClr val="accent2">
                    <a:lumMod val="75000"/>
                  </a:schemeClr>
                </a:solidFill>
              </a:rPr>
              <a:t>apk</a:t>
            </a:r>
            <a:r>
              <a:rPr lang="zh-CN" altLang="en-US" sz="1400" dirty="0">
                <a:solidFill>
                  <a:schemeClr val="accent2">
                    <a:lumMod val="75000"/>
                  </a:schemeClr>
                </a:solidFill>
              </a:rPr>
              <a:t>，拷贝到</a:t>
            </a:r>
            <a:r>
              <a:rPr lang="en-US" altLang="zh-CN" sz="1400" dirty="0" err="1">
                <a:solidFill>
                  <a:schemeClr val="accent2">
                    <a:lumMod val="75000"/>
                  </a:schemeClr>
                </a:solidFill>
              </a:rPr>
              <a:t>app.common</a:t>
            </a:r>
            <a:r>
              <a:rPr lang="zh-CN" altLang="en-US" sz="1400" dirty="0">
                <a:solidFill>
                  <a:schemeClr val="accent2">
                    <a:lumMod val="75000"/>
                  </a:schemeClr>
                </a:solidFill>
              </a:rPr>
              <a:t>的</a:t>
            </a:r>
            <a:r>
              <a:rPr lang="en-US" altLang="zh-CN" sz="1400" dirty="0">
                <a:solidFill>
                  <a:schemeClr val="accent2">
                    <a:lumMod val="75000"/>
                  </a:schemeClr>
                </a:solidFill>
              </a:rPr>
              <a:t>assets</a:t>
            </a:r>
            <a:r>
              <a:rPr lang="zh-CN" altLang="en-US" sz="1400" dirty="0">
                <a:solidFill>
                  <a:schemeClr val="accent2">
                    <a:lumMod val="75000"/>
                  </a:schemeClr>
                </a:solidFill>
              </a:rPr>
              <a:t>目录下</a:t>
            </a:r>
            <a:endParaRPr lang="en-US" sz="1400" dirty="0">
              <a:solidFill>
                <a:schemeClr val="accent2">
                  <a:lumMod val="75000"/>
                </a:schemeClr>
              </a:solidFill>
            </a:endParaRPr>
          </a:p>
        </p:txBody>
      </p:sp>
      <p:sp>
        <p:nvSpPr>
          <p:cNvPr id="35" name="Rounded Rectangle 34">
            <a:extLst>
              <a:ext uri="{FF2B5EF4-FFF2-40B4-BE49-F238E27FC236}">
                <a16:creationId xmlns:a16="http://schemas.microsoft.com/office/drawing/2014/main" id="{A45737B8-0CC2-4E40-8FB1-162B7B9E4F9B}"/>
              </a:ext>
            </a:extLst>
          </p:cNvPr>
          <p:cNvSpPr/>
          <p:nvPr/>
        </p:nvSpPr>
        <p:spPr>
          <a:xfrm>
            <a:off x="6000006" y="2695686"/>
            <a:ext cx="3209874" cy="652336"/>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a:solidFill>
                  <a:schemeClr val="accent6">
                    <a:lumMod val="50000"/>
                  </a:schemeClr>
                </a:solidFill>
              </a:rPr>
              <a:t>2.</a:t>
            </a:r>
            <a:r>
              <a:rPr lang="zh-CN" altLang="en-US" sz="1400" dirty="0">
                <a:solidFill>
                  <a:schemeClr val="accent6">
                    <a:lumMod val="50000"/>
                  </a:schemeClr>
                </a:solidFill>
              </a:rPr>
              <a:t>当切换游戏的时候使用动态换肤组件切换皮肤</a:t>
            </a:r>
            <a:endParaRPr lang="en-US" sz="1400" dirty="0">
              <a:solidFill>
                <a:schemeClr val="accent6">
                  <a:lumMod val="50000"/>
                </a:schemeClr>
              </a:solidFill>
            </a:endParaRPr>
          </a:p>
        </p:txBody>
      </p:sp>
    </p:spTree>
    <p:extLst>
      <p:ext uri="{BB962C8B-B14F-4D97-AF65-F5344CB8AC3E}">
        <p14:creationId xmlns:p14="http://schemas.microsoft.com/office/powerpoint/2010/main" val="1156140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0C01B2E-FA6F-DB41-BBF0-30622EC72828}"/>
              </a:ext>
            </a:extLst>
          </p:cNvPr>
          <p:cNvSpPr/>
          <p:nvPr/>
        </p:nvSpPr>
        <p:spPr>
          <a:xfrm>
            <a:off x="457199" y="355175"/>
            <a:ext cx="7302844"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换肤方案的成果</a:t>
            </a:r>
            <a:endParaRPr lang="en-US" sz="3200" b="1" dirty="0">
              <a:solidFill>
                <a:schemeClr val="accent5">
                  <a:lumMod val="50000"/>
                </a:schemeClr>
              </a:solidFill>
            </a:endParaRPr>
          </a:p>
        </p:txBody>
      </p:sp>
      <p:graphicFrame>
        <p:nvGraphicFramePr>
          <p:cNvPr id="6" name="Table 5">
            <a:extLst>
              <a:ext uri="{FF2B5EF4-FFF2-40B4-BE49-F238E27FC236}">
                <a16:creationId xmlns:a16="http://schemas.microsoft.com/office/drawing/2014/main" id="{1FB21602-5713-9844-A862-CDF161F905DE}"/>
              </a:ext>
            </a:extLst>
          </p:cNvPr>
          <p:cNvGraphicFramePr>
            <a:graphicFrameLocks noGrp="1"/>
          </p:cNvGraphicFramePr>
          <p:nvPr>
            <p:extLst>
              <p:ext uri="{D42A27DB-BD31-4B8C-83A1-F6EECF244321}">
                <p14:modId xmlns:p14="http://schemas.microsoft.com/office/powerpoint/2010/main" val="1289291652"/>
              </p:ext>
            </p:extLst>
          </p:nvPr>
        </p:nvGraphicFramePr>
        <p:xfrm>
          <a:off x="457199" y="1478281"/>
          <a:ext cx="10688320" cy="1107440"/>
        </p:xfrm>
        <a:graphic>
          <a:graphicData uri="http://schemas.openxmlformats.org/drawingml/2006/table">
            <a:tbl>
              <a:tblPr firstRow="1" bandRow="1">
                <a:tableStyleId>{EB9631B5-78F2-41C9-869B-9F39066F8104}</a:tableStyleId>
              </a:tblPr>
              <a:tblGrid>
                <a:gridCol w="1383959">
                  <a:extLst>
                    <a:ext uri="{9D8B030D-6E8A-4147-A177-3AD203B41FA5}">
                      <a16:colId xmlns:a16="http://schemas.microsoft.com/office/drawing/2014/main" val="2650250840"/>
                    </a:ext>
                  </a:extLst>
                </a:gridCol>
                <a:gridCol w="1236337">
                  <a:extLst>
                    <a:ext uri="{9D8B030D-6E8A-4147-A177-3AD203B41FA5}">
                      <a16:colId xmlns:a16="http://schemas.microsoft.com/office/drawing/2014/main" val="3509965486"/>
                    </a:ext>
                  </a:extLst>
                </a:gridCol>
                <a:gridCol w="1627966">
                  <a:extLst>
                    <a:ext uri="{9D8B030D-6E8A-4147-A177-3AD203B41FA5}">
                      <a16:colId xmlns:a16="http://schemas.microsoft.com/office/drawing/2014/main" val="90464324"/>
                    </a:ext>
                  </a:extLst>
                </a:gridCol>
                <a:gridCol w="1755161">
                  <a:extLst>
                    <a:ext uri="{9D8B030D-6E8A-4147-A177-3AD203B41FA5}">
                      <a16:colId xmlns:a16="http://schemas.microsoft.com/office/drawing/2014/main" val="1508464756"/>
                    </a:ext>
                  </a:extLst>
                </a:gridCol>
                <a:gridCol w="1133657">
                  <a:extLst>
                    <a:ext uri="{9D8B030D-6E8A-4147-A177-3AD203B41FA5}">
                      <a16:colId xmlns:a16="http://schemas.microsoft.com/office/drawing/2014/main" val="1800366137"/>
                    </a:ext>
                  </a:extLst>
                </a:gridCol>
                <a:gridCol w="1775620">
                  <a:extLst>
                    <a:ext uri="{9D8B030D-6E8A-4147-A177-3AD203B41FA5}">
                      <a16:colId xmlns:a16="http://schemas.microsoft.com/office/drawing/2014/main" val="3557475241"/>
                    </a:ext>
                  </a:extLst>
                </a:gridCol>
                <a:gridCol w="1775620">
                  <a:extLst>
                    <a:ext uri="{9D8B030D-6E8A-4147-A177-3AD203B41FA5}">
                      <a16:colId xmlns:a16="http://schemas.microsoft.com/office/drawing/2014/main" val="2225826426"/>
                    </a:ext>
                  </a:extLst>
                </a:gridCol>
              </a:tblGrid>
              <a:tr h="0">
                <a:tc>
                  <a:txBody>
                    <a:bodyPr/>
                    <a:lstStyle/>
                    <a:p>
                      <a:pPr algn="ctr"/>
                      <a:r>
                        <a:rPr lang="zh-CN" altLang="en-CN"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侵入</a:t>
                      </a:r>
                      <a:r>
                        <a:rPr lang="zh-CN" altLang="en-US" dirty="0">
                          <a:solidFill>
                            <a:schemeClr val="accent5">
                              <a:lumMod val="50000"/>
                            </a:schemeClr>
                          </a:solidFill>
                        </a:rPr>
                        <a:t>性</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可用</a:t>
                      </a:r>
                      <a:r>
                        <a:rPr lang="zh-CN" altLang="en-US" dirty="0">
                          <a:solidFill>
                            <a:schemeClr val="accent5">
                              <a:lumMod val="50000"/>
                            </a:schemeClr>
                          </a:solidFill>
                        </a:rPr>
                        <a:t>性</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模块化</a:t>
                      </a:r>
                      <a:r>
                        <a:rPr lang="zh-CN" altLang="en-US" dirty="0">
                          <a:solidFill>
                            <a:schemeClr val="accent5">
                              <a:lumMod val="50000"/>
                            </a:schemeClr>
                          </a:solidFill>
                        </a:rPr>
                        <a:t>开发</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安装包</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动态</a:t>
                      </a:r>
                      <a:r>
                        <a:rPr lang="zh-CN" altLang="en-US" dirty="0">
                          <a:solidFill>
                            <a:schemeClr val="accent5">
                              <a:lumMod val="50000"/>
                            </a:schemeClr>
                          </a:solidFill>
                        </a:rPr>
                        <a:t>下载</a:t>
                      </a:r>
                      <a:endParaRPr lang="en-CN" dirty="0">
                        <a:solidFill>
                          <a:schemeClr val="accent5">
                            <a:lumMod val="50000"/>
                          </a:schemeClr>
                        </a:solidFill>
                      </a:endParaRPr>
                    </a:p>
                  </a:txBody>
                  <a:tcPr/>
                </a:tc>
                <a:tc>
                  <a:txBody>
                    <a:bodyPr/>
                    <a:lstStyle/>
                    <a:p>
                      <a:pPr algn="ctr"/>
                      <a:r>
                        <a:rPr lang="zh-CN" altLang="en-US" dirty="0">
                          <a:solidFill>
                            <a:schemeClr val="accent5">
                              <a:lumMod val="50000"/>
                            </a:schemeClr>
                          </a:solidFill>
                        </a:rPr>
                        <a:t>方案复杂度</a:t>
                      </a:r>
                      <a:endParaRPr lang="en-CN" dirty="0">
                        <a:solidFill>
                          <a:schemeClr val="accent5">
                            <a:lumMod val="50000"/>
                          </a:schemeClr>
                        </a:solidFill>
                      </a:endParaRPr>
                    </a:p>
                  </a:txBody>
                  <a:tcPr/>
                </a:tc>
                <a:extLst>
                  <a:ext uri="{0D108BD9-81ED-4DB2-BD59-A6C34878D82A}">
                    <a16:rowId xmlns:a16="http://schemas.microsoft.com/office/drawing/2014/main" val="694460625"/>
                  </a:ext>
                </a:extLst>
              </a:tr>
              <a:tr h="370840">
                <a:tc>
                  <a:txBody>
                    <a:bodyPr/>
                    <a:lstStyle/>
                    <a:p>
                      <a:pPr algn="ctr"/>
                      <a:r>
                        <a:rPr lang="zh-CN" altLang="en-CN" dirty="0">
                          <a:solidFill>
                            <a:schemeClr val="accent5">
                              <a:lumMod val="50000"/>
                            </a:schemeClr>
                          </a:solidFill>
                        </a:rPr>
                        <a:t>老</a:t>
                      </a:r>
                      <a:r>
                        <a:rPr lang="zh-CN" altLang="en-US"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US" dirty="0">
                          <a:solidFill>
                            <a:srgbClr val="C00000"/>
                          </a:solidFill>
                        </a:rPr>
                        <a:t>高</a:t>
                      </a:r>
                      <a:endParaRPr lang="en-CN" dirty="0">
                        <a:solidFill>
                          <a:srgbClr val="C00000"/>
                        </a:solidFill>
                      </a:endParaRPr>
                    </a:p>
                  </a:txBody>
                  <a:tcPr/>
                </a:tc>
                <a:tc>
                  <a:txBody>
                    <a:bodyPr/>
                    <a:lstStyle/>
                    <a:p>
                      <a:pPr algn="ctr"/>
                      <a:r>
                        <a:rPr lang="zh-CN" altLang="en-CN" dirty="0">
                          <a:solidFill>
                            <a:srgbClr val="C00000"/>
                          </a:solidFill>
                        </a:rPr>
                        <a:t>低</a:t>
                      </a:r>
                      <a:endParaRPr lang="en-CN" dirty="0">
                        <a:solidFill>
                          <a:srgbClr val="C00000"/>
                        </a:solidFill>
                      </a:endParaRPr>
                    </a:p>
                  </a:txBody>
                  <a:tcPr/>
                </a:tc>
                <a:tc>
                  <a:txBody>
                    <a:bodyPr/>
                    <a:lstStyle/>
                    <a:p>
                      <a:pPr algn="ctr"/>
                      <a:r>
                        <a:rPr lang="zh-CN" altLang="en-CN" dirty="0">
                          <a:solidFill>
                            <a:srgbClr val="C00000"/>
                          </a:solidFill>
                        </a:rPr>
                        <a:t>不</a:t>
                      </a:r>
                      <a:r>
                        <a:rPr lang="zh-CN" altLang="en-US" dirty="0">
                          <a:solidFill>
                            <a:srgbClr val="C00000"/>
                          </a:solidFill>
                        </a:rPr>
                        <a:t>支持</a:t>
                      </a:r>
                      <a:endParaRPr lang="en-CN" dirty="0">
                        <a:solidFill>
                          <a:srgbClr val="C00000"/>
                        </a:solidFill>
                      </a:endParaRPr>
                    </a:p>
                  </a:txBody>
                  <a:tcPr/>
                </a:tc>
                <a:tc>
                  <a:txBody>
                    <a:bodyPr/>
                    <a:lstStyle/>
                    <a:p>
                      <a:pPr algn="ctr"/>
                      <a:r>
                        <a:rPr lang="zh-CN" altLang="en-CN" dirty="0">
                          <a:solidFill>
                            <a:srgbClr val="C00000"/>
                          </a:solidFill>
                        </a:rPr>
                        <a:t>更大</a:t>
                      </a:r>
                      <a:endParaRPr lang="en-CN" dirty="0">
                        <a:solidFill>
                          <a:srgbClr val="C00000"/>
                        </a:solidFill>
                      </a:endParaRPr>
                    </a:p>
                  </a:txBody>
                  <a:tcPr/>
                </a:tc>
                <a:tc>
                  <a:txBody>
                    <a:bodyPr/>
                    <a:lstStyle/>
                    <a:p>
                      <a:pPr algn="ctr"/>
                      <a:r>
                        <a:rPr lang="zh-CN" altLang="en-CN" dirty="0">
                          <a:solidFill>
                            <a:srgbClr val="C00000"/>
                          </a:solidFill>
                        </a:rPr>
                        <a:t>不</a:t>
                      </a:r>
                      <a:r>
                        <a:rPr lang="zh-CN" altLang="en-US" dirty="0">
                          <a:solidFill>
                            <a:srgbClr val="C00000"/>
                          </a:solidFill>
                        </a:rPr>
                        <a:t>支持</a:t>
                      </a:r>
                      <a:endParaRPr lang="en-CN" dirty="0">
                        <a:solidFill>
                          <a:srgbClr val="C00000"/>
                        </a:solidFill>
                      </a:endParaRPr>
                    </a:p>
                  </a:txBody>
                  <a:tcPr/>
                </a:tc>
                <a:tc>
                  <a:txBody>
                    <a:bodyPr/>
                    <a:lstStyle/>
                    <a:p>
                      <a:pPr algn="ctr"/>
                      <a:r>
                        <a:rPr lang="zh-CN" altLang="en-US" dirty="0">
                          <a:solidFill>
                            <a:schemeClr val="accent1">
                              <a:lumMod val="50000"/>
                            </a:schemeClr>
                          </a:solidFill>
                        </a:rPr>
                        <a:t>简单</a:t>
                      </a:r>
                      <a:endParaRPr lang="en-CN" dirty="0">
                        <a:solidFill>
                          <a:schemeClr val="accent1">
                            <a:lumMod val="50000"/>
                          </a:schemeClr>
                        </a:solidFill>
                      </a:endParaRPr>
                    </a:p>
                  </a:txBody>
                  <a:tcPr/>
                </a:tc>
                <a:extLst>
                  <a:ext uri="{0D108BD9-81ED-4DB2-BD59-A6C34878D82A}">
                    <a16:rowId xmlns:a16="http://schemas.microsoft.com/office/drawing/2014/main" val="3618541942"/>
                  </a:ext>
                </a:extLst>
              </a:tr>
              <a:tr h="370840">
                <a:tc>
                  <a:txBody>
                    <a:bodyPr/>
                    <a:lstStyle/>
                    <a:p>
                      <a:pPr algn="ctr"/>
                      <a:r>
                        <a:rPr lang="zh-CN" altLang="en-CN" dirty="0">
                          <a:solidFill>
                            <a:schemeClr val="accent5">
                              <a:lumMod val="50000"/>
                            </a:schemeClr>
                          </a:solidFill>
                        </a:rPr>
                        <a:t>新</a:t>
                      </a:r>
                      <a:r>
                        <a:rPr lang="zh-CN" altLang="en-US"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低</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好</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支持</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更</a:t>
                      </a:r>
                      <a:r>
                        <a:rPr lang="zh-CN" altLang="en-US" dirty="0">
                          <a:solidFill>
                            <a:schemeClr val="accent5">
                              <a:lumMod val="50000"/>
                            </a:schemeClr>
                          </a:solidFill>
                        </a:rPr>
                        <a:t>小</a:t>
                      </a:r>
                      <a:endParaRPr lang="en-CN" dirty="0">
                        <a:solidFill>
                          <a:schemeClr val="accent5">
                            <a:lumMod val="50000"/>
                          </a:schemeClr>
                        </a:solidFill>
                      </a:endParaRPr>
                    </a:p>
                  </a:txBody>
                  <a:tcPr/>
                </a:tc>
                <a:tc>
                  <a:txBody>
                    <a:bodyPr/>
                    <a:lstStyle/>
                    <a:p>
                      <a:pPr algn="ctr"/>
                      <a:r>
                        <a:rPr lang="zh-CN" altLang="en-CN" dirty="0">
                          <a:solidFill>
                            <a:srgbClr val="C00000"/>
                          </a:solidFill>
                        </a:rPr>
                        <a:t>不</a:t>
                      </a:r>
                      <a:r>
                        <a:rPr lang="zh-CN" altLang="en-US" dirty="0">
                          <a:solidFill>
                            <a:srgbClr val="C00000"/>
                          </a:solidFill>
                        </a:rPr>
                        <a:t>支持</a:t>
                      </a:r>
                      <a:endParaRPr lang="en-CN" dirty="0">
                        <a:solidFill>
                          <a:srgbClr val="C00000"/>
                        </a:solidFill>
                      </a:endParaRPr>
                    </a:p>
                  </a:txBody>
                  <a:tcPr/>
                </a:tc>
                <a:tc>
                  <a:txBody>
                    <a:bodyPr/>
                    <a:lstStyle/>
                    <a:p>
                      <a:pPr algn="ctr"/>
                      <a:r>
                        <a:rPr lang="zh-CN" altLang="en-US" dirty="0">
                          <a:solidFill>
                            <a:schemeClr val="accent5">
                              <a:lumMod val="50000"/>
                            </a:schemeClr>
                          </a:solidFill>
                        </a:rPr>
                        <a:t>简单</a:t>
                      </a:r>
                      <a:endParaRPr lang="en-CN" dirty="0">
                        <a:solidFill>
                          <a:schemeClr val="accent5">
                            <a:lumMod val="50000"/>
                          </a:schemeClr>
                        </a:solidFill>
                      </a:endParaRPr>
                    </a:p>
                  </a:txBody>
                  <a:tcPr/>
                </a:tc>
                <a:extLst>
                  <a:ext uri="{0D108BD9-81ED-4DB2-BD59-A6C34878D82A}">
                    <a16:rowId xmlns:a16="http://schemas.microsoft.com/office/drawing/2014/main" val="3848467812"/>
                  </a:ext>
                </a:extLst>
              </a:tr>
            </a:tbl>
          </a:graphicData>
        </a:graphic>
      </p:graphicFrame>
      <p:sp>
        <p:nvSpPr>
          <p:cNvPr id="7" name="Rounded Rectangle 6">
            <a:extLst>
              <a:ext uri="{FF2B5EF4-FFF2-40B4-BE49-F238E27FC236}">
                <a16:creationId xmlns:a16="http://schemas.microsoft.com/office/drawing/2014/main" id="{A7C04B1B-0529-064A-A1F8-356D862CCEF4}"/>
              </a:ext>
            </a:extLst>
          </p:cNvPr>
          <p:cNvSpPr/>
          <p:nvPr/>
        </p:nvSpPr>
        <p:spPr>
          <a:xfrm>
            <a:off x="457199" y="931969"/>
            <a:ext cx="251968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accent5">
                    <a:lumMod val="50000"/>
                  </a:schemeClr>
                </a:solidFill>
              </a:rPr>
              <a:t>静态换肤新旧对比</a:t>
            </a:r>
            <a:endParaRPr lang="en-US" sz="2000" b="1" dirty="0">
              <a:solidFill>
                <a:schemeClr val="accent5">
                  <a:lumMod val="50000"/>
                </a:schemeClr>
              </a:solidFill>
            </a:endParaRPr>
          </a:p>
        </p:txBody>
      </p:sp>
      <p:graphicFrame>
        <p:nvGraphicFramePr>
          <p:cNvPr id="8" name="Table 7">
            <a:extLst>
              <a:ext uri="{FF2B5EF4-FFF2-40B4-BE49-F238E27FC236}">
                <a16:creationId xmlns:a16="http://schemas.microsoft.com/office/drawing/2014/main" id="{65B6D674-41F5-7A42-81FB-7EC09C8285DF}"/>
              </a:ext>
            </a:extLst>
          </p:cNvPr>
          <p:cNvGraphicFramePr>
            <a:graphicFrameLocks noGrp="1"/>
          </p:cNvGraphicFramePr>
          <p:nvPr>
            <p:extLst>
              <p:ext uri="{D42A27DB-BD31-4B8C-83A1-F6EECF244321}">
                <p14:modId xmlns:p14="http://schemas.microsoft.com/office/powerpoint/2010/main" val="3979337171"/>
              </p:ext>
            </p:extLst>
          </p:nvPr>
        </p:nvGraphicFramePr>
        <p:xfrm>
          <a:off x="457200" y="3373120"/>
          <a:ext cx="10688319" cy="1107440"/>
        </p:xfrm>
        <a:graphic>
          <a:graphicData uri="http://schemas.openxmlformats.org/drawingml/2006/table">
            <a:tbl>
              <a:tblPr firstRow="1" bandRow="1">
                <a:tableStyleId>{EB9631B5-78F2-41C9-869B-9F39066F8104}</a:tableStyleId>
              </a:tblPr>
              <a:tblGrid>
                <a:gridCol w="1383959">
                  <a:extLst>
                    <a:ext uri="{9D8B030D-6E8A-4147-A177-3AD203B41FA5}">
                      <a16:colId xmlns:a16="http://schemas.microsoft.com/office/drawing/2014/main" val="2650250840"/>
                    </a:ext>
                  </a:extLst>
                </a:gridCol>
                <a:gridCol w="1236337">
                  <a:extLst>
                    <a:ext uri="{9D8B030D-6E8A-4147-A177-3AD203B41FA5}">
                      <a16:colId xmlns:a16="http://schemas.microsoft.com/office/drawing/2014/main" val="3509965486"/>
                    </a:ext>
                  </a:extLst>
                </a:gridCol>
                <a:gridCol w="1627965">
                  <a:extLst>
                    <a:ext uri="{9D8B030D-6E8A-4147-A177-3AD203B41FA5}">
                      <a16:colId xmlns:a16="http://schemas.microsoft.com/office/drawing/2014/main" val="90464324"/>
                    </a:ext>
                  </a:extLst>
                </a:gridCol>
                <a:gridCol w="1755161">
                  <a:extLst>
                    <a:ext uri="{9D8B030D-6E8A-4147-A177-3AD203B41FA5}">
                      <a16:colId xmlns:a16="http://schemas.microsoft.com/office/drawing/2014/main" val="1508464756"/>
                    </a:ext>
                  </a:extLst>
                </a:gridCol>
                <a:gridCol w="1133657">
                  <a:extLst>
                    <a:ext uri="{9D8B030D-6E8A-4147-A177-3AD203B41FA5}">
                      <a16:colId xmlns:a16="http://schemas.microsoft.com/office/drawing/2014/main" val="1800366137"/>
                    </a:ext>
                  </a:extLst>
                </a:gridCol>
                <a:gridCol w="1775620">
                  <a:extLst>
                    <a:ext uri="{9D8B030D-6E8A-4147-A177-3AD203B41FA5}">
                      <a16:colId xmlns:a16="http://schemas.microsoft.com/office/drawing/2014/main" val="3557475241"/>
                    </a:ext>
                  </a:extLst>
                </a:gridCol>
                <a:gridCol w="1775620">
                  <a:extLst>
                    <a:ext uri="{9D8B030D-6E8A-4147-A177-3AD203B41FA5}">
                      <a16:colId xmlns:a16="http://schemas.microsoft.com/office/drawing/2014/main" val="2030381356"/>
                    </a:ext>
                  </a:extLst>
                </a:gridCol>
              </a:tblGrid>
              <a:tr h="0">
                <a:tc>
                  <a:txBody>
                    <a:bodyPr/>
                    <a:lstStyle/>
                    <a:p>
                      <a:pPr algn="ctr"/>
                      <a:r>
                        <a:rPr lang="zh-CN" altLang="en-CN"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侵入</a:t>
                      </a:r>
                      <a:r>
                        <a:rPr lang="zh-CN" altLang="en-US" dirty="0">
                          <a:solidFill>
                            <a:schemeClr val="accent5">
                              <a:lumMod val="50000"/>
                            </a:schemeClr>
                          </a:solidFill>
                        </a:rPr>
                        <a:t>性</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可用</a:t>
                      </a:r>
                      <a:r>
                        <a:rPr lang="zh-CN" altLang="en-US" dirty="0">
                          <a:solidFill>
                            <a:schemeClr val="accent5">
                              <a:lumMod val="50000"/>
                            </a:schemeClr>
                          </a:solidFill>
                        </a:rPr>
                        <a:t>性</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模块化</a:t>
                      </a:r>
                      <a:r>
                        <a:rPr lang="zh-CN" altLang="en-US" dirty="0">
                          <a:solidFill>
                            <a:schemeClr val="accent5">
                              <a:lumMod val="50000"/>
                            </a:schemeClr>
                          </a:solidFill>
                        </a:rPr>
                        <a:t>开发</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安装包</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动态</a:t>
                      </a:r>
                      <a:r>
                        <a:rPr lang="zh-CN" altLang="en-US" dirty="0">
                          <a:solidFill>
                            <a:schemeClr val="accent5">
                              <a:lumMod val="50000"/>
                            </a:schemeClr>
                          </a:solidFill>
                        </a:rPr>
                        <a:t>下载</a:t>
                      </a:r>
                      <a:endParaRPr lang="en-CN" dirty="0">
                        <a:solidFill>
                          <a:schemeClr val="accent5">
                            <a:lumMod val="50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accent5">
                              <a:lumMod val="50000"/>
                            </a:schemeClr>
                          </a:solidFill>
                        </a:rPr>
                        <a:t>方案复杂度</a:t>
                      </a:r>
                      <a:endParaRPr lang="en-CN" dirty="0">
                        <a:solidFill>
                          <a:schemeClr val="accent5">
                            <a:lumMod val="50000"/>
                          </a:schemeClr>
                        </a:solidFill>
                      </a:endParaRPr>
                    </a:p>
                  </a:txBody>
                  <a:tcPr/>
                </a:tc>
                <a:extLst>
                  <a:ext uri="{0D108BD9-81ED-4DB2-BD59-A6C34878D82A}">
                    <a16:rowId xmlns:a16="http://schemas.microsoft.com/office/drawing/2014/main" val="694460625"/>
                  </a:ext>
                </a:extLst>
              </a:tr>
              <a:tr h="370840">
                <a:tc>
                  <a:txBody>
                    <a:bodyPr/>
                    <a:lstStyle/>
                    <a:p>
                      <a:pPr algn="ctr"/>
                      <a:r>
                        <a:rPr lang="zh-CN" altLang="en-CN" dirty="0">
                          <a:solidFill>
                            <a:schemeClr val="accent5">
                              <a:lumMod val="50000"/>
                            </a:schemeClr>
                          </a:solidFill>
                        </a:rPr>
                        <a:t>老</a:t>
                      </a:r>
                      <a:r>
                        <a:rPr lang="zh-CN" altLang="en-US"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CN" dirty="0">
                          <a:solidFill>
                            <a:srgbClr val="C00000"/>
                          </a:solidFill>
                        </a:rPr>
                        <a:t>高</a:t>
                      </a:r>
                      <a:endParaRPr lang="en-CN" dirty="0">
                        <a:solidFill>
                          <a:srgbClr val="C00000"/>
                        </a:solidFill>
                      </a:endParaRPr>
                    </a:p>
                  </a:txBody>
                  <a:tcPr/>
                </a:tc>
                <a:tc>
                  <a:txBody>
                    <a:bodyPr/>
                    <a:lstStyle/>
                    <a:p>
                      <a:pPr algn="ctr"/>
                      <a:r>
                        <a:rPr lang="zh-CN" altLang="en-CN" dirty="0">
                          <a:solidFill>
                            <a:srgbClr val="C00000"/>
                          </a:solidFill>
                        </a:rPr>
                        <a:t>低</a:t>
                      </a:r>
                      <a:endParaRPr lang="en-CN" dirty="0">
                        <a:solidFill>
                          <a:srgbClr val="C00000"/>
                        </a:solidFill>
                      </a:endParaRPr>
                    </a:p>
                  </a:txBody>
                  <a:tcPr/>
                </a:tc>
                <a:tc>
                  <a:txBody>
                    <a:bodyPr/>
                    <a:lstStyle/>
                    <a:p>
                      <a:pPr algn="ctr"/>
                      <a:r>
                        <a:rPr lang="zh-CN" altLang="en-CN" dirty="0">
                          <a:solidFill>
                            <a:srgbClr val="C00000"/>
                          </a:solidFill>
                        </a:rPr>
                        <a:t>不</a:t>
                      </a:r>
                      <a:r>
                        <a:rPr lang="zh-CN" altLang="en-US" dirty="0">
                          <a:solidFill>
                            <a:srgbClr val="C00000"/>
                          </a:solidFill>
                        </a:rPr>
                        <a:t>支持</a:t>
                      </a:r>
                      <a:endParaRPr lang="en-CN" dirty="0">
                        <a:solidFill>
                          <a:srgbClr val="C00000"/>
                        </a:solidFill>
                      </a:endParaRPr>
                    </a:p>
                  </a:txBody>
                  <a:tcPr/>
                </a:tc>
                <a:tc>
                  <a:txBody>
                    <a:bodyPr/>
                    <a:lstStyle/>
                    <a:p>
                      <a:pPr algn="ctr"/>
                      <a:r>
                        <a:rPr lang="zh-CN" altLang="en-US" dirty="0">
                          <a:solidFill>
                            <a:srgbClr val="C00000"/>
                          </a:solidFill>
                        </a:rPr>
                        <a:t>大</a:t>
                      </a:r>
                      <a:endParaRPr lang="en-CN" dirty="0">
                        <a:solidFill>
                          <a:srgbClr val="C00000"/>
                        </a:solidFill>
                      </a:endParaRPr>
                    </a:p>
                  </a:txBody>
                  <a:tcPr/>
                </a:tc>
                <a:tc>
                  <a:txBody>
                    <a:bodyPr/>
                    <a:lstStyle/>
                    <a:p>
                      <a:pPr algn="ctr"/>
                      <a:r>
                        <a:rPr lang="zh-CN" altLang="en-CN" dirty="0">
                          <a:solidFill>
                            <a:srgbClr val="C00000"/>
                          </a:solidFill>
                        </a:rPr>
                        <a:t>不</a:t>
                      </a:r>
                      <a:r>
                        <a:rPr lang="zh-CN" altLang="en-US" dirty="0">
                          <a:solidFill>
                            <a:srgbClr val="C00000"/>
                          </a:solidFill>
                        </a:rPr>
                        <a:t>支持</a:t>
                      </a:r>
                      <a:endParaRPr lang="en-CN" dirty="0">
                        <a:solidFill>
                          <a:srgbClr val="C0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accent1">
                              <a:lumMod val="50000"/>
                            </a:schemeClr>
                          </a:solidFill>
                        </a:rPr>
                        <a:t>简单</a:t>
                      </a:r>
                      <a:endParaRPr lang="en-CN" dirty="0">
                        <a:solidFill>
                          <a:schemeClr val="accent1">
                            <a:lumMod val="50000"/>
                          </a:schemeClr>
                        </a:solidFill>
                      </a:endParaRPr>
                    </a:p>
                  </a:txBody>
                  <a:tcPr/>
                </a:tc>
                <a:extLst>
                  <a:ext uri="{0D108BD9-81ED-4DB2-BD59-A6C34878D82A}">
                    <a16:rowId xmlns:a16="http://schemas.microsoft.com/office/drawing/2014/main" val="3618541942"/>
                  </a:ext>
                </a:extLst>
              </a:tr>
              <a:tr h="370840">
                <a:tc>
                  <a:txBody>
                    <a:bodyPr/>
                    <a:lstStyle/>
                    <a:p>
                      <a:pPr algn="ctr"/>
                      <a:r>
                        <a:rPr lang="zh-CN" altLang="en-CN" dirty="0">
                          <a:solidFill>
                            <a:schemeClr val="accent5">
                              <a:lumMod val="50000"/>
                            </a:schemeClr>
                          </a:solidFill>
                        </a:rPr>
                        <a:t>新</a:t>
                      </a:r>
                      <a:r>
                        <a:rPr lang="zh-CN" altLang="en-US"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低</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高</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支持</a:t>
                      </a:r>
                      <a:endParaRPr lang="en-CN" dirty="0">
                        <a:solidFill>
                          <a:schemeClr val="accent5">
                            <a:lumMod val="50000"/>
                          </a:schemeClr>
                        </a:solidFill>
                      </a:endParaRPr>
                    </a:p>
                  </a:txBody>
                  <a:tcPr/>
                </a:tc>
                <a:tc>
                  <a:txBody>
                    <a:bodyPr/>
                    <a:lstStyle/>
                    <a:p>
                      <a:pPr algn="ctr"/>
                      <a:r>
                        <a:rPr lang="zh-CN" altLang="en-CN" dirty="0">
                          <a:solidFill>
                            <a:srgbClr val="C00000"/>
                          </a:solidFill>
                        </a:rPr>
                        <a:t>大</a:t>
                      </a:r>
                      <a:endParaRPr lang="en-CN" dirty="0">
                        <a:solidFill>
                          <a:srgbClr val="C00000"/>
                        </a:solidFill>
                      </a:endParaRPr>
                    </a:p>
                  </a:txBody>
                  <a:tcPr/>
                </a:tc>
                <a:tc>
                  <a:txBody>
                    <a:bodyPr/>
                    <a:lstStyle/>
                    <a:p>
                      <a:pPr algn="ctr"/>
                      <a:r>
                        <a:rPr lang="zh-CN" altLang="en-CN" dirty="0">
                          <a:solidFill>
                            <a:schemeClr val="accent5">
                              <a:lumMod val="50000"/>
                            </a:schemeClr>
                          </a:solidFill>
                        </a:rPr>
                        <a:t>支持</a:t>
                      </a:r>
                      <a:endParaRPr lang="en-CN" dirty="0">
                        <a:solidFill>
                          <a:schemeClr val="accent5">
                            <a:lumMod val="50000"/>
                          </a:schemeClr>
                        </a:solidFill>
                      </a:endParaRPr>
                    </a:p>
                  </a:txBody>
                  <a:tcPr/>
                </a:tc>
                <a:tc>
                  <a:txBody>
                    <a:bodyPr/>
                    <a:lstStyle/>
                    <a:p>
                      <a:pPr algn="ctr"/>
                      <a:r>
                        <a:rPr lang="zh-CN" altLang="en-CN" dirty="0">
                          <a:solidFill>
                            <a:srgbClr val="C00000"/>
                          </a:solidFill>
                        </a:rPr>
                        <a:t>复杂</a:t>
                      </a:r>
                      <a:endParaRPr lang="en-CN" dirty="0">
                        <a:solidFill>
                          <a:srgbClr val="C00000"/>
                        </a:solidFill>
                      </a:endParaRPr>
                    </a:p>
                  </a:txBody>
                  <a:tcPr/>
                </a:tc>
                <a:extLst>
                  <a:ext uri="{0D108BD9-81ED-4DB2-BD59-A6C34878D82A}">
                    <a16:rowId xmlns:a16="http://schemas.microsoft.com/office/drawing/2014/main" val="3848467812"/>
                  </a:ext>
                </a:extLst>
              </a:tr>
            </a:tbl>
          </a:graphicData>
        </a:graphic>
      </p:graphicFrame>
      <p:sp>
        <p:nvSpPr>
          <p:cNvPr id="9" name="Rounded Rectangle 8">
            <a:extLst>
              <a:ext uri="{FF2B5EF4-FFF2-40B4-BE49-F238E27FC236}">
                <a16:creationId xmlns:a16="http://schemas.microsoft.com/office/drawing/2014/main" id="{31185157-A085-CF45-8936-09D055E9F16E}"/>
              </a:ext>
            </a:extLst>
          </p:cNvPr>
          <p:cNvSpPr/>
          <p:nvPr/>
        </p:nvSpPr>
        <p:spPr>
          <a:xfrm>
            <a:off x="457200" y="2826808"/>
            <a:ext cx="289560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accent5">
                    <a:lumMod val="50000"/>
                  </a:schemeClr>
                </a:solidFill>
              </a:rPr>
              <a:t>动态换肤新旧对比</a:t>
            </a:r>
            <a:endParaRPr lang="en-US" sz="2000" b="1" dirty="0">
              <a:solidFill>
                <a:schemeClr val="accent5">
                  <a:lumMod val="50000"/>
                </a:schemeClr>
              </a:solidFill>
            </a:endParaRPr>
          </a:p>
        </p:txBody>
      </p:sp>
      <p:sp>
        <p:nvSpPr>
          <p:cNvPr id="10" name="Rectangle 9">
            <a:extLst>
              <a:ext uri="{FF2B5EF4-FFF2-40B4-BE49-F238E27FC236}">
                <a16:creationId xmlns:a16="http://schemas.microsoft.com/office/drawing/2014/main" id="{EDB279CA-D015-E44F-9AD4-344E0BB8FE98}"/>
              </a:ext>
            </a:extLst>
          </p:cNvPr>
          <p:cNvSpPr/>
          <p:nvPr/>
        </p:nvSpPr>
        <p:spPr>
          <a:xfrm>
            <a:off x="457199" y="4737854"/>
            <a:ext cx="1800493" cy="369332"/>
          </a:xfrm>
          <a:prstGeom prst="rect">
            <a:avLst/>
          </a:prstGeom>
        </p:spPr>
        <p:txBody>
          <a:bodyPr wrap="none">
            <a:spAutoFit/>
          </a:bodyPr>
          <a:lstStyle/>
          <a:p>
            <a:r>
              <a:rPr lang="zh-CN" altLang="en-US" b="1" dirty="0">
                <a:solidFill>
                  <a:schemeClr val="accent5">
                    <a:lumMod val="50000"/>
                  </a:schemeClr>
                </a:solidFill>
              </a:rPr>
              <a:t>开发便利度对比</a:t>
            </a:r>
            <a:endParaRPr lang="en-US" b="1" dirty="0">
              <a:solidFill>
                <a:schemeClr val="accent5">
                  <a:lumMod val="50000"/>
                </a:schemeClr>
              </a:solidFill>
            </a:endParaRPr>
          </a:p>
        </p:txBody>
      </p:sp>
      <p:graphicFrame>
        <p:nvGraphicFramePr>
          <p:cNvPr id="11" name="Table 10">
            <a:extLst>
              <a:ext uri="{FF2B5EF4-FFF2-40B4-BE49-F238E27FC236}">
                <a16:creationId xmlns:a16="http://schemas.microsoft.com/office/drawing/2014/main" id="{A84C747E-5C1B-164D-8A1C-31419C353284}"/>
              </a:ext>
            </a:extLst>
          </p:cNvPr>
          <p:cNvGraphicFramePr>
            <a:graphicFrameLocks noGrp="1"/>
          </p:cNvGraphicFramePr>
          <p:nvPr>
            <p:extLst>
              <p:ext uri="{D42A27DB-BD31-4B8C-83A1-F6EECF244321}">
                <p14:modId xmlns:p14="http://schemas.microsoft.com/office/powerpoint/2010/main" val="3750096581"/>
              </p:ext>
            </p:extLst>
          </p:nvPr>
        </p:nvGraphicFramePr>
        <p:xfrm>
          <a:off x="457199" y="5364480"/>
          <a:ext cx="10688319" cy="1107440"/>
        </p:xfrm>
        <a:graphic>
          <a:graphicData uri="http://schemas.openxmlformats.org/drawingml/2006/table">
            <a:tbl>
              <a:tblPr firstRow="1" bandRow="1">
                <a:tableStyleId>{EB9631B5-78F2-41C9-869B-9F39066F8104}</a:tableStyleId>
              </a:tblPr>
              <a:tblGrid>
                <a:gridCol w="1645921">
                  <a:extLst>
                    <a:ext uri="{9D8B030D-6E8A-4147-A177-3AD203B41FA5}">
                      <a16:colId xmlns:a16="http://schemas.microsoft.com/office/drawing/2014/main" val="2650250840"/>
                    </a:ext>
                  </a:extLst>
                </a:gridCol>
                <a:gridCol w="9042398">
                  <a:extLst>
                    <a:ext uri="{9D8B030D-6E8A-4147-A177-3AD203B41FA5}">
                      <a16:colId xmlns:a16="http://schemas.microsoft.com/office/drawing/2014/main" val="3509965486"/>
                    </a:ext>
                  </a:extLst>
                </a:gridCol>
              </a:tblGrid>
              <a:tr h="0">
                <a:tc>
                  <a:txBody>
                    <a:bodyPr/>
                    <a:lstStyle/>
                    <a:p>
                      <a:pPr algn="ctr"/>
                      <a:r>
                        <a:rPr lang="zh-CN" altLang="en-CN"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便利度</a:t>
                      </a:r>
                      <a:endParaRPr lang="en-CN" dirty="0">
                        <a:solidFill>
                          <a:schemeClr val="accent5">
                            <a:lumMod val="50000"/>
                          </a:schemeClr>
                        </a:solidFill>
                      </a:endParaRPr>
                    </a:p>
                  </a:txBody>
                  <a:tcPr/>
                </a:tc>
                <a:extLst>
                  <a:ext uri="{0D108BD9-81ED-4DB2-BD59-A6C34878D82A}">
                    <a16:rowId xmlns:a16="http://schemas.microsoft.com/office/drawing/2014/main" val="694460625"/>
                  </a:ext>
                </a:extLst>
              </a:tr>
              <a:tr h="370840">
                <a:tc>
                  <a:txBody>
                    <a:bodyPr/>
                    <a:lstStyle/>
                    <a:p>
                      <a:pPr algn="ctr"/>
                      <a:r>
                        <a:rPr lang="zh-CN" altLang="en-CN" dirty="0">
                          <a:solidFill>
                            <a:schemeClr val="accent5">
                              <a:lumMod val="50000"/>
                            </a:schemeClr>
                          </a:solidFill>
                        </a:rPr>
                        <a:t>老</a:t>
                      </a:r>
                      <a:r>
                        <a:rPr lang="zh-CN" altLang="en-US"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CN" dirty="0">
                          <a:solidFill>
                            <a:srgbClr val="C00000"/>
                          </a:solidFill>
                        </a:rPr>
                        <a:t>开发</a:t>
                      </a:r>
                      <a:r>
                        <a:rPr lang="zh-CN" altLang="en-US" dirty="0">
                          <a:solidFill>
                            <a:srgbClr val="C00000"/>
                          </a:solidFill>
                        </a:rPr>
                        <a:t>复杂，用户关心的东西态度</a:t>
                      </a:r>
                      <a:endParaRPr lang="en-CN" dirty="0">
                        <a:solidFill>
                          <a:srgbClr val="C00000"/>
                        </a:solidFill>
                      </a:endParaRPr>
                    </a:p>
                  </a:txBody>
                  <a:tcPr/>
                </a:tc>
                <a:extLst>
                  <a:ext uri="{0D108BD9-81ED-4DB2-BD59-A6C34878D82A}">
                    <a16:rowId xmlns:a16="http://schemas.microsoft.com/office/drawing/2014/main" val="3618541942"/>
                  </a:ext>
                </a:extLst>
              </a:tr>
              <a:tr h="370840">
                <a:tc>
                  <a:txBody>
                    <a:bodyPr/>
                    <a:lstStyle/>
                    <a:p>
                      <a:pPr algn="ctr"/>
                      <a:r>
                        <a:rPr lang="zh-CN" altLang="en-CN" dirty="0">
                          <a:solidFill>
                            <a:schemeClr val="accent5">
                              <a:lumMod val="50000"/>
                            </a:schemeClr>
                          </a:solidFill>
                        </a:rPr>
                        <a:t>新</a:t>
                      </a:r>
                      <a:r>
                        <a:rPr lang="zh-CN" altLang="en-US" dirty="0">
                          <a:solidFill>
                            <a:schemeClr val="accent5">
                              <a:lumMod val="50000"/>
                            </a:schemeClr>
                          </a:solidFill>
                        </a:rPr>
                        <a:t>方案</a:t>
                      </a:r>
                      <a:endParaRPr lang="en-CN" dirty="0">
                        <a:solidFill>
                          <a:schemeClr val="accent5">
                            <a:lumMod val="50000"/>
                          </a:schemeClr>
                        </a:solidFill>
                      </a:endParaRPr>
                    </a:p>
                  </a:txBody>
                  <a:tcPr/>
                </a:tc>
                <a:tc>
                  <a:txBody>
                    <a:bodyPr/>
                    <a:lstStyle/>
                    <a:p>
                      <a:pPr algn="ctr"/>
                      <a:r>
                        <a:rPr lang="zh-CN" altLang="en-CN" dirty="0">
                          <a:solidFill>
                            <a:schemeClr val="accent5">
                              <a:lumMod val="50000"/>
                            </a:schemeClr>
                          </a:solidFill>
                        </a:rPr>
                        <a:t>用户</a:t>
                      </a:r>
                      <a:r>
                        <a:rPr lang="zh-CN" altLang="en-US" dirty="0">
                          <a:solidFill>
                            <a:schemeClr val="accent5">
                              <a:lumMod val="50000"/>
                            </a:schemeClr>
                          </a:solidFill>
                        </a:rPr>
                        <a:t>零感知</a:t>
                      </a:r>
                      <a:endParaRPr lang="en-CN" dirty="0">
                        <a:solidFill>
                          <a:schemeClr val="accent5">
                            <a:lumMod val="50000"/>
                          </a:schemeClr>
                        </a:solidFill>
                      </a:endParaRPr>
                    </a:p>
                  </a:txBody>
                  <a:tcPr/>
                </a:tc>
                <a:extLst>
                  <a:ext uri="{0D108BD9-81ED-4DB2-BD59-A6C34878D82A}">
                    <a16:rowId xmlns:a16="http://schemas.microsoft.com/office/drawing/2014/main" val="3848467812"/>
                  </a:ext>
                </a:extLst>
              </a:tr>
            </a:tbl>
          </a:graphicData>
        </a:graphic>
      </p:graphicFrame>
    </p:spTree>
    <p:extLst>
      <p:ext uri="{BB962C8B-B14F-4D97-AF65-F5344CB8AC3E}">
        <p14:creationId xmlns:p14="http://schemas.microsoft.com/office/powerpoint/2010/main" val="3464249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4995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 name="Straight Connector 101">
            <a:extLst>
              <a:ext uri="{FF2B5EF4-FFF2-40B4-BE49-F238E27FC236}">
                <a16:creationId xmlns:a16="http://schemas.microsoft.com/office/drawing/2014/main" id="{F1549970-2A0B-BE42-B58A-FA91DBD440D9}"/>
              </a:ext>
            </a:extLst>
          </p:cNvPr>
          <p:cNvCxnSpPr>
            <a:cxnSpLocks/>
          </p:cNvCxnSpPr>
          <p:nvPr/>
        </p:nvCxnSpPr>
        <p:spPr>
          <a:xfrm>
            <a:off x="43247" y="1791112"/>
            <a:ext cx="1214875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4" name="Rounded Rectangle 103">
            <a:extLst>
              <a:ext uri="{FF2B5EF4-FFF2-40B4-BE49-F238E27FC236}">
                <a16:creationId xmlns:a16="http://schemas.microsoft.com/office/drawing/2014/main" id="{FD727E58-2A2E-6640-8617-F69DC0732879}"/>
              </a:ext>
            </a:extLst>
          </p:cNvPr>
          <p:cNvSpPr/>
          <p:nvPr/>
        </p:nvSpPr>
        <p:spPr>
          <a:xfrm>
            <a:off x="168833" y="2410359"/>
            <a:ext cx="546034" cy="490735"/>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Biz</a:t>
            </a:r>
          </a:p>
        </p:txBody>
      </p:sp>
      <p:cxnSp>
        <p:nvCxnSpPr>
          <p:cNvPr id="105" name="Straight Connector 104">
            <a:extLst>
              <a:ext uri="{FF2B5EF4-FFF2-40B4-BE49-F238E27FC236}">
                <a16:creationId xmlns:a16="http://schemas.microsoft.com/office/drawing/2014/main" id="{266B9261-3A70-9141-860B-4E6613F48478}"/>
              </a:ext>
            </a:extLst>
          </p:cNvPr>
          <p:cNvCxnSpPr>
            <a:cxnSpLocks/>
          </p:cNvCxnSpPr>
          <p:nvPr/>
        </p:nvCxnSpPr>
        <p:spPr>
          <a:xfrm>
            <a:off x="0" y="3280585"/>
            <a:ext cx="12192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6" name="Rounded Rectangle 105">
            <a:extLst>
              <a:ext uri="{FF2B5EF4-FFF2-40B4-BE49-F238E27FC236}">
                <a16:creationId xmlns:a16="http://schemas.microsoft.com/office/drawing/2014/main" id="{72322904-E66A-2C41-BCB6-33A2556488B7}"/>
              </a:ext>
            </a:extLst>
          </p:cNvPr>
          <p:cNvSpPr/>
          <p:nvPr/>
        </p:nvSpPr>
        <p:spPr>
          <a:xfrm>
            <a:off x="1076961" y="2629298"/>
            <a:ext cx="8432798" cy="424849"/>
          </a:xfrm>
          <a:custGeom>
            <a:avLst/>
            <a:gdLst>
              <a:gd name="connsiteX0" fmla="*/ 0 w 8432798"/>
              <a:gd name="connsiteY0" fmla="*/ 70810 h 424849"/>
              <a:gd name="connsiteX1" fmla="*/ 70810 w 8432798"/>
              <a:gd name="connsiteY1" fmla="*/ 0 h 424849"/>
              <a:gd name="connsiteX2" fmla="*/ 844653 w 8432798"/>
              <a:gd name="connsiteY2" fmla="*/ 0 h 424849"/>
              <a:gd name="connsiteX3" fmla="*/ 1618497 w 8432798"/>
              <a:gd name="connsiteY3" fmla="*/ 0 h 424849"/>
              <a:gd name="connsiteX4" fmla="*/ 2060693 w 8432798"/>
              <a:gd name="connsiteY4" fmla="*/ 0 h 424849"/>
              <a:gd name="connsiteX5" fmla="*/ 2502889 w 8432798"/>
              <a:gd name="connsiteY5" fmla="*/ 0 h 424849"/>
              <a:gd name="connsiteX6" fmla="*/ 3193820 w 8432798"/>
              <a:gd name="connsiteY6" fmla="*/ 0 h 424849"/>
              <a:gd name="connsiteX7" fmla="*/ 3801840 w 8432798"/>
              <a:gd name="connsiteY7" fmla="*/ 0 h 424849"/>
              <a:gd name="connsiteX8" fmla="*/ 4575683 w 8432798"/>
              <a:gd name="connsiteY8" fmla="*/ 0 h 424849"/>
              <a:gd name="connsiteX9" fmla="*/ 5266615 w 8432798"/>
              <a:gd name="connsiteY9" fmla="*/ 0 h 424849"/>
              <a:gd name="connsiteX10" fmla="*/ 5957546 w 8432798"/>
              <a:gd name="connsiteY10" fmla="*/ 0 h 424849"/>
              <a:gd name="connsiteX11" fmla="*/ 6814301 w 8432798"/>
              <a:gd name="connsiteY11" fmla="*/ 0 h 424849"/>
              <a:gd name="connsiteX12" fmla="*/ 7588145 w 8432798"/>
              <a:gd name="connsiteY12" fmla="*/ 0 h 424849"/>
              <a:gd name="connsiteX13" fmla="*/ 8361988 w 8432798"/>
              <a:gd name="connsiteY13" fmla="*/ 0 h 424849"/>
              <a:gd name="connsiteX14" fmla="*/ 8432798 w 8432798"/>
              <a:gd name="connsiteY14" fmla="*/ 70810 h 424849"/>
              <a:gd name="connsiteX15" fmla="*/ 8432798 w 8432798"/>
              <a:gd name="connsiteY15" fmla="*/ 354039 h 424849"/>
              <a:gd name="connsiteX16" fmla="*/ 8361988 w 8432798"/>
              <a:gd name="connsiteY16" fmla="*/ 424849 h 424849"/>
              <a:gd name="connsiteX17" fmla="*/ 7588145 w 8432798"/>
              <a:gd name="connsiteY17" fmla="*/ 424849 h 424849"/>
              <a:gd name="connsiteX18" fmla="*/ 7145949 w 8432798"/>
              <a:gd name="connsiteY18" fmla="*/ 424849 h 424849"/>
              <a:gd name="connsiteX19" fmla="*/ 6537929 w 8432798"/>
              <a:gd name="connsiteY19" fmla="*/ 424849 h 424849"/>
              <a:gd name="connsiteX20" fmla="*/ 5846997 w 8432798"/>
              <a:gd name="connsiteY20" fmla="*/ 424849 h 424849"/>
              <a:gd name="connsiteX21" fmla="*/ 5156066 w 8432798"/>
              <a:gd name="connsiteY21" fmla="*/ 424849 h 424849"/>
              <a:gd name="connsiteX22" fmla="*/ 4548046 w 8432798"/>
              <a:gd name="connsiteY22" fmla="*/ 424849 h 424849"/>
              <a:gd name="connsiteX23" fmla="*/ 4105850 w 8432798"/>
              <a:gd name="connsiteY23" fmla="*/ 424849 h 424849"/>
              <a:gd name="connsiteX24" fmla="*/ 3663654 w 8432798"/>
              <a:gd name="connsiteY24" fmla="*/ 424849 h 424849"/>
              <a:gd name="connsiteX25" fmla="*/ 3055634 w 8432798"/>
              <a:gd name="connsiteY25" fmla="*/ 424849 h 424849"/>
              <a:gd name="connsiteX26" fmla="*/ 2281791 w 8432798"/>
              <a:gd name="connsiteY26" fmla="*/ 424849 h 424849"/>
              <a:gd name="connsiteX27" fmla="*/ 1590859 w 8432798"/>
              <a:gd name="connsiteY27" fmla="*/ 424849 h 424849"/>
              <a:gd name="connsiteX28" fmla="*/ 1065751 w 8432798"/>
              <a:gd name="connsiteY28" fmla="*/ 424849 h 424849"/>
              <a:gd name="connsiteX29" fmla="*/ 70810 w 8432798"/>
              <a:gd name="connsiteY29" fmla="*/ 424849 h 424849"/>
              <a:gd name="connsiteX30" fmla="*/ 0 w 8432798"/>
              <a:gd name="connsiteY30" fmla="*/ 354039 h 424849"/>
              <a:gd name="connsiteX31" fmla="*/ 0 w 8432798"/>
              <a:gd name="connsiteY31" fmla="*/ 70810 h 42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432798" h="424849" fill="none" extrusionOk="0">
                <a:moveTo>
                  <a:pt x="0" y="70810"/>
                </a:moveTo>
                <a:cubicBezTo>
                  <a:pt x="2883" y="25419"/>
                  <a:pt x="31266" y="-8450"/>
                  <a:pt x="70810" y="0"/>
                </a:cubicBezTo>
                <a:cubicBezTo>
                  <a:pt x="307149" y="-3834"/>
                  <a:pt x="518166" y="-34271"/>
                  <a:pt x="844653" y="0"/>
                </a:cubicBezTo>
                <a:cubicBezTo>
                  <a:pt x="1171140" y="34271"/>
                  <a:pt x="1268747" y="-15732"/>
                  <a:pt x="1618497" y="0"/>
                </a:cubicBezTo>
                <a:cubicBezTo>
                  <a:pt x="1968247" y="15732"/>
                  <a:pt x="1928517" y="17377"/>
                  <a:pt x="2060693" y="0"/>
                </a:cubicBezTo>
                <a:cubicBezTo>
                  <a:pt x="2192869" y="-17377"/>
                  <a:pt x="2348420" y="1188"/>
                  <a:pt x="2502889" y="0"/>
                </a:cubicBezTo>
                <a:cubicBezTo>
                  <a:pt x="2657358" y="-1188"/>
                  <a:pt x="2984597" y="-19722"/>
                  <a:pt x="3193820" y="0"/>
                </a:cubicBezTo>
                <a:cubicBezTo>
                  <a:pt x="3403043" y="19722"/>
                  <a:pt x="3571954" y="27872"/>
                  <a:pt x="3801840" y="0"/>
                </a:cubicBezTo>
                <a:cubicBezTo>
                  <a:pt x="4031726" y="-27872"/>
                  <a:pt x="4270996" y="35057"/>
                  <a:pt x="4575683" y="0"/>
                </a:cubicBezTo>
                <a:cubicBezTo>
                  <a:pt x="4880370" y="-35057"/>
                  <a:pt x="4985907" y="17999"/>
                  <a:pt x="5266615" y="0"/>
                </a:cubicBezTo>
                <a:cubicBezTo>
                  <a:pt x="5547323" y="-17999"/>
                  <a:pt x="5706883" y="-25007"/>
                  <a:pt x="5957546" y="0"/>
                </a:cubicBezTo>
                <a:cubicBezTo>
                  <a:pt x="6208209" y="25007"/>
                  <a:pt x="6557998" y="18029"/>
                  <a:pt x="6814301" y="0"/>
                </a:cubicBezTo>
                <a:cubicBezTo>
                  <a:pt x="7070605" y="-18029"/>
                  <a:pt x="7410476" y="20560"/>
                  <a:pt x="7588145" y="0"/>
                </a:cubicBezTo>
                <a:cubicBezTo>
                  <a:pt x="7765814" y="-20560"/>
                  <a:pt x="8101460" y="2956"/>
                  <a:pt x="8361988" y="0"/>
                </a:cubicBezTo>
                <a:cubicBezTo>
                  <a:pt x="8408923" y="2651"/>
                  <a:pt x="8434763" y="27991"/>
                  <a:pt x="8432798" y="70810"/>
                </a:cubicBezTo>
                <a:cubicBezTo>
                  <a:pt x="8427064" y="183671"/>
                  <a:pt x="8444299" y="235228"/>
                  <a:pt x="8432798" y="354039"/>
                </a:cubicBezTo>
                <a:cubicBezTo>
                  <a:pt x="8428603" y="385985"/>
                  <a:pt x="8402559" y="415889"/>
                  <a:pt x="8361988" y="424849"/>
                </a:cubicBezTo>
                <a:cubicBezTo>
                  <a:pt x="7991701" y="405847"/>
                  <a:pt x="7938101" y="416693"/>
                  <a:pt x="7588145" y="424849"/>
                </a:cubicBezTo>
                <a:cubicBezTo>
                  <a:pt x="7238189" y="433005"/>
                  <a:pt x="7360710" y="403553"/>
                  <a:pt x="7145949" y="424849"/>
                </a:cubicBezTo>
                <a:cubicBezTo>
                  <a:pt x="6931188" y="446145"/>
                  <a:pt x="6726917" y="398201"/>
                  <a:pt x="6537929" y="424849"/>
                </a:cubicBezTo>
                <a:cubicBezTo>
                  <a:pt x="6348941" y="451497"/>
                  <a:pt x="6148210" y="417891"/>
                  <a:pt x="5846997" y="424849"/>
                </a:cubicBezTo>
                <a:cubicBezTo>
                  <a:pt x="5545784" y="431807"/>
                  <a:pt x="5481204" y="446797"/>
                  <a:pt x="5156066" y="424849"/>
                </a:cubicBezTo>
                <a:cubicBezTo>
                  <a:pt x="4830928" y="402901"/>
                  <a:pt x="4811738" y="442882"/>
                  <a:pt x="4548046" y="424849"/>
                </a:cubicBezTo>
                <a:cubicBezTo>
                  <a:pt x="4284354" y="406816"/>
                  <a:pt x="4246863" y="426790"/>
                  <a:pt x="4105850" y="424849"/>
                </a:cubicBezTo>
                <a:cubicBezTo>
                  <a:pt x="3964837" y="422908"/>
                  <a:pt x="3880385" y="439552"/>
                  <a:pt x="3663654" y="424849"/>
                </a:cubicBezTo>
                <a:cubicBezTo>
                  <a:pt x="3446923" y="410146"/>
                  <a:pt x="3322028" y="418730"/>
                  <a:pt x="3055634" y="424849"/>
                </a:cubicBezTo>
                <a:cubicBezTo>
                  <a:pt x="2789240" y="430968"/>
                  <a:pt x="2542378" y="407598"/>
                  <a:pt x="2281791" y="424849"/>
                </a:cubicBezTo>
                <a:cubicBezTo>
                  <a:pt x="2021204" y="442100"/>
                  <a:pt x="1907047" y="425893"/>
                  <a:pt x="1590859" y="424849"/>
                </a:cubicBezTo>
                <a:cubicBezTo>
                  <a:pt x="1274671" y="423805"/>
                  <a:pt x="1178824" y="428033"/>
                  <a:pt x="1065751" y="424849"/>
                </a:cubicBezTo>
                <a:cubicBezTo>
                  <a:pt x="952678" y="421665"/>
                  <a:pt x="517088" y="389676"/>
                  <a:pt x="70810" y="424849"/>
                </a:cubicBezTo>
                <a:cubicBezTo>
                  <a:pt x="24755" y="419190"/>
                  <a:pt x="-3194" y="390003"/>
                  <a:pt x="0" y="354039"/>
                </a:cubicBezTo>
                <a:cubicBezTo>
                  <a:pt x="2748" y="271581"/>
                  <a:pt x="-10424" y="186678"/>
                  <a:pt x="0" y="70810"/>
                </a:cubicBezTo>
                <a:close/>
              </a:path>
              <a:path w="8432798" h="424849" stroke="0" extrusionOk="0">
                <a:moveTo>
                  <a:pt x="0" y="70810"/>
                </a:moveTo>
                <a:cubicBezTo>
                  <a:pt x="7646" y="32766"/>
                  <a:pt x="37807" y="4036"/>
                  <a:pt x="70810" y="0"/>
                </a:cubicBezTo>
                <a:cubicBezTo>
                  <a:pt x="206636" y="-10485"/>
                  <a:pt x="378599" y="-4291"/>
                  <a:pt x="595918" y="0"/>
                </a:cubicBezTo>
                <a:cubicBezTo>
                  <a:pt x="813237" y="4291"/>
                  <a:pt x="1005178" y="15663"/>
                  <a:pt x="1203938" y="0"/>
                </a:cubicBezTo>
                <a:cubicBezTo>
                  <a:pt x="1402698" y="-15663"/>
                  <a:pt x="1808983" y="-36672"/>
                  <a:pt x="2060693" y="0"/>
                </a:cubicBezTo>
                <a:cubicBezTo>
                  <a:pt x="2312404" y="36672"/>
                  <a:pt x="2562589" y="-3301"/>
                  <a:pt x="2917448" y="0"/>
                </a:cubicBezTo>
                <a:cubicBezTo>
                  <a:pt x="3272307" y="3301"/>
                  <a:pt x="3423968" y="-28032"/>
                  <a:pt x="3691291" y="0"/>
                </a:cubicBezTo>
                <a:cubicBezTo>
                  <a:pt x="3958614" y="28032"/>
                  <a:pt x="4110687" y="29868"/>
                  <a:pt x="4299311" y="0"/>
                </a:cubicBezTo>
                <a:cubicBezTo>
                  <a:pt x="4487935" y="-29868"/>
                  <a:pt x="4630520" y="-14696"/>
                  <a:pt x="4907331" y="0"/>
                </a:cubicBezTo>
                <a:cubicBezTo>
                  <a:pt x="5184142" y="14696"/>
                  <a:pt x="5290973" y="11282"/>
                  <a:pt x="5598262" y="0"/>
                </a:cubicBezTo>
                <a:cubicBezTo>
                  <a:pt x="5905551" y="-11282"/>
                  <a:pt x="6124853" y="-37283"/>
                  <a:pt x="6372105" y="0"/>
                </a:cubicBezTo>
                <a:cubicBezTo>
                  <a:pt x="6619357" y="37283"/>
                  <a:pt x="6707066" y="-23732"/>
                  <a:pt x="6897213" y="0"/>
                </a:cubicBezTo>
                <a:cubicBezTo>
                  <a:pt x="7087360" y="23732"/>
                  <a:pt x="7250335" y="-2742"/>
                  <a:pt x="7339409" y="0"/>
                </a:cubicBezTo>
                <a:cubicBezTo>
                  <a:pt x="7428483" y="2742"/>
                  <a:pt x="8114216" y="-9480"/>
                  <a:pt x="8361988" y="0"/>
                </a:cubicBezTo>
                <a:cubicBezTo>
                  <a:pt x="8405817" y="1867"/>
                  <a:pt x="8434401" y="31343"/>
                  <a:pt x="8432798" y="70810"/>
                </a:cubicBezTo>
                <a:cubicBezTo>
                  <a:pt x="8435500" y="201019"/>
                  <a:pt x="8444138" y="266924"/>
                  <a:pt x="8432798" y="354039"/>
                </a:cubicBezTo>
                <a:cubicBezTo>
                  <a:pt x="8435350" y="395998"/>
                  <a:pt x="8399863" y="426400"/>
                  <a:pt x="8361988" y="424849"/>
                </a:cubicBezTo>
                <a:cubicBezTo>
                  <a:pt x="8067294" y="412584"/>
                  <a:pt x="8025163" y="435316"/>
                  <a:pt x="7753968" y="424849"/>
                </a:cubicBezTo>
                <a:cubicBezTo>
                  <a:pt x="7482773" y="414382"/>
                  <a:pt x="7455124" y="448357"/>
                  <a:pt x="7228860" y="424849"/>
                </a:cubicBezTo>
                <a:cubicBezTo>
                  <a:pt x="7002596" y="401341"/>
                  <a:pt x="6850048" y="440542"/>
                  <a:pt x="6537929" y="424849"/>
                </a:cubicBezTo>
                <a:cubicBezTo>
                  <a:pt x="6225810" y="409156"/>
                  <a:pt x="6310923" y="429859"/>
                  <a:pt x="6095733" y="424849"/>
                </a:cubicBezTo>
                <a:cubicBezTo>
                  <a:pt x="5880543" y="419839"/>
                  <a:pt x="5627282" y="417567"/>
                  <a:pt x="5238978" y="424849"/>
                </a:cubicBezTo>
                <a:cubicBezTo>
                  <a:pt x="4850674" y="432131"/>
                  <a:pt x="4714107" y="420749"/>
                  <a:pt x="4382223" y="424849"/>
                </a:cubicBezTo>
                <a:cubicBezTo>
                  <a:pt x="4050340" y="428949"/>
                  <a:pt x="3881988" y="446940"/>
                  <a:pt x="3691291" y="424849"/>
                </a:cubicBezTo>
                <a:cubicBezTo>
                  <a:pt x="3500594" y="402758"/>
                  <a:pt x="3247329" y="438768"/>
                  <a:pt x="2834536" y="424849"/>
                </a:cubicBezTo>
                <a:cubicBezTo>
                  <a:pt x="2421744" y="410930"/>
                  <a:pt x="2360248" y="409480"/>
                  <a:pt x="2226516" y="424849"/>
                </a:cubicBezTo>
                <a:cubicBezTo>
                  <a:pt x="2092784" y="440218"/>
                  <a:pt x="1864903" y="417912"/>
                  <a:pt x="1618497" y="424849"/>
                </a:cubicBezTo>
                <a:cubicBezTo>
                  <a:pt x="1372091" y="431786"/>
                  <a:pt x="1144468" y="435421"/>
                  <a:pt x="761741" y="424849"/>
                </a:cubicBezTo>
                <a:cubicBezTo>
                  <a:pt x="379014" y="414277"/>
                  <a:pt x="380798" y="402483"/>
                  <a:pt x="70810" y="424849"/>
                </a:cubicBezTo>
                <a:cubicBezTo>
                  <a:pt x="29897" y="428154"/>
                  <a:pt x="4211" y="387212"/>
                  <a:pt x="0" y="354039"/>
                </a:cubicBezTo>
                <a:cubicBezTo>
                  <a:pt x="-2718" y="217064"/>
                  <a:pt x="-7493" y="186968"/>
                  <a:pt x="0" y="70810"/>
                </a:cubicBezTo>
                <a:close/>
              </a:path>
            </a:pathLst>
          </a:custGeom>
          <a:solidFill>
            <a:schemeClr val="accent6">
              <a:lumMod val="20000"/>
              <a:lumOff val="80000"/>
            </a:schemeClr>
          </a:solidFill>
          <a:ln w="3175">
            <a:solidFill>
              <a:schemeClr val="accent6">
                <a:lumMod val="60000"/>
                <a:lumOff val="40000"/>
              </a:schemeClr>
            </a:solidFill>
            <a:prstDash val="lgDash"/>
            <a:extLst>
              <a:ext uri="{C807C97D-BFC1-408E-A445-0C87EB9F89A2}">
                <ask:lineSketchStyleProps xmlns:ask="http://schemas.microsoft.com/office/drawing/2018/sketchyshapes" sd="1718461318">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6">
                    <a:lumMod val="75000"/>
                  </a:schemeClr>
                </a:solidFill>
              </a:rPr>
              <a:t>biz.main</a:t>
            </a:r>
            <a:r>
              <a:rPr lang="zh-CN" altLang="en-US" sz="1600" dirty="0">
                <a:solidFill>
                  <a:schemeClr val="accent6">
                    <a:lumMod val="75000"/>
                  </a:schemeClr>
                </a:solidFill>
              </a:rPr>
              <a:t>（</a:t>
            </a:r>
            <a:r>
              <a:rPr lang="en-US" altLang="zh-CN" sz="1600" dirty="0" err="1">
                <a:solidFill>
                  <a:schemeClr val="accent6">
                    <a:lumMod val="75000"/>
                  </a:schemeClr>
                </a:solidFill>
              </a:rPr>
              <a:t>GameHelper</a:t>
            </a:r>
            <a:r>
              <a:rPr lang="zh-CN" altLang="en-US" sz="1600" dirty="0">
                <a:solidFill>
                  <a:schemeClr val="accent6">
                    <a:lumMod val="75000"/>
                  </a:schemeClr>
                </a:solidFill>
              </a:rPr>
              <a:t>）</a:t>
            </a:r>
            <a:endParaRPr lang="en-US" sz="1600" dirty="0">
              <a:solidFill>
                <a:schemeClr val="accent6">
                  <a:lumMod val="75000"/>
                </a:schemeClr>
              </a:solidFill>
            </a:endParaRPr>
          </a:p>
        </p:txBody>
      </p:sp>
      <p:cxnSp>
        <p:nvCxnSpPr>
          <p:cNvPr id="107" name="Straight Connector 106">
            <a:extLst>
              <a:ext uri="{FF2B5EF4-FFF2-40B4-BE49-F238E27FC236}">
                <a16:creationId xmlns:a16="http://schemas.microsoft.com/office/drawing/2014/main" id="{4F9675AA-4BD7-884D-88AC-858B26412A48}"/>
              </a:ext>
            </a:extLst>
          </p:cNvPr>
          <p:cNvCxnSpPr>
            <a:cxnSpLocks/>
          </p:cNvCxnSpPr>
          <p:nvPr/>
        </p:nvCxnSpPr>
        <p:spPr>
          <a:xfrm>
            <a:off x="43247" y="4765521"/>
            <a:ext cx="1214875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8" name="Rounded Rectangle 107">
            <a:extLst>
              <a:ext uri="{FF2B5EF4-FFF2-40B4-BE49-F238E27FC236}">
                <a16:creationId xmlns:a16="http://schemas.microsoft.com/office/drawing/2014/main" id="{7CFBFFD3-05CA-3E47-96F4-6639B7E67464}"/>
              </a:ext>
            </a:extLst>
          </p:cNvPr>
          <p:cNvSpPr/>
          <p:nvPr/>
        </p:nvSpPr>
        <p:spPr>
          <a:xfrm>
            <a:off x="43247" y="3557233"/>
            <a:ext cx="1033714" cy="654811"/>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Module</a:t>
            </a:r>
          </a:p>
        </p:txBody>
      </p:sp>
      <p:sp>
        <p:nvSpPr>
          <p:cNvPr id="109" name="Rounded Rectangle 108">
            <a:extLst>
              <a:ext uri="{FF2B5EF4-FFF2-40B4-BE49-F238E27FC236}">
                <a16:creationId xmlns:a16="http://schemas.microsoft.com/office/drawing/2014/main" id="{CA28B1E8-34E4-AB40-A503-26D4AD0D2435}"/>
              </a:ext>
            </a:extLst>
          </p:cNvPr>
          <p:cNvSpPr/>
          <p:nvPr/>
        </p:nvSpPr>
        <p:spPr>
          <a:xfrm>
            <a:off x="191530" y="4966893"/>
            <a:ext cx="737147" cy="477929"/>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Lib</a:t>
            </a:r>
          </a:p>
        </p:txBody>
      </p:sp>
      <p:sp>
        <p:nvSpPr>
          <p:cNvPr id="121" name="Rounded Rectangle 120">
            <a:extLst>
              <a:ext uri="{FF2B5EF4-FFF2-40B4-BE49-F238E27FC236}">
                <a16:creationId xmlns:a16="http://schemas.microsoft.com/office/drawing/2014/main" id="{CB9F8E7B-06B5-CD48-BC5E-2BD83CC8E364}"/>
              </a:ext>
            </a:extLst>
          </p:cNvPr>
          <p:cNvSpPr/>
          <p:nvPr/>
        </p:nvSpPr>
        <p:spPr>
          <a:xfrm>
            <a:off x="1076961" y="4049748"/>
            <a:ext cx="8432798" cy="440005"/>
          </a:xfrm>
          <a:custGeom>
            <a:avLst/>
            <a:gdLst>
              <a:gd name="connsiteX0" fmla="*/ 0 w 8432798"/>
              <a:gd name="connsiteY0" fmla="*/ 73336 h 440005"/>
              <a:gd name="connsiteX1" fmla="*/ 73336 w 8432798"/>
              <a:gd name="connsiteY1" fmla="*/ 0 h 440005"/>
              <a:gd name="connsiteX2" fmla="*/ 515263 w 8432798"/>
              <a:gd name="connsiteY2" fmla="*/ 0 h 440005"/>
              <a:gd name="connsiteX3" fmla="*/ 1371496 w 8432798"/>
              <a:gd name="connsiteY3" fmla="*/ 0 h 440005"/>
              <a:gd name="connsiteX4" fmla="*/ 2227729 w 8432798"/>
              <a:gd name="connsiteY4" fmla="*/ 0 h 440005"/>
              <a:gd name="connsiteX5" fmla="*/ 2669655 w 8432798"/>
              <a:gd name="connsiteY5" fmla="*/ 0 h 440005"/>
              <a:gd name="connsiteX6" fmla="*/ 3525889 w 8432798"/>
              <a:gd name="connsiteY6" fmla="*/ 0 h 440005"/>
              <a:gd name="connsiteX7" fmla="*/ 3967815 w 8432798"/>
              <a:gd name="connsiteY7" fmla="*/ 0 h 440005"/>
              <a:gd name="connsiteX8" fmla="*/ 4409742 w 8432798"/>
              <a:gd name="connsiteY8" fmla="*/ 0 h 440005"/>
              <a:gd name="connsiteX9" fmla="*/ 5265975 w 8432798"/>
              <a:gd name="connsiteY9" fmla="*/ 0 h 440005"/>
              <a:gd name="connsiteX10" fmla="*/ 5707902 w 8432798"/>
              <a:gd name="connsiteY10" fmla="*/ 0 h 440005"/>
              <a:gd name="connsiteX11" fmla="*/ 6564135 w 8432798"/>
              <a:gd name="connsiteY11" fmla="*/ 0 h 440005"/>
              <a:gd name="connsiteX12" fmla="*/ 7254645 w 8432798"/>
              <a:gd name="connsiteY12" fmla="*/ 0 h 440005"/>
              <a:gd name="connsiteX13" fmla="*/ 8359462 w 8432798"/>
              <a:gd name="connsiteY13" fmla="*/ 0 h 440005"/>
              <a:gd name="connsiteX14" fmla="*/ 8432798 w 8432798"/>
              <a:gd name="connsiteY14" fmla="*/ 73336 h 440005"/>
              <a:gd name="connsiteX15" fmla="*/ 8432798 w 8432798"/>
              <a:gd name="connsiteY15" fmla="*/ 366669 h 440005"/>
              <a:gd name="connsiteX16" fmla="*/ 8359462 w 8432798"/>
              <a:gd name="connsiteY16" fmla="*/ 440005 h 440005"/>
              <a:gd name="connsiteX17" fmla="*/ 7834674 w 8432798"/>
              <a:gd name="connsiteY17" fmla="*/ 440005 h 440005"/>
              <a:gd name="connsiteX18" fmla="*/ 6978441 w 8432798"/>
              <a:gd name="connsiteY18" fmla="*/ 440005 h 440005"/>
              <a:gd name="connsiteX19" fmla="*/ 6453653 w 8432798"/>
              <a:gd name="connsiteY19" fmla="*/ 440005 h 440005"/>
              <a:gd name="connsiteX20" fmla="*/ 6011726 w 8432798"/>
              <a:gd name="connsiteY20" fmla="*/ 440005 h 440005"/>
              <a:gd name="connsiteX21" fmla="*/ 5155493 w 8432798"/>
              <a:gd name="connsiteY21" fmla="*/ 440005 h 440005"/>
              <a:gd name="connsiteX22" fmla="*/ 4464983 w 8432798"/>
              <a:gd name="connsiteY22" fmla="*/ 440005 h 440005"/>
              <a:gd name="connsiteX23" fmla="*/ 3857334 w 8432798"/>
              <a:gd name="connsiteY23" fmla="*/ 440005 h 440005"/>
              <a:gd name="connsiteX24" fmla="*/ 3166823 w 8432798"/>
              <a:gd name="connsiteY24" fmla="*/ 440005 h 440005"/>
              <a:gd name="connsiteX25" fmla="*/ 2559174 w 8432798"/>
              <a:gd name="connsiteY25" fmla="*/ 440005 h 440005"/>
              <a:gd name="connsiteX26" fmla="*/ 2034386 w 8432798"/>
              <a:gd name="connsiteY26" fmla="*/ 440005 h 440005"/>
              <a:gd name="connsiteX27" fmla="*/ 1178153 w 8432798"/>
              <a:gd name="connsiteY27" fmla="*/ 440005 h 440005"/>
              <a:gd name="connsiteX28" fmla="*/ 73336 w 8432798"/>
              <a:gd name="connsiteY28" fmla="*/ 440005 h 440005"/>
              <a:gd name="connsiteX29" fmla="*/ 0 w 8432798"/>
              <a:gd name="connsiteY29" fmla="*/ 366669 h 440005"/>
              <a:gd name="connsiteX30" fmla="*/ 0 w 8432798"/>
              <a:gd name="connsiteY30" fmla="*/ 73336 h 440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432798" h="440005" fill="none" extrusionOk="0">
                <a:moveTo>
                  <a:pt x="0" y="73336"/>
                </a:moveTo>
                <a:cubicBezTo>
                  <a:pt x="3121" y="31287"/>
                  <a:pt x="36175" y="-3911"/>
                  <a:pt x="73336" y="0"/>
                </a:cubicBezTo>
                <a:cubicBezTo>
                  <a:pt x="274641" y="9799"/>
                  <a:pt x="391606" y="-8353"/>
                  <a:pt x="515263" y="0"/>
                </a:cubicBezTo>
                <a:cubicBezTo>
                  <a:pt x="638920" y="8353"/>
                  <a:pt x="1037011" y="-8133"/>
                  <a:pt x="1371496" y="0"/>
                </a:cubicBezTo>
                <a:cubicBezTo>
                  <a:pt x="1705981" y="8133"/>
                  <a:pt x="2003215" y="35691"/>
                  <a:pt x="2227729" y="0"/>
                </a:cubicBezTo>
                <a:cubicBezTo>
                  <a:pt x="2452243" y="-35691"/>
                  <a:pt x="2530765" y="-1296"/>
                  <a:pt x="2669655" y="0"/>
                </a:cubicBezTo>
                <a:cubicBezTo>
                  <a:pt x="2808545" y="1296"/>
                  <a:pt x="3312617" y="-12703"/>
                  <a:pt x="3525889" y="0"/>
                </a:cubicBezTo>
                <a:cubicBezTo>
                  <a:pt x="3739161" y="12703"/>
                  <a:pt x="3818921" y="7199"/>
                  <a:pt x="3967815" y="0"/>
                </a:cubicBezTo>
                <a:cubicBezTo>
                  <a:pt x="4116709" y="-7199"/>
                  <a:pt x="4279520" y="9899"/>
                  <a:pt x="4409742" y="0"/>
                </a:cubicBezTo>
                <a:cubicBezTo>
                  <a:pt x="4539964" y="-9899"/>
                  <a:pt x="4981214" y="-21199"/>
                  <a:pt x="5265975" y="0"/>
                </a:cubicBezTo>
                <a:cubicBezTo>
                  <a:pt x="5550736" y="21199"/>
                  <a:pt x="5539063" y="-12183"/>
                  <a:pt x="5707902" y="0"/>
                </a:cubicBezTo>
                <a:cubicBezTo>
                  <a:pt x="5876741" y="12183"/>
                  <a:pt x="6390914" y="-10438"/>
                  <a:pt x="6564135" y="0"/>
                </a:cubicBezTo>
                <a:cubicBezTo>
                  <a:pt x="6737356" y="10438"/>
                  <a:pt x="7067225" y="-17534"/>
                  <a:pt x="7254645" y="0"/>
                </a:cubicBezTo>
                <a:cubicBezTo>
                  <a:pt x="7442065" y="17534"/>
                  <a:pt x="7808173" y="-2759"/>
                  <a:pt x="8359462" y="0"/>
                </a:cubicBezTo>
                <a:cubicBezTo>
                  <a:pt x="8400239" y="-1796"/>
                  <a:pt x="8424797" y="28669"/>
                  <a:pt x="8432798" y="73336"/>
                </a:cubicBezTo>
                <a:cubicBezTo>
                  <a:pt x="8424488" y="177924"/>
                  <a:pt x="8420788" y="252135"/>
                  <a:pt x="8432798" y="366669"/>
                </a:cubicBezTo>
                <a:cubicBezTo>
                  <a:pt x="8425567" y="405169"/>
                  <a:pt x="8395293" y="436717"/>
                  <a:pt x="8359462" y="440005"/>
                </a:cubicBezTo>
                <a:cubicBezTo>
                  <a:pt x="8225820" y="454417"/>
                  <a:pt x="7955340" y="430042"/>
                  <a:pt x="7834674" y="440005"/>
                </a:cubicBezTo>
                <a:cubicBezTo>
                  <a:pt x="7714008" y="449968"/>
                  <a:pt x="7237326" y="477111"/>
                  <a:pt x="6978441" y="440005"/>
                </a:cubicBezTo>
                <a:cubicBezTo>
                  <a:pt x="6719556" y="402899"/>
                  <a:pt x="6712329" y="432918"/>
                  <a:pt x="6453653" y="440005"/>
                </a:cubicBezTo>
                <a:cubicBezTo>
                  <a:pt x="6194977" y="447092"/>
                  <a:pt x="6191648" y="425491"/>
                  <a:pt x="6011726" y="440005"/>
                </a:cubicBezTo>
                <a:cubicBezTo>
                  <a:pt x="5831804" y="454519"/>
                  <a:pt x="5332045" y="446517"/>
                  <a:pt x="5155493" y="440005"/>
                </a:cubicBezTo>
                <a:cubicBezTo>
                  <a:pt x="4978941" y="433493"/>
                  <a:pt x="4729984" y="439252"/>
                  <a:pt x="4464983" y="440005"/>
                </a:cubicBezTo>
                <a:cubicBezTo>
                  <a:pt x="4199982" y="440759"/>
                  <a:pt x="4130213" y="437718"/>
                  <a:pt x="3857334" y="440005"/>
                </a:cubicBezTo>
                <a:cubicBezTo>
                  <a:pt x="3584455" y="442292"/>
                  <a:pt x="3330247" y="442662"/>
                  <a:pt x="3166823" y="440005"/>
                </a:cubicBezTo>
                <a:cubicBezTo>
                  <a:pt x="3003399" y="437348"/>
                  <a:pt x="2809913" y="428210"/>
                  <a:pt x="2559174" y="440005"/>
                </a:cubicBezTo>
                <a:cubicBezTo>
                  <a:pt x="2308435" y="451800"/>
                  <a:pt x="2153144" y="446442"/>
                  <a:pt x="2034386" y="440005"/>
                </a:cubicBezTo>
                <a:cubicBezTo>
                  <a:pt x="1915628" y="433568"/>
                  <a:pt x="1589947" y="479975"/>
                  <a:pt x="1178153" y="440005"/>
                </a:cubicBezTo>
                <a:cubicBezTo>
                  <a:pt x="766359" y="400035"/>
                  <a:pt x="497371" y="434708"/>
                  <a:pt x="73336" y="440005"/>
                </a:cubicBezTo>
                <a:cubicBezTo>
                  <a:pt x="28080" y="443039"/>
                  <a:pt x="-638" y="402009"/>
                  <a:pt x="0" y="366669"/>
                </a:cubicBezTo>
                <a:cubicBezTo>
                  <a:pt x="5696" y="279438"/>
                  <a:pt x="8682" y="197167"/>
                  <a:pt x="0" y="73336"/>
                </a:cubicBezTo>
                <a:close/>
              </a:path>
              <a:path w="8432798" h="440005" stroke="0" extrusionOk="0">
                <a:moveTo>
                  <a:pt x="0" y="73336"/>
                </a:moveTo>
                <a:cubicBezTo>
                  <a:pt x="3579" y="37173"/>
                  <a:pt x="28573" y="-7567"/>
                  <a:pt x="73336" y="0"/>
                </a:cubicBezTo>
                <a:cubicBezTo>
                  <a:pt x="193620" y="14110"/>
                  <a:pt x="440547" y="-21037"/>
                  <a:pt x="598124" y="0"/>
                </a:cubicBezTo>
                <a:cubicBezTo>
                  <a:pt x="755701" y="21037"/>
                  <a:pt x="884692" y="-21570"/>
                  <a:pt x="1040051" y="0"/>
                </a:cubicBezTo>
                <a:cubicBezTo>
                  <a:pt x="1195410" y="21570"/>
                  <a:pt x="1508270" y="5001"/>
                  <a:pt x="1730561" y="0"/>
                </a:cubicBezTo>
                <a:cubicBezTo>
                  <a:pt x="1952852" y="-5001"/>
                  <a:pt x="2109803" y="15833"/>
                  <a:pt x="2255349" y="0"/>
                </a:cubicBezTo>
                <a:cubicBezTo>
                  <a:pt x="2400895" y="-15833"/>
                  <a:pt x="2578630" y="17199"/>
                  <a:pt x="2697276" y="0"/>
                </a:cubicBezTo>
                <a:cubicBezTo>
                  <a:pt x="2815922" y="-17199"/>
                  <a:pt x="3155504" y="11855"/>
                  <a:pt x="3387786" y="0"/>
                </a:cubicBezTo>
                <a:cubicBezTo>
                  <a:pt x="3620068" y="-11855"/>
                  <a:pt x="3922459" y="-11080"/>
                  <a:pt x="4161158" y="0"/>
                </a:cubicBezTo>
                <a:cubicBezTo>
                  <a:pt x="4399857" y="11080"/>
                  <a:pt x="4622673" y="5819"/>
                  <a:pt x="5017391" y="0"/>
                </a:cubicBezTo>
                <a:cubicBezTo>
                  <a:pt x="5412109" y="-5819"/>
                  <a:pt x="5572747" y="30199"/>
                  <a:pt x="5790763" y="0"/>
                </a:cubicBezTo>
                <a:cubicBezTo>
                  <a:pt x="6008779" y="-30199"/>
                  <a:pt x="6302125" y="-9936"/>
                  <a:pt x="6564135" y="0"/>
                </a:cubicBezTo>
                <a:cubicBezTo>
                  <a:pt x="6826145" y="9936"/>
                  <a:pt x="6867099" y="-5805"/>
                  <a:pt x="7006061" y="0"/>
                </a:cubicBezTo>
                <a:cubicBezTo>
                  <a:pt x="7145023" y="5805"/>
                  <a:pt x="7241096" y="6282"/>
                  <a:pt x="7447988" y="0"/>
                </a:cubicBezTo>
                <a:cubicBezTo>
                  <a:pt x="7654880" y="-6282"/>
                  <a:pt x="8085318" y="-27319"/>
                  <a:pt x="8359462" y="0"/>
                </a:cubicBezTo>
                <a:cubicBezTo>
                  <a:pt x="8399570" y="-8823"/>
                  <a:pt x="8435350" y="36884"/>
                  <a:pt x="8432798" y="73336"/>
                </a:cubicBezTo>
                <a:cubicBezTo>
                  <a:pt x="8443583" y="176029"/>
                  <a:pt x="8434537" y="286895"/>
                  <a:pt x="8432798" y="366669"/>
                </a:cubicBezTo>
                <a:cubicBezTo>
                  <a:pt x="8431527" y="405174"/>
                  <a:pt x="8403640" y="446529"/>
                  <a:pt x="8359462" y="440005"/>
                </a:cubicBezTo>
                <a:cubicBezTo>
                  <a:pt x="8182202" y="433073"/>
                  <a:pt x="8136100" y="436048"/>
                  <a:pt x="7917535" y="440005"/>
                </a:cubicBezTo>
                <a:cubicBezTo>
                  <a:pt x="7698970" y="443962"/>
                  <a:pt x="7433458" y="418193"/>
                  <a:pt x="7144164" y="440005"/>
                </a:cubicBezTo>
                <a:cubicBezTo>
                  <a:pt x="6854870" y="461817"/>
                  <a:pt x="6576177" y="477818"/>
                  <a:pt x="6287931" y="440005"/>
                </a:cubicBezTo>
                <a:cubicBezTo>
                  <a:pt x="5999685" y="402192"/>
                  <a:pt x="6019216" y="457860"/>
                  <a:pt x="5846004" y="440005"/>
                </a:cubicBezTo>
                <a:cubicBezTo>
                  <a:pt x="5672792" y="422150"/>
                  <a:pt x="5404407" y="414577"/>
                  <a:pt x="5238355" y="440005"/>
                </a:cubicBezTo>
                <a:cubicBezTo>
                  <a:pt x="5072303" y="465433"/>
                  <a:pt x="4955447" y="451779"/>
                  <a:pt x="4713567" y="440005"/>
                </a:cubicBezTo>
                <a:cubicBezTo>
                  <a:pt x="4471687" y="428231"/>
                  <a:pt x="4459100" y="442450"/>
                  <a:pt x="4271640" y="440005"/>
                </a:cubicBezTo>
                <a:cubicBezTo>
                  <a:pt x="4084180" y="437560"/>
                  <a:pt x="3698957" y="474232"/>
                  <a:pt x="3415407" y="440005"/>
                </a:cubicBezTo>
                <a:cubicBezTo>
                  <a:pt x="3131857" y="405778"/>
                  <a:pt x="2883532" y="477401"/>
                  <a:pt x="2559174" y="440005"/>
                </a:cubicBezTo>
                <a:cubicBezTo>
                  <a:pt x="2234816" y="402609"/>
                  <a:pt x="2161940" y="461362"/>
                  <a:pt x="1951525" y="440005"/>
                </a:cubicBezTo>
                <a:cubicBezTo>
                  <a:pt x="1741110" y="418648"/>
                  <a:pt x="1404034" y="471499"/>
                  <a:pt x="1095292" y="440005"/>
                </a:cubicBezTo>
                <a:cubicBezTo>
                  <a:pt x="786550" y="408511"/>
                  <a:pt x="459574" y="446042"/>
                  <a:pt x="73336" y="440005"/>
                </a:cubicBezTo>
                <a:cubicBezTo>
                  <a:pt x="30707" y="442712"/>
                  <a:pt x="-2391" y="411290"/>
                  <a:pt x="0" y="366669"/>
                </a:cubicBezTo>
                <a:cubicBezTo>
                  <a:pt x="-14220" y="245973"/>
                  <a:pt x="4183" y="166033"/>
                  <a:pt x="0" y="73336"/>
                </a:cubicBezTo>
                <a:close/>
              </a:path>
            </a:pathLst>
          </a:custGeom>
          <a:solidFill>
            <a:schemeClr val="accent1">
              <a:lumMod val="60000"/>
              <a:lumOff val="40000"/>
            </a:schemeClr>
          </a:solidFill>
          <a:ln w="3175">
            <a:solidFill>
              <a:schemeClr val="accent1">
                <a:lumMod val="40000"/>
                <a:lumOff val="60000"/>
              </a:schemeClr>
            </a:solidFill>
            <a:extLst>
              <a:ext uri="{C807C97D-BFC1-408E-A445-0C87EB9F89A2}">
                <ask:lineSketchStyleProps xmlns:ask="http://schemas.microsoft.com/office/drawing/2018/sketchyshapes" sd="1728336488">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Module_base_common</a:t>
            </a:r>
            <a:endParaRPr lang="en-US" sz="1600" dirty="0">
              <a:solidFill>
                <a:schemeClr val="accent5">
                  <a:lumMod val="50000"/>
                </a:schemeClr>
              </a:solidFill>
            </a:endParaRPr>
          </a:p>
        </p:txBody>
      </p:sp>
      <p:sp>
        <p:nvSpPr>
          <p:cNvPr id="125" name="Rounded Rectangle 124">
            <a:extLst>
              <a:ext uri="{FF2B5EF4-FFF2-40B4-BE49-F238E27FC236}">
                <a16:creationId xmlns:a16="http://schemas.microsoft.com/office/drawing/2014/main" id="{91A1B90D-0420-744E-9209-47118D8F805F}"/>
              </a:ext>
            </a:extLst>
          </p:cNvPr>
          <p:cNvSpPr/>
          <p:nvPr/>
        </p:nvSpPr>
        <p:spPr>
          <a:xfrm>
            <a:off x="1076960" y="4939391"/>
            <a:ext cx="8432799" cy="432298"/>
          </a:xfrm>
          <a:custGeom>
            <a:avLst/>
            <a:gdLst>
              <a:gd name="connsiteX0" fmla="*/ 0 w 8432799"/>
              <a:gd name="connsiteY0" fmla="*/ 72051 h 432298"/>
              <a:gd name="connsiteX1" fmla="*/ 72051 w 8432799"/>
              <a:gd name="connsiteY1" fmla="*/ 0 h 432298"/>
              <a:gd name="connsiteX2" fmla="*/ 762776 w 8432799"/>
              <a:gd name="connsiteY2" fmla="*/ 0 h 432298"/>
              <a:gd name="connsiteX3" fmla="*/ 1536387 w 8432799"/>
              <a:gd name="connsiteY3" fmla="*/ 0 h 432298"/>
              <a:gd name="connsiteX4" fmla="*/ 2144225 w 8432799"/>
              <a:gd name="connsiteY4" fmla="*/ 0 h 432298"/>
              <a:gd name="connsiteX5" fmla="*/ 2669176 w 8432799"/>
              <a:gd name="connsiteY5" fmla="*/ 0 h 432298"/>
              <a:gd name="connsiteX6" fmla="*/ 3525675 w 8432799"/>
              <a:gd name="connsiteY6" fmla="*/ 0 h 432298"/>
              <a:gd name="connsiteX7" fmla="*/ 4050626 w 8432799"/>
              <a:gd name="connsiteY7" fmla="*/ 0 h 432298"/>
              <a:gd name="connsiteX8" fmla="*/ 4575576 w 8432799"/>
              <a:gd name="connsiteY8" fmla="*/ 0 h 432298"/>
              <a:gd name="connsiteX9" fmla="*/ 5266301 w 8432799"/>
              <a:gd name="connsiteY9" fmla="*/ 0 h 432298"/>
              <a:gd name="connsiteX10" fmla="*/ 5957026 w 8432799"/>
              <a:gd name="connsiteY10" fmla="*/ 0 h 432298"/>
              <a:gd name="connsiteX11" fmla="*/ 6813525 w 8432799"/>
              <a:gd name="connsiteY11" fmla="*/ 0 h 432298"/>
              <a:gd name="connsiteX12" fmla="*/ 7338475 w 8432799"/>
              <a:gd name="connsiteY12" fmla="*/ 0 h 432298"/>
              <a:gd name="connsiteX13" fmla="*/ 8360748 w 8432799"/>
              <a:gd name="connsiteY13" fmla="*/ 0 h 432298"/>
              <a:gd name="connsiteX14" fmla="*/ 8432799 w 8432799"/>
              <a:gd name="connsiteY14" fmla="*/ 72051 h 432298"/>
              <a:gd name="connsiteX15" fmla="*/ 8432799 w 8432799"/>
              <a:gd name="connsiteY15" fmla="*/ 360247 h 432298"/>
              <a:gd name="connsiteX16" fmla="*/ 8360748 w 8432799"/>
              <a:gd name="connsiteY16" fmla="*/ 432298 h 432298"/>
              <a:gd name="connsiteX17" fmla="*/ 7587136 w 8432799"/>
              <a:gd name="connsiteY17" fmla="*/ 432298 h 432298"/>
              <a:gd name="connsiteX18" fmla="*/ 6979299 w 8432799"/>
              <a:gd name="connsiteY18" fmla="*/ 432298 h 432298"/>
              <a:gd name="connsiteX19" fmla="*/ 6122800 w 8432799"/>
              <a:gd name="connsiteY19" fmla="*/ 432298 h 432298"/>
              <a:gd name="connsiteX20" fmla="*/ 5266301 w 8432799"/>
              <a:gd name="connsiteY20" fmla="*/ 432298 h 432298"/>
              <a:gd name="connsiteX21" fmla="*/ 4409802 w 8432799"/>
              <a:gd name="connsiteY21" fmla="*/ 432298 h 432298"/>
              <a:gd name="connsiteX22" fmla="*/ 3884852 w 8432799"/>
              <a:gd name="connsiteY22" fmla="*/ 432298 h 432298"/>
              <a:gd name="connsiteX23" fmla="*/ 3359901 w 8432799"/>
              <a:gd name="connsiteY23" fmla="*/ 432298 h 432298"/>
              <a:gd name="connsiteX24" fmla="*/ 2503402 w 8432799"/>
              <a:gd name="connsiteY24" fmla="*/ 432298 h 432298"/>
              <a:gd name="connsiteX25" fmla="*/ 1646903 w 8432799"/>
              <a:gd name="connsiteY25" fmla="*/ 432298 h 432298"/>
              <a:gd name="connsiteX26" fmla="*/ 873292 w 8432799"/>
              <a:gd name="connsiteY26" fmla="*/ 432298 h 432298"/>
              <a:gd name="connsiteX27" fmla="*/ 72051 w 8432799"/>
              <a:gd name="connsiteY27" fmla="*/ 432298 h 432298"/>
              <a:gd name="connsiteX28" fmla="*/ 0 w 8432799"/>
              <a:gd name="connsiteY28" fmla="*/ 360247 h 432298"/>
              <a:gd name="connsiteX29" fmla="*/ 0 w 8432799"/>
              <a:gd name="connsiteY29" fmla="*/ 72051 h 432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432799" h="432298" fill="none" extrusionOk="0">
                <a:moveTo>
                  <a:pt x="0" y="72051"/>
                </a:moveTo>
                <a:cubicBezTo>
                  <a:pt x="-2648" y="37448"/>
                  <a:pt x="26830" y="6524"/>
                  <a:pt x="72051" y="0"/>
                </a:cubicBezTo>
                <a:cubicBezTo>
                  <a:pt x="412615" y="21498"/>
                  <a:pt x="473035" y="18062"/>
                  <a:pt x="762776" y="0"/>
                </a:cubicBezTo>
                <a:cubicBezTo>
                  <a:pt x="1052517" y="-18062"/>
                  <a:pt x="1316174" y="-31668"/>
                  <a:pt x="1536387" y="0"/>
                </a:cubicBezTo>
                <a:cubicBezTo>
                  <a:pt x="1756600" y="31668"/>
                  <a:pt x="1986045" y="-30169"/>
                  <a:pt x="2144225" y="0"/>
                </a:cubicBezTo>
                <a:cubicBezTo>
                  <a:pt x="2302405" y="30169"/>
                  <a:pt x="2541209" y="-5651"/>
                  <a:pt x="2669176" y="0"/>
                </a:cubicBezTo>
                <a:cubicBezTo>
                  <a:pt x="2797143" y="5651"/>
                  <a:pt x="3164070" y="8733"/>
                  <a:pt x="3525675" y="0"/>
                </a:cubicBezTo>
                <a:cubicBezTo>
                  <a:pt x="3887280" y="-8733"/>
                  <a:pt x="3858803" y="10660"/>
                  <a:pt x="4050626" y="0"/>
                </a:cubicBezTo>
                <a:cubicBezTo>
                  <a:pt x="4242449" y="-10660"/>
                  <a:pt x="4444167" y="6271"/>
                  <a:pt x="4575576" y="0"/>
                </a:cubicBezTo>
                <a:cubicBezTo>
                  <a:pt x="4706985" y="-6271"/>
                  <a:pt x="4933332" y="-28102"/>
                  <a:pt x="5266301" y="0"/>
                </a:cubicBezTo>
                <a:cubicBezTo>
                  <a:pt x="5599271" y="28102"/>
                  <a:pt x="5790020" y="2873"/>
                  <a:pt x="5957026" y="0"/>
                </a:cubicBezTo>
                <a:cubicBezTo>
                  <a:pt x="6124032" y="-2873"/>
                  <a:pt x="6432541" y="-32932"/>
                  <a:pt x="6813525" y="0"/>
                </a:cubicBezTo>
                <a:cubicBezTo>
                  <a:pt x="7194509" y="32932"/>
                  <a:pt x="7228390" y="-20369"/>
                  <a:pt x="7338475" y="0"/>
                </a:cubicBezTo>
                <a:cubicBezTo>
                  <a:pt x="7448560" y="20369"/>
                  <a:pt x="8080878" y="-16891"/>
                  <a:pt x="8360748" y="0"/>
                </a:cubicBezTo>
                <a:cubicBezTo>
                  <a:pt x="8409027" y="2708"/>
                  <a:pt x="8432442" y="33973"/>
                  <a:pt x="8432799" y="72051"/>
                </a:cubicBezTo>
                <a:cubicBezTo>
                  <a:pt x="8426790" y="182729"/>
                  <a:pt x="8438649" y="253543"/>
                  <a:pt x="8432799" y="360247"/>
                </a:cubicBezTo>
                <a:cubicBezTo>
                  <a:pt x="8430129" y="398460"/>
                  <a:pt x="8396891" y="437651"/>
                  <a:pt x="8360748" y="432298"/>
                </a:cubicBezTo>
                <a:cubicBezTo>
                  <a:pt x="8166445" y="437945"/>
                  <a:pt x="7953914" y="404253"/>
                  <a:pt x="7587136" y="432298"/>
                </a:cubicBezTo>
                <a:cubicBezTo>
                  <a:pt x="7220358" y="460343"/>
                  <a:pt x="7177853" y="407114"/>
                  <a:pt x="6979299" y="432298"/>
                </a:cubicBezTo>
                <a:cubicBezTo>
                  <a:pt x="6780745" y="457482"/>
                  <a:pt x="6368913" y="472681"/>
                  <a:pt x="6122800" y="432298"/>
                </a:cubicBezTo>
                <a:cubicBezTo>
                  <a:pt x="5876687" y="391915"/>
                  <a:pt x="5625844" y="443315"/>
                  <a:pt x="5266301" y="432298"/>
                </a:cubicBezTo>
                <a:cubicBezTo>
                  <a:pt x="4906758" y="421281"/>
                  <a:pt x="4620878" y="404138"/>
                  <a:pt x="4409802" y="432298"/>
                </a:cubicBezTo>
                <a:cubicBezTo>
                  <a:pt x="4198726" y="460458"/>
                  <a:pt x="4095552" y="406870"/>
                  <a:pt x="3884852" y="432298"/>
                </a:cubicBezTo>
                <a:cubicBezTo>
                  <a:pt x="3674152" y="457727"/>
                  <a:pt x="3522547" y="435601"/>
                  <a:pt x="3359901" y="432298"/>
                </a:cubicBezTo>
                <a:cubicBezTo>
                  <a:pt x="3197255" y="428995"/>
                  <a:pt x="2817126" y="465555"/>
                  <a:pt x="2503402" y="432298"/>
                </a:cubicBezTo>
                <a:cubicBezTo>
                  <a:pt x="2189678" y="399041"/>
                  <a:pt x="2074152" y="438393"/>
                  <a:pt x="1646903" y="432298"/>
                </a:cubicBezTo>
                <a:cubicBezTo>
                  <a:pt x="1219654" y="426203"/>
                  <a:pt x="1042740" y="406923"/>
                  <a:pt x="873292" y="432298"/>
                </a:cubicBezTo>
                <a:cubicBezTo>
                  <a:pt x="703844" y="457673"/>
                  <a:pt x="260047" y="460147"/>
                  <a:pt x="72051" y="432298"/>
                </a:cubicBezTo>
                <a:cubicBezTo>
                  <a:pt x="38210" y="438033"/>
                  <a:pt x="-1825" y="394987"/>
                  <a:pt x="0" y="360247"/>
                </a:cubicBezTo>
                <a:cubicBezTo>
                  <a:pt x="4713" y="237788"/>
                  <a:pt x="-5883" y="163514"/>
                  <a:pt x="0" y="72051"/>
                </a:cubicBezTo>
                <a:close/>
              </a:path>
              <a:path w="8432799" h="432298" stroke="0" extrusionOk="0">
                <a:moveTo>
                  <a:pt x="0" y="72051"/>
                </a:moveTo>
                <a:cubicBezTo>
                  <a:pt x="-2085" y="34783"/>
                  <a:pt x="37730" y="5922"/>
                  <a:pt x="72051" y="0"/>
                </a:cubicBezTo>
                <a:cubicBezTo>
                  <a:pt x="313150" y="-18294"/>
                  <a:pt x="529409" y="-539"/>
                  <a:pt x="679889" y="0"/>
                </a:cubicBezTo>
                <a:cubicBezTo>
                  <a:pt x="830369" y="539"/>
                  <a:pt x="1015630" y="24012"/>
                  <a:pt x="1204840" y="0"/>
                </a:cubicBezTo>
                <a:cubicBezTo>
                  <a:pt x="1394050" y="-24012"/>
                  <a:pt x="1518235" y="-13890"/>
                  <a:pt x="1646903" y="0"/>
                </a:cubicBezTo>
                <a:cubicBezTo>
                  <a:pt x="1775571" y="13890"/>
                  <a:pt x="2180475" y="-4171"/>
                  <a:pt x="2503402" y="0"/>
                </a:cubicBezTo>
                <a:cubicBezTo>
                  <a:pt x="2826329" y="4171"/>
                  <a:pt x="2927556" y="33896"/>
                  <a:pt x="3194127" y="0"/>
                </a:cubicBezTo>
                <a:cubicBezTo>
                  <a:pt x="3460699" y="-33896"/>
                  <a:pt x="3525172" y="-25836"/>
                  <a:pt x="3719078" y="0"/>
                </a:cubicBezTo>
                <a:cubicBezTo>
                  <a:pt x="3912984" y="25836"/>
                  <a:pt x="4241529" y="4709"/>
                  <a:pt x="4409802" y="0"/>
                </a:cubicBezTo>
                <a:cubicBezTo>
                  <a:pt x="4578075" y="-4709"/>
                  <a:pt x="4763532" y="7971"/>
                  <a:pt x="4934753" y="0"/>
                </a:cubicBezTo>
                <a:cubicBezTo>
                  <a:pt x="5105974" y="-7971"/>
                  <a:pt x="5199675" y="6817"/>
                  <a:pt x="5459704" y="0"/>
                </a:cubicBezTo>
                <a:cubicBezTo>
                  <a:pt x="5719733" y="-6817"/>
                  <a:pt x="5943314" y="9006"/>
                  <a:pt x="6316203" y="0"/>
                </a:cubicBezTo>
                <a:cubicBezTo>
                  <a:pt x="6689092" y="-9006"/>
                  <a:pt x="6702365" y="4257"/>
                  <a:pt x="6841154" y="0"/>
                </a:cubicBezTo>
                <a:cubicBezTo>
                  <a:pt x="6979943" y="-4257"/>
                  <a:pt x="7406077" y="-24999"/>
                  <a:pt x="7697652" y="0"/>
                </a:cubicBezTo>
                <a:cubicBezTo>
                  <a:pt x="7989227" y="24999"/>
                  <a:pt x="8186519" y="-21175"/>
                  <a:pt x="8360748" y="0"/>
                </a:cubicBezTo>
                <a:cubicBezTo>
                  <a:pt x="8398572" y="-2973"/>
                  <a:pt x="8438053" y="34444"/>
                  <a:pt x="8432799" y="72051"/>
                </a:cubicBezTo>
                <a:cubicBezTo>
                  <a:pt x="8439096" y="203801"/>
                  <a:pt x="8439172" y="238345"/>
                  <a:pt x="8432799" y="360247"/>
                </a:cubicBezTo>
                <a:cubicBezTo>
                  <a:pt x="8434485" y="403735"/>
                  <a:pt x="8406570" y="424537"/>
                  <a:pt x="8360748" y="432298"/>
                </a:cubicBezTo>
                <a:cubicBezTo>
                  <a:pt x="8015729" y="428886"/>
                  <a:pt x="7911740" y="447830"/>
                  <a:pt x="7670023" y="432298"/>
                </a:cubicBezTo>
                <a:cubicBezTo>
                  <a:pt x="7428306" y="416766"/>
                  <a:pt x="7104814" y="449596"/>
                  <a:pt x="6813525" y="432298"/>
                </a:cubicBezTo>
                <a:cubicBezTo>
                  <a:pt x="6522236" y="415000"/>
                  <a:pt x="6499878" y="451729"/>
                  <a:pt x="6371461" y="432298"/>
                </a:cubicBezTo>
                <a:cubicBezTo>
                  <a:pt x="6243044" y="412867"/>
                  <a:pt x="6014474" y="449627"/>
                  <a:pt x="5846510" y="432298"/>
                </a:cubicBezTo>
                <a:cubicBezTo>
                  <a:pt x="5678546" y="414969"/>
                  <a:pt x="5351573" y="472053"/>
                  <a:pt x="4990011" y="432298"/>
                </a:cubicBezTo>
                <a:cubicBezTo>
                  <a:pt x="4628449" y="392543"/>
                  <a:pt x="4646081" y="416200"/>
                  <a:pt x="4547947" y="432298"/>
                </a:cubicBezTo>
                <a:cubicBezTo>
                  <a:pt x="4449813" y="448396"/>
                  <a:pt x="4136215" y="412093"/>
                  <a:pt x="3940110" y="432298"/>
                </a:cubicBezTo>
                <a:cubicBezTo>
                  <a:pt x="3744005" y="452503"/>
                  <a:pt x="3523861" y="451336"/>
                  <a:pt x="3415159" y="432298"/>
                </a:cubicBezTo>
                <a:cubicBezTo>
                  <a:pt x="3306457" y="413260"/>
                  <a:pt x="2982300" y="441466"/>
                  <a:pt x="2807321" y="432298"/>
                </a:cubicBezTo>
                <a:cubicBezTo>
                  <a:pt x="2632342" y="423130"/>
                  <a:pt x="2336993" y="453985"/>
                  <a:pt x="1950822" y="432298"/>
                </a:cubicBezTo>
                <a:cubicBezTo>
                  <a:pt x="1564651" y="410611"/>
                  <a:pt x="1697681" y="441126"/>
                  <a:pt x="1508758" y="432298"/>
                </a:cubicBezTo>
                <a:cubicBezTo>
                  <a:pt x="1319835" y="423470"/>
                  <a:pt x="1225864" y="431191"/>
                  <a:pt x="1066695" y="432298"/>
                </a:cubicBezTo>
                <a:cubicBezTo>
                  <a:pt x="907526" y="433405"/>
                  <a:pt x="563345" y="448562"/>
                  <a:pt x="72051" y="432298"/>
                </a:cubicBezTo>
                <a:cubicBezTo>
                  <a:pt x="34606" y="424463"/>
                  <a:pt x="3933" y="406102"/>
                  <a:pt x="0" y="360247"/>
                </a:cubicBezTo>
                <a:cubicBezTo>
                  <a:pt x="123" y="250115"/>
                  <a:pt x="8498" y="168222"/>
                  <a:pt x="0" y="72051"/>
                </a:cubicBezTo>
                <a:close/>
              </a:path>
            </a:pathLst>
          </a:custGeom>
          <a:solidFill>
            <a:schemeClr val="accent2">
              <a:lumMod val="60000"/>
              <a:lumOff val="40000"/>
            </a:schemeClr>
          </a:solidFill>
          <a:ln w="3175">
            <a:solidFill>
              <a:schemeClr val="accent2">
                <a:lumMod val="50000"/>
              </a:schemeClr>
            </a:solidFill>
            <a:extLst>
              <a:ext uri="{C807C97D-BFC1-408E-A445-0C87EB9F89A2}">
                <ask:lineSketchStyleProps xmlns:ask="http://schemas.microsoft.com/office/drawing/2018/sketchyshapes" sd="2190293503">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50000"/>
                  </a:schemeClr>
                </a:solidFill>
              </a:rPr>
              <a:t>lib_common</a:t>
            </a:r>
            <a:endParaRPr lang="en-US" sz="1600" dirty="0">
              <a:solidFill>
                <a:schemeClr val="accent2">
                  <a:lumMod val="50000"/>
                </a:schemeClr>
              </a:solidFill>
            </a:endParaRPr>
          </a:p>
        </p:txBody>
      </p:sp>
      <p:sp>
        <p:nvSpPr>
          <p:cNvPr id="156" name="Rounded Rectangle 155">
            <a:extLst>
              <a:ext uri="{FF2B5EF4-FFF2-40B4-BE49-F238E27FC236}">
                <a16:creationId xmlns:a16="http://schemas.microsoft.com/office/drawing/2014/main" id="{2CBD844E-D020-A94F-9459-CF2F5488EC04}"/>
              </a:ext>
            </a:extLst>
          </p:cNvPr>
          <p:cNvSpPr/>
          <p:nvPr/>
        </p:nvSpPr>
        <p:spPr>
          <a:xfrm>
            <a:off x="1076961" y="5499676"/>
            <a:ext cx="2250230" cy="1277044"/>
          </a:xfrm>
          <a:custGeom>
            <a:avLst/>
            <a:gdLst>
              <a:gd name="connsiteX0" fmla="*/ 0 w 2250230"/>
              <a:gd name="connsiteY0" fmla="*/ 127487 h 1277044"/>
              <a:gd name="connsiteX1" fmla="*/ 127487 w 2250230"/>
              <a:gd name="connsiteY1" fmla="*/ 0 h 1277044"/>
              <a:gd name="connsiteX2" fmla="*/ 792572 w 2250230"/>
              <a:gd name="connsiteY2" fmla="*/ 0 h 1277044"/>
              <a:gd name="connsiteX3" fmla="*/ 1397800 w 2250230"/>
              <a:gd name="connsiteY3" fmla="*/ 0 h 1277044"/>
              <a:gd name="connsiteX4" fmla="*/ 2122743 w 2250230"/>
              <a:gd name="connsiteY4" fmla="*/ 0 h 1277044"/>
              <a:gd name="connsiteX5" fmla="*/ 2250230 w 2250230"/>
              <a:gd name="connsiteY5" fmla="*/ 127487 h 1277044"/>
              <a:gd name="connsiteX6" fmla="*/ 2250230 w 2250230"/>
              <a:gd name="connsiteY6" fmla="*/ 638522 h 1277044"/>
              <a:gd name="connsiteX7" fmla="*/ 2250230 w 2250230"/>
              <a:gd name="connsiteY7" fmla="*/ 1149557 h 1277044"/>
              <a:gd name="connsiteX8" fmla="*/ 2122743 w 2250230"/>
              <a:gd name="connsiteY8" fmla="*/ 1277044 h 1277044"/>
              <a:gd name="connsiteX9" fmla="*/ 1477610 w 2250230"/>
              <a:gd name="connsiteY9" fmla="*/ 1277044 h 1277044"/>
              <a:gd name="connsiteX10" fmla="*/ 852430 w 2250230"/>
              <a:gd name="connsiteY10" fmla="*/ 1277044 h 1277044"/>
              <a:gd name="connsiteX11" fmla="*/ 127487 w 2250230"/>
              <a:gd name="connsiteY11" fmla="*/ 1277044 h 1277044"/>
              <a:gd name="connsiteX12" fmla="*/ 0 w 2250230"/>
              <a:gd name="connsiteY12" fmla="*/ 1149557 h 1277044"/>
              <a:gd name="connsiteX13" fmla="*/ 0 w 2250230"/>
              <a:gd name="connsiteY13" fmla="*/ 669184 h 1277044"/>
              <a:gd name="connsiteX14" fmla="*/ 0 w 2250230"/>
              <a:gd name="connsiteY14" fmla="*/ 127487 h 1277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0230" h="1277044" fill="none" extrusionOk="0">
                <a:moveTo>
                  <a:pt x="0" y="127487"/>
                </a:moveTo>
                <a:cubicBezTo>
                  <a:pt x="-3737" y="51314"/>
                  <a:pt x="59481" y="-7153"/>
                  <a:pt x="127487" y="0"/>
                </a:cubicBezTo>
                <a:cubicBezTo>
                  <a:pt x="404819" y="-23278"/>
                  <a:pt x="657805" y="28766"/>
                  <a:pt x="792572" y="0"/>
                </a:cubicBezTo>
                <a:cubicBezTo>
                  <a:pt x="927340" y="-28766"/>
                  <a:pt x="1137450" y="16876"/>
                  <a:pt x="1397800" y="0"/>
                </a:cubicBezTo>
                <a:cubicBezTo>
                  <a:pt x="1658150" y="-16876"/>
                  <a:pt x="1944080" y="-10149"/>
                  <a:pt x="2122743" y="0"/>
                </a:cubicBezTo>
                <a:cubicBezTo>
                  <a:pt x="2195164" y="13995"/>
                  <a:pt x="2247430" y="58183"/>
                  <a:pt x="2250230" y="127487"/>
                </a:cubicBezTo>
                <a:cubicBezTo>
                  <a:pt x="2264129" y="368831"/>
                  <a:pt x="2271492" y="435040"/>
                  <a:pt x="2250230" y="638522"/>
                </a:cubicBezTo>
                <a:cubicBezTo>
                  <a:pt x="2228968" y="842004"/>
                  <a:pt x="2269266" y="954670"/>
                  <a:pt x="2250230" y="1149557"/>
                </a:cubicBezTo>
                <a:cubicBezTo>
                  <a:pt x="2250990" y="1228802"/>
                  <a:pt x="2201179" y="1285737"/>
                  <a:pt x="2122743" y="1277044"/>
                </a:cubicBezTo>
                <a:cubicBezTo>
                  <a:pt x="1959566" y="1266922"/>
                  <a:pt x="1685803" y="1272650"/>
                  <a:pt x="1477610" y="1277044"/>
                </a:cubicBezTo>
                <a:cubicBezTo>
                  <a:pt x="1269417" y="1281438"/>
                  <a:pt x="1022820" y="1286816"/>
                  <a:pt x="852430" y="1277044"/>
                </a:cubicBezTo>
                <a:cubicBezTo>
                  <a:pt x="682040" y="1267272"/>
                  <a:pt x="398031" y="1311323"/>
                  <a:pt x="127487" y="1277044"/>
                </a:cubicBezTo>
                <a:cubicBezTo>
                  <a:pt x="60729" y="1284777"/>
                  <a:pt x="-1513" y="1211338"/>
                  <a:pt x="0" y="1149557"/>
                </a:cubicBezTo>
                <a:cubicBezTo>
                  <a:pt x="7185" y="997535"/>
                  <a:pt x="7957" y="873099"/>
                  <a:pt x="0" y="669184"/>
                </a:cubicBezTo>
                <a:cubicBezTo>
                  <a:pt x="-7957" y="465269"/>
                  <a:pt x="-901" y="245679"/>
                  <a:pt x="0" y="127487"/>
                </a:cubicBezTo>
                <a:close/>
              </a:path>
              <a:path w="2250230" h="1277044" stroke="0" extrusionOk="0">
                <a:moveTo>
                  <a:pt x="0" y="127487"/>
                </a:moveTo>
                <a:cubicBezTo>
                  <a:pt x="4902" y="48947"/>
                  <a:pt x="51748" y="1350"/>
                  <a:pt x="127487" y="0"/>
                </a:cubicBezTo>
                <a:cubicBezTo>
                  <a:pt x="306180" y="21978"/>
                  <a:pt x="564474" y="4835"/>
                  <a:pt x="732715" y="0"/>
                </a:cubicBezTo>
                <a:cubicBezTo>
                  <a:pt x="900956" y="-4835"/>
                  <a:pt x="1183938" y="7655"/>
                  <a:pt x="1357895" y="0"/>
                </a:cubicBezTo>
                <a:cubicBezTo>
                  <a:pt x="1531852" y="-7655"/>
                  <a:pt x="1865877" y="-27720"/>
                  <a:pt x="2122743" y="0"/>
                </a:cubicBezTo>
                <a:cubicBezTo>
                  <a:pt x="2179542" y="-5031"/>
                  <a:pt x="2253599" y="70330"/>
                  <a:pt x="2250230" y="127487"/>
                </a:cubicBezTo>
                <a:cubicBezTo>
                  <a:pt x="2273861" y="332586"/>
                  <a:pt x="2250574" y="513915"/>
                  <a:pt x="2250230" y="648743"/>
                </a:cubicBezTo>
                <a:cubicBezTo>
                  <a:pt x="2249886" y="783571"/>
                  <a:pt x="2233176" y="937968"/>
                  <a:pt x="2250230" y="1149557"/>
                </a:cubicBezTo>
                <a:cubicBezTo>
                  <a:pt x="2240993" y="1223590"/>
                  <a:pt x="2207302" y="1277359"/>
                  <a:pt x="2122743" y="1277044"/>
                </a:cubicBezTo>
                <a:cubicBezTo>
                  <a:pt x="1795133" y="1273937"/>
                  <a:pt x="1656661" y="1253001"/>
                  <a:pt x="1417753" y="1277044"/>
                </a:cubicBezTo>
                <a:cubicBezTo>
                  <a:pt x="1178845" y="1301088"/>
                  <a:pt x="953668" y="1309235"/>
                  <a:pt x="712762" y="1277044"/>
                </a:cubicBezTo>
                <a:cubicBezTo>
                  <a:pt x="471856" y="1244853"/>
                  <a:pt x="346564" y="1273509"/>
                  <a:pt x="127487" y="1277044"/>
                </a:cubicBezTo>
                <a:cubicBezTo>
                  <a:pt x="49192" y="1282616"/>
                  <a:pt x="-16181" y="1226081"/>
                  <a:pt x="0" y="1149557"/>
                </a:cubicBezTo>
                <a:cubicBezTo>
                  <a:pt x="16189" y="933249"/>
                  <a:pt x="22284" y="866519"/>
                  <a:pt x="0" y="669184"/>
                </a:cubicBezTo>
                <a:cubicBezTo>
                  <a:pt x="-22284" y="471849"/>
                  <a:pt x="-1388" y="394948"/>
                  <a:pt x="0" y="127487"/>
                </a:cubicBezTo>
                <a:close/>
              </a:path>
            </a:pathLst>
          </a:custGeom>
          <a:solidFill>
            <a:schemeClr val="accent6">
              <a:lumMod val="20000"/>
              <a:lumOff val="80000"/>
            </a:schemeClr>
          </a:solidFill>
          <a:ln w="3175">
            <a:solidFill>
              <a:schemeClr val="accent6">
                <a:lumMod val="60000"/>
                <a:lumOff val="40000"/>
              </a:schemeClr>
            </a:solidFill>
            <a:prstDash val="lgDash"/>
            <a:extLst>
              <a:ext uri="{C807C97D-BFC1-408E-A445-0C87EB9F89A2}">
                <ask:lineSketchStyleProps xmlns:ask="http://schemas.microsoft.com/office/drawing/2018/sketchyshapes" sd="3058365814">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2">
                  <a:lumMod val="50000"/>
                </a:schemeClr>
              </a:solidFill>
            </a:endParaRPr>
          </a:p>
        </p:txBody>
      </p:sp>
      <p:sp>
        <p:nvSpPr>
          <p:cNvPr id="157" name="Rounded Rectangle 156">
            <a:extLst>
              <a:ext uri="{FF2B5EF4-FFF2-40B4-BE49-F238E27FC236}">
                <a16:creationId xmlns:a16="http://schemas.microsoft.com/office/drawing/2014/main" id="{AC17143C-0996-E04F-A9A2-0D0D89D01033}"/>
              </a:ext>
            </a:extLst>
          </p:cNvPr>
          <p:cNvSpPr/>
          <p:nvPr/>
        </p:nvSpPr>
        <p:spPr>
          <a:xfrm>
            <a:off x="1213929" y="5604061"/>
            <a:ext cx="904239" cy="314710"/>
          </a:xfrm>
          <a:custGeom>
            <a:avLst/>
            <a:gdLst>
              <a:gd name="connsiteX0" fmla="*/ 0 w 904239"/>
              <a:gd name="connsiteY0" fmla="*/ 31417 h 314710"/>
              <a:gd name="connsiteX1" fmla="*/ 31417 w 904239"/>
              <a:gd name="connsiteY1" fmla="*/ 0 h 314710"/>
              <a:gd name="connsiteX2" fmla="*/ 452120 w 904239"/>
              <a:gd name="connsiteY2" fmla="*/ 0 h 314710"/>
              <a:gd name="connsiteX3" fmla="*/ 872822 w 904239"/>
              <a:gd name="connsiteY3" fmla="*/ 0 h 314710"/>
              <a:gd name="connsiteX4" fmla="*/ 904239 w 904239"/>
              <a:gd name="connsiteY4" fmla="*/ 31417 h 314710"/>
              <a:gd name="connsiteX5" fmla="*/ 904239 w 904239"/>
              <a:gd name="connsiteY5" fmla="*/ 283293 h 314710"/>
              <a:gd name="connsiteX6" fmla="*/ 872822 w 904239"/>
              <a:gd name="connsiteY6" fmla="*/ 314710 h 314710"/>
              <a:gd name="connsiteX7" fmla="*/ 460534 w 904239"/>
              <a:gd name="connsiteY7" fmla="*/ 314710 h 314710"/>
              <a:gd name="connsiteX8" fmla="*/ 31417 w 904239"/>
              <a:gd name="connsiteY8" fmla="*/ 314710 h 314710"/>
              <a:gd name="connsiteX9" fmla="*/ 0 w 904239"/>
              <a:gd name="connsiteY9" fmla="*/ 283293 h 314710"/>
              <a:gd name="connsiteX10" fmla="*/ 0 w 904239"/>
              <a:gd name="connsiteY10" fmla="*/ 31417 h 314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4239" h="314710" fill="none" extrusionOk="0">
                <a:moveTo>
                  <a:pt x="0" y="31417"/>
                </a:moveTo>
                <a:cubicBezTo>
                  <a:pt x="-1504" y="10958"/>
                  <a:pt x="13873" y="-2658"/>
                  <a:pt x="31417" y="0"/>
                </a:cubicBezTo>
                <a:cubicBezTo>
                  <a:pt x="185694" y="-5963"/>
                  <a:pt x="281695" y="24022"/>
                  <a:pt x="452120" y="0"/>
                </a:cubicBezTo>
                <a:cubicBezTo>
                  <a:pt x="622545" y="-24022"/>
                  <a:pt x="680058" y="14630"/>
                  <a:pt x="872822" y="0"/>
                </a:cubicBezTo>
                <a:cubicBezTo>
                  <a:pt x="892741" y="101"/>
                  <a:pt x="902592" y="14674"/>
                  <a:pt x="904239" y="31417"/>
                </a:cubicBezTo>
                <a:cubicBezTo>
                  <a:pt x="908578" y="106544"/>
                  <a:pt x="882203" y="216735"/>
                  <a:pt x="904239" y="283293"/>
                </a:cubicBezTo>
                <a:cubicBezTo>
                  <a:pt x="903358" y="303938"/>
                  <a:pt x="888861" y="316400"/>
                  <a:pt x="872822" y="314710"/>
                </a:cubicBezTo>
                <a:cubicBezTo>
                  <a:pt x="701630" y="324431"/>
                  <a:pt x="586876" y="290405"/>
                  <a:pt x="460534" y="314710"/>
                </a:cubicBezTo>
                <a:cubicBezTo>
                  <a:pt x="334192" y="339015"/>
                  <a:pt x="237751" y="311337"/>
                  <a:pt x="31417" y="314710"/>
                </a:cubicBezTo>
                <a:cubicBezTo>
                  <a:pt x="16201" y="315413"/>
                  <a:pt x="-1359" y="300008"/>
                  <a:pt x="0" y="283293"/>
                </a:cubicBezTo>
                <a:cubicBezTo>
                  <a:pt x="-16408" y="182160"/>
                  <a:pt x="23788" y="150190"/>
                  <a:pt x="0" y="31417"/>
                </a:cubicBezTo>
                <a:close/>
              </a:path>
              <a:path w="904239" h="314710" stroke="0" extrusionOk="0">
                <a:moveTo>
                  <a:pt x="0" y="31417"/>
                </a:moveTo>
                <a:cubicBezTo>
                  <a:pt x="2424" y="15558"/>
                  <a:pt x="12902" y="-1599"/>
                  <a:pt x="31417" y="0"/>
                </a:cubicBezTo>
                <a:cubicBezTo>
                  <a:pt x="203727" y="-15282"/>
                  <a:pt x="248024" y="32263"/>
                  <a:pt x="452120" y="0"/>
                </a:cubicBezTo>
                <a:cubicBezTo>
                  <a:pt x="656216" y="-32263"/>
                  <a:pt x="735086" y="7707"/>
                  <a:pt x="872822" y="0"/>
                </a:cubicBezTo>
                <a:cubicBezTo>
                  <a:pt x="888322" y="-3203"/>
                  <a:pt x="903122" y="12786"/>
                  <a:pt x="904239" y="31417"/>
                </a:cubicBezTo>
                <a:cubicBezTo>
                  <a:pt x="928527" y="91046"/>
                  <a:pt x="897905" y="217093"/>
                  <a:pt x="904239" y="283293"/>
                </a:cubicBezTo>
                <a:cubicBezTo>
                  <a:pt x="904351" y="301021"/>
                  <a:pt x="889661" y="315342"/>
                  <a:pt x="872822" y="314710"/>
                </a:cubicBezTo>
                <a:cubicBezTo>
                  <a:pt x="762944" y="351716"/>
                  <a:pt x="631412" y="305662"/>
                  <a:pt x="443705" y="314710"/>
                </a:cubicBezTo>
                <a:cubicBezTo>
                  <a:pt x="255998" y="323758"/>
                  <a:pt x="179943" y="312443"/>
                  <a:pt x="31417" y="314710"/>
                </a:cubicBezTo>
                <a:cubicBezTo>
                  <a:pt x="14988" y="313238"/>
                  <a:pt x="-2790" y="302090"/>
                  <a:pt x="0" y="283293"/>
                </a:cubicBezTo>
                <a:cubicBezTo>
                  <a:pt x="-19125" y="221942"/>
                  <a:pt x="14453" y="130947"/>
                  <a:pt x="0" y="31417"/>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Lib_msdk</a:t>
            </a:r>
            <a:endParaRPr lang="en-US" sz="1400" dirty="0">
              <a:solidFill>
                <a:schemeClr val="accent5">
                  <a:lumMod val="50000"/>
                </a:schemeClr>
              </a:solidFill>
            </a:endParaRPr>
          </a:p>
        </p:txBody>
      </p:sp>
      <p:sp>
        <p:nvSpPr>
          <p:cNvPr id="158" name="Rounded Rectangle 157">
            <a:extLst>
              <a:ext uri="{FF2B5EF4-FFF2-40B4-BE49-F238E27FC236}">
                <a16:creationId xmlns:a16="http://schemas.microsoft.com/office/drawing/2014/main" id="{B74BEE62-7B40-AF4E-ACE4-A74047AC568A}"/>
              </a:ext>
            </a:extLst>
          </p:cNvPr>
          <p:cNvSpPr/>
          <p:nvPr/>
        </p:nvSpPr>
        <p:spPr>
          <a:xfrm>
            <a:off x="2245501" y="5604061"/>
            <a:ext cx="904239" cy="314710"/>
          </a:xfrm>
          <a:custGeom>
            <a:avLst/>
            <a:gdLst>
              <a:gd name="connsiteX0" fmla="*/ 0 w 904239"/>
              <a:gd name="connsiteY0" fmla="*/ 31417 h 314710"/>
              <a:gd name="connsiteX1" fmla="*/ 31417 w 904239"/>
              <a:gd name="connsiteY1" fmla="*/ 0 h 314710"/>
              <a:gd name="connsiteX2" fmla="*/ 435291 w 904239"/>
              <a:gd name="connsiteY2" fmla="*/ 0 h 314710"/>
              <a:gd name="connsiteX3" fmla="*/ 872822 w 904239"/>
              <a:gd name="connsiteY3" fmla="*/ 0 h 314710"/>
              <a:gd name="connsiteX4" fmla="*/ 904239 w 904239"/>
              <a:gd name="connsiteY4" fmla="*/ 31417 h 314710"/>
              <a:gd name="connsiteX5" fmla="*/ 904239 w 904239"/>
              <a:gd name="connsiteY5" fmla="*/ 283293 h 314710"/>
              <a:gd name="connsiteX6" fmla="*/ 872822 w 904239"/>
              <a:gd name="connsiteY6" fmla="*/ 314710 h 314710"/>
              <a:gd name="connsiteX7" fmla="*/ 452120 w 904239"/>
              <a:gd name="connsiteY7" fmla="*/ 314710 h 314710"/>
              <a:gd name="connsiteX8" fmla="*/ 31417 w 904239"/>
              <a:gd name="connsiteY8" fmla="*/ 314710 h 314710"/>
              <a:gd name="connsiteX9" fmla="*/ 0 w 904239"/>
              <a:gd name="connsiteY9" fmla="*/ 283293 h 314710"/>
              <a:gd name="connsiteX10" fmla="*/ 0 w 904239"/>
              <a:gd name="connsiteY10" fmla="*/ 31417 h 314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4239" h="314710" fill="none" extrusionOk="0">
                <a:moveTo>
                  <a:pt x="0" y="31417"/>
                </a:moveTo>
                <a:cubicBezTo>
                  <a:pt x="2496" y="15053"/>
                  <a:pt x="18478" y="-990"/>
                  <a:pt x="31417" y="0"/>
                </a:cubicBezTo>
                <a:cubicBezTo>
                  <a:pt x="156369" y="-42855"/>
                  <a:pt x="280221" y="46151"/>
                  <a:pt x="435291" y="0"/>
                </a:cubicBezTo>
                <a:cubicBezTo>
                  <a:pt x="590361" y="-46151"/>
                  <a:pt x="741368" y="10721"/>
                  <a:pt x="872822" y="0"/>
                </a:cubicBezTo>
                <a:cubicBezTo>
                  <a:pt x="893217" y="1364"/>
                  <a:pt x="904206" y="18126"/>
                  <a:pt x="904239" y="31417"/>
                </a:cubicBezTo>
                <a:cubicBezTo>
                  <a:pt x="915704" y="142980"/>
                  <a:pt x="899873" y="217348"/>
                  <a:pt x="904239" y="283293"/>
                </a:cubicBezTo>
                <a:cubicBezTo>
                  <a:pt x="901098" y="303200"/>
                  <a:pt x="886117" y="317448"/>
                  <a:pt x="872822" y="314710"/>
                </a:cubicBezTo>
                <a:cubicBezTo>
                  <a:pt x="771320" y="336066"/>
                  <a:pt x="589392" y="288711"/>
                  <a:pt x="452120" y="314710"/>
                </a:cubicBezTo>
                <a:cubicBezTo>
                  <a:pt x="314848" y="340709"/>
                  <a:pt x="131230" y="287509"/>
                  <a:pt x="31417" y="314710"/>
                </a:cubicBezTo>
                <a:cubicBezTo>
                  <a:pt x="13019" y="315114"/>
                  <a:pt x="118" y="296115"/>
                  <a:pt x="0" y="283293"/>
                </a:cubicBezTo>
                <a:cubicBezTo>
                  <a:pt x="-27968" y="213134"/>
                  <a:pt x="4491" y="105469"/>
                  <a:pt x="0" y="31417"/>
                </a:cubicBezTo>
                <a:close/>
              </a:path>
              <a:path w="904239" h="314710" stroke="0" extrusionOk="0">
                <a:moveTo>
                  <a:pt x="0" y="31417"/>
                </a:moveTo>
                <a:cubicBezTo>
                  <a:pt x="806" y="14178"/>
                  <a:pt x="17199" y="2072"/>
                  <a:pt x="31417" y="0"/>
                </a:cubicBezTo>
                <a:cubicBezTo>
                  <a:pt x="196056" y="-34801"/>
                  <a:pt x="294112" y="12312"/>
                  <a:pt x="435291" y="0"/>
                </a:cubicBezTo>
                <a:cubicBezTo>
                  <a:pt x="576470" y="-12312"/>
                  <a:pt x="744002" y="33145"/>
                  <a:pt x="872822" y="0"/>
                </a:cubicBezTo>
                <a:cubicBezTo>
                  <a:pt x="892273" y="-1717"/>
                  <a:pt x="903967" y="16852"/>
                  <a:pt x="904239" y="31417"/>
                </a:cubicBezTo>
                <a:cubicBezTo>
                  <a:pt x="908023" y="118629"/>
                  <a:pt x="883994" y="181381"/>
                  <a:pt x="904239" y="283293"/>
                </a:cubicBezTo>
                <a:cubicBezTo>
                  <a:pt x="903753" y="300222"/>
                  <a:pt x="890364" y="315991"/>
                  <a:pt x="872822" y="314710"/>
                </a:cubicBezTo>
                <a:cubicBezTo>
                  <a:pt x="683169" y="345738"/>
                  <a:pt x="593931" y="306485"/>
                  <a:pt x="468948" y="314710"/>
                </a:cubicBezTo>
                <a:cubicBezTo>
                  <a:pt x="343965" y="322935"/>
                  <a:pt x="122911" y="287575"/>
                  <a:pt x="31417" y="314710"/>
                </a:cubicBezTo>
                <a:cubicBezTo>
                  <a:pt x="14028" y="315460"/>
                  <a:pt x="-302" y="300895"/>
                  <a:pt x="0" y="283293"/>
                </a:cubicBezTo>
                <a:cubicBezTo>
                  <a:pt x="-12704" y="193554"/>
                  <a:pt x="27322" y="100718"/>
                  <a:pt x="0" y="31417"/>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1718461318">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Lib_lottie</a:t>
            </a:r>
            <a:endParaRPr lang="en-US" sz="1400" dirty="0">
              <a:solidFill>
                <a:schemeClr val="accent5">
                  <a:lumMod val="50000"/>
                </a:schemeClr>
              </a:solidFill>
            </a:endParaRPr>
          </a:p>
        </p:txBody>
      </p:sp>
      <p:sp>
        <p:nvSpPr>
          <p:cNvPr id="159" name="Rounded Rectangle 158">
            <a:extLst>
              <a:ext uri="{FF2B5EF4-FFF2-40B4-BE49-F238E27FC236}">
                <a16:creationId xmlns:a16="http://schemas.microsoft.com/office/drawing/2014/main" id="{92AC07B7-93B9-EE4A-8169-E59510B040BE}"/>
              </a:ext>
            </a:extLst>
          </p:cNvPr>
          <p:cNvSpPr/>
          <p:nvPr/>
        </p:nvSpPr>
        <p:spPr>
          <a:xfrm>
            <a:off x="1213928" y="6006118"/>
            <a:ext cx="904239" cy="304550"/>
          </a:xfrm>
          <a:custGeom>
            <a:avLst/>
            <a:gdLst>
              <a:gd name="connsiteX0" fmla="*/ 0 w 904239"/>
              <a:gd name="connsiteY0" fmla="*/ 30403 h 304550"/>
              <a:gd name="connsiteX1" fmla="*/ 30403 w 904239"/>
              <a:gd name="connsiteY1" fmla="*/ 0 h 304550"/>
              <a:gd name="connsiteX2" fmla="*/ 452120 w 904239"/>
              <a:gd name="connsiteY2" fmla="*/ 0 h 304550"/>
              <a:gd name="connsiteX3" fmla="*/ 873836 w 904239"/>
              <a:gd name="connsiteY3" fmla="*/ 0 h 304550"/>
              <a:gd name="connsiteX4" fmla="*/ 904239 w 904239"/>
              <a:gd name="connsiteY4" fmla="*/ 30403 h 304550"/>
              <a:gd name="connsiteX5" fmla="*/ 904239 w 904239"/>
              <a:gd name="connsiteY5" fmla="*/ 274147 h 304550"/>
              <a:gd name="connsiteX6" fmla="*/ 873836 w 904239"/>
              <a:gd name="connsiteY6" fmla="*/ 304550 h 304550"/>
              <a:gd name="connsiteX7" fmla="*/ 477422 w 904239"/>
              <a:gd name="connsiteY7" fmla="*/ 304550 h 304550"/>
              <a:gd name="connsiteX8" fmla="*/ 30403 w 904239"/>
              <a:gd name="connsiteY8" fmla="*/ 304550 h 304550"/>
              <a:gd name="connsiteX9" fmla="*/ 0 w 904239"/>
              <a:gd name="connsiteY9" fmla="*/ 274147 h 304550"/>
              <a:gd name="connsiteX10" fmla="*/ 0 w 904239"/>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4239" h="304550" fill="none" extrusionOk="0">
                <a:moveTo>
                  <a:pt x="0" y="30403"/>
                </a:moveTo>
                <a:cubicBezTo>
                  <a:pt x="3053" y="14075"/>
                  <a:pt x="11196" y="-2205"/>
                  <a:pt x="30403" y="0"/>
                </a:cubicBezTo>
                <a:cubicBezTo>
                  <a:pt x="238741" y="-49244"/>
                  <a:pt x="247407" y="47685"/>
                  <a:pt x="452120" y="0"/>
                </a:cubicBezTo>
                <a:cubicBezTo>
                  <a:pt x="656833" y="-47685"/>
                  <a:pt x="783237" y="42567"/>
                  <a:pt x="873836" y="0"/>
                </a:cubicBezTo>
                <a:cubicBezTo>
                  <a:pt x="889340" y="4195"/>
                  <a:pt x="904803" y="10430"/>
                  <a:pt x="904239" y="30403"/>
                </a:cubicBezTo>
                <a:cubicBezTo>
                  <a:pt x="914195" y="103218"/>
                  <a:pt x="879814" y="199850"/>
                  <a:pt x="904239" y="274147"/>
                </a:cubicBezTo>
                <a:cubicBezTo>
                  <a:pt x="906863" y="294280"/>
                  <a:pt x="891247" y="305747"/>
                  <a:pt x="873836" y="304550"/>
                </a:cubicBezTo>
                <a:cubicBezTo>
                  <a:pt x="697425" y="321246"/>
                  <a:pt x="597107" y="287394"/>
                  <a:pt x="477422" y="304550"/>
                </a:cubicBezTo>
                <a:cubicBezTo>
                  <a:pt x="357737" y="321706"/>
                  <a:pt x="191737" y="266893"/>
                  <a:pt x="30403" y="304550"/>
                </a:cubicBezTo>
                <a:cubicBezTo>
                  <a:pt x="12919" y="302584"/>
                  <a:pt x="-1439" y="286217"/>
                  <a:pt x="0" y="274147"/>
                </a:cubicBezTo>
                <a:cubicBezTo>
                  <a:pt x="-23485" y="193496"/>
                  <a:pt x="7893" y="130184"/>
                  <a:pt x="0" y="30403"/>
                </a:cubicBezTo>
                <a:close/>
              </a:path>
              <a:path w="904239" h="304550" stroke="0" extrusionOk="0">
                <a:moveTo>
                  <a:pt x="0" y="30403"/>
                </a:moveTo>
                <a:cubicBezTo>
                  <a:pt x="-4241" y="13558"/>
                  <a:pt x="18263" y="-13"/>
                  <a:pt x="30403" y="0"/>
                </a:cubicBezTo>
                <a:cubicBezTo>
                  <a:pt x="225876" y="-30898"/>
                  <a:pt x="313030" y="16069"/>
                  <a:pt x="468988" y="0"/>
                </a:cubicBezTo>
                <a:cubicBezTo>
                  <a:pt x="624946" y="-16069"/>
                  <a:pt x="786610" y="14772"/>
                  <a:pt x="873836" y="0"/>
                </a:cubicBezTo>
                <a:cubicBezTo>
                  <a:pt x="893829" y="-484"/>
                  <a:pt x="901114" y="11213"/>
                  <a:pt x="904239" y="30403"/>
                </a:cubicBezTo>
                <a:cubicBezTo>
                  <a:pt x="923994" y="121529"/>
                  <a:pt x="901280" y="222727"/>
                  <a:pt x="904239" y="274147"/>
                </a:cubicBezTo>
                <a:cubicBezTo>
                  <a:pt x="905167" y="291768"/>
                  <a:pt x="891855" y="305764"/>
                  <a:pt x="873836" y="304550"/>
                </a:cubicBezTo>
                <a:cubicBezTo>
                  <a:pt x="744127" y="342974"/>
                  <a:pt x="565019" y="288534"/>
                  <a:pt x="435251" y="304550"/>
                </a:cubicBezTo>
                <a:cubicBezTo>
                  <a:pt x="305484" y="320566"/>
                  <a:pt x="195735" y="272900"/>
                  <a:pt x="30403" y="304550"/>
                </a:cubicBezTo>
                <a:cubicBezTo>
                  <a:pt x="14954" y="306565"/>
                  <a:pt x="-100" y="290576"/>
                  <a:pt x="0" y="274147"/>
                </a:cubicBezTo>
                <a:cubicBezTo>
                  <a:pt x="-8877" y="175925"/>
                  <a:pt x="17056" y="82220"/>
                  <a:pt x="0" y="30403"/>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3067493439">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accent5">
                    <a:lumMod val="50000"/>
                  </a:schemeClr>
                </a:solidFill>
              </a:rPr>
              <a:t>Lib_</a:t>
            </a:r>
            <a:r>
              <a:rPr lang="en-US" sz="1300" dirty="0" err="1">
                <a:solidFill>
                  <a:schemeClr val="accent5">
                    <a:lumMod val="50000"/>
                  </a:schemeClr>
                </a:solidFill>
              </a:rPr>
              <a:t>midas</a:t>
            </a:r>
            <a:endParaRPr lang="en-US" sz="1300" dirty="0">
              <a:solidFill>
                <a:schemeClr val="accent5">
                  <a:lumMod val="50000"/>
                </a:schemeClr>
              </a:solidFill>
            </a:endParaRPr>
          </a:p>
        </p:txBody>
      </p:sp>
      <p:sp>
        <p:nvSpPr>
          <p:cNvPr id="160" name="Rounded Rectangle 159">
            <a:extLst>
              <a:ext uri="{FF2B5EF4-FFF2-40B4-BE49-F238E27FC236}">
                <a16:creationId xmlns:a16="http://schemas.microsoft.com/office/drawing/2014/main" id="{CD393245-1D24-F348-8AC8-F2E610B5AC5C}"/>
              </a:ext>
            </a:extLst>
          </p:cNvPr>
          <p:cNvSpPr/>
          <p:nvPr/>
        </p:nvSpPr>
        <p:spPr>
          <a:xfrm>
            <a:off x="2245501" y="6016278"/>
            <a:ext cx="904239" cy="304550"/>
          </a:xfrm>
          <a:custGeom>
            <a:avLst/>
            <a:gdLst>
              <a:gd name="connsiteX0" fmla="*/ 0 w 904239"/>
              <a:gd name="connsiteY0" fmla="*/ 30403 h 304550"/>
              <a:gd name="connsiteX1" fmla="*/ 30403 w 904239"/>
              <a:gd name="connsiteY1" fmla="*/ 0 h 304550"/>
              <a:gd name="connsiteX2" fmla="*/ 468988 w 904239"/>
              <a:gd name="connsiteY2" fmla="*/ 0 h 304550"/>
              <a:gd name="connsiteX3" fmla="*/ 873836 w 904239"/>
              <a:gd name="connsiteY3" fmla="*/ 0 h 304550"/>
              <a:gd name="connsiteX4" fmla="*/ 904239 w 904239"/>
              <a:gd name="connsiteY4" fmla="*/ 30403 h 304550"/>
              <a:gd name="connsiteX5" fmla="*/ 904239 w 904239"/>
              <a:gd name="connsiteY5" fmla="*/ 274147 h 304550"/>
              <a:gd name="connsiteX6" fmla="*/ 873836 w 904239"/>
              <a:gd name="connsiteY6" fmla="*/ 304550 h 304550"/>
              <a:gd name="connsiteX7" fmla="*/ 468988 w 904239"/>
              <a:gd name="connsiteY7" fmla="*/ 304550 h 304550"/>
              <a:gd name="connsiteX8" fmla="*/ 30403 w 904239"/>
              <a:gd name="connsiteY8" fmla="*/ 304550 h 304550"/>
              <a:gd name="connsiteX9" fmla="*/ 0 w 904239"/>
              <a:gd name="connsiteY9" fmla="*/ 274147 h 304550"/>
              <a:gd name="connsiteX10" fmla="*/ 0 w 904239"/>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4239" h="304550" fill="none" extrusionOk="0">
                <a:moveTo>
                  <a:pt x="0" y="30403"/>
                </a:moveTo>
                <a:cubicBezTo>
                  <a:pt x="3005" y="12195"/>
                  <a:pt x="15283" y="1385"/>
                  <a:pt x="30403" y="0"/>
                </a:cubicBezTo>
                <a:cubicBezTo>
                  <a:pt x="201491" y="-28001"/>
                  <a:pt x="362704" y="36403"/>
                  <a:pt x="468988" y="0"/>
                </a:cubicBezTo>
                <a:cubicBezTo>
                  <a:pt x="575273" y="-36403"/>
                  <a:pt x="756209" y="12416"/>
                  <a:pt x="873836" y="0"/>
                </a:cubicBezTo>
                <a:cubicBezTo>
                  <a:pt x="891654" y="-121"/>
                  <a:pt x="904562" y="13906"/>
                  <a:pt x="904239" y="30403"/>
                </a:cubicBezTo>
                <a:cubicBezTo>
                  <a:pt x="917242" y="143039"/>
                  <a:pt x="891178" y="209501"/>
                  <a:pt x="904239" y="274147"/>
                </a:cubicBezTo>
                <a:cubicBezTo>
                  <a:pt x="906083" y="286316"/>
                  <a:pt x="892034" y="302511"/>
                  <a:pt x="873836" y="304550"/>
                </a:cubicBezTo>
                <a:cubicBezTo>
                  <a:pt x="728581" y="318465"/>
                  <a:pt x="577369" y="287310"/>
                  <a:pt x="468988" y="304550"/>
                </a:cubicBezTo>
                <a:cubicBezTo>
                  <a:pt x="360607" y="321790"/>
                  <a:pt x="219020" y="301005"/>
                  <a:pt x="30403" y="304550"/>
                </a:cubicBezTo>
                <a:cubicBezTo>
                  <a:pt x="13369" y="304280"/>
                  <a:pt x="3894" y="290908"/>
                  <a:pt x="0" y="274147"/>
                </a:cubicBezTo>
                <a:cubicBezTo>
                  <a:pt x="-21389" y="219885"/>
                  <a:pt x="20961" y="128036"/>
                  <a:pt x="0" y="30403"/>
                </a:cubicBezTo>
                <a:close/>
              </a:path>
              <a:path w="904239" h="304550" stroke="0" extrusionOk="0">
                <a:moveTo>
                  <a:pt x="0" y="30403"/>
                </a:moveTo>
                <a:cubicBezTo>
                  <a:pt x="-4417" y="12410"/>
                  <a:pt x="11776" y="1023"/>
                  <a:pt x="30403" y="0"/>
                </a:cubicBezTo>
                <a:cubicBezTo>
                  <a:pt x="164513" y="-22685"/>
                  <a:pt x="229278" y="18689"/>
                  <a:pt x="426817" y="0"/>
                </a:cubicBezTo>
                <a:cubicBezTo>
                  <a:pt x="624356" y="-18689"/>
                  <a:pt x="661265" y="49378"/>
                  <a:pt x="873836" y="0"/>
                </a:cubicBezTo>
                <a:cubicBezTo>
                  <a:pt x="888982" y="-1163"/>
                  <a:pt x="900890" y="10894"/>
                  <a:pt x="904239" y="30403"/>
                </a:cubicBezTo>
                <a:cubicBezTo>
                  <a:pt x="924533" y="107917"/>
                  <a:pt x="895667" y="179070"/>
                  <a:pt x="904239" y="274147"/>
                </a:cubicBezTo>
                <a:cubicBezTo>
                  <a:pt x="906580" y="290457"/>
                  <a:pt x="888097" y="306133"/>
                  <a:pt x="873836" y="304550"/>
                </a:cubicBezTo>
                <a:cubicBezTo>
                  <a:pt x="685863" y="330080"/>
                  <a:pt x="624229" y="256842"/>
                  <a:pt x="468988" y="304550"/>
                </a:cubicBezTo>
                <a:cubicBezTo>
                  <a:pt x="313747" y="352258"/>
                  <a:pt x="218315" y="252122"/>
                  <a:pt x="30403" y="304550"/>
                </a:cubicBezTo>
                <a:cubicBezTo>
                  <a:pt x="15079" y="303962"/>
                  <a:pt x="1406" y="291585"/>
                  <a:pt x="0" y="274147"/>
                </a:cubicBezTo>
                <a:cubicBezTo>
                  <a:pt x="-22367" y="201851"/>
                  <a:pt x="18915" y="97152"/>
                  <a:pt x="0" y="30403"/>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1932644516">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accent5">
                    <a:lumMod val="50000"/>
                  </a:schemeClr>
                </a:solidFill>
              </a:rPr>
              <a:t>Lib_report</a:t>
            </a:r>
            <a:endParaRPr lang="en-US" sz="1300" dirty="0">
              <a:solidFill>
                <a:schemeClr val="accent5">
                  <a:lumMod val="50000"/>
                </a:schemeClr>
              </a:solidFill>
            </a:endParaRPr>
          </a:p>
        </p:txBody>
      </p:sp>
      <p:sp>
        <p:nvSpPr>
          <p:cNvPr id="161" name="Rounded Rectangle 160">
            <a:extLst>
              <a:ext uri="{FF2B5EF4-FFF2-40B4-BE49-F238E27FC236}">
                <a16:creationId xmlns:a16="http://schemas.microsoft.com/office/drawing/2014/main" id="{2DD9ADBA-0DC7-484F-8ECD-3A49922DB0B8}"/>
              </a:ext>
            </a:extLst>
          </p:cNvPr>
          <p:cNvSpPr/>
          <p:nvPr/>
        </p:nvSpPr>
        <p:spPr>
          <a:xfrm>
            <a:off x="1213928" y="6372657"/>
            <a:ext cx="904239" cy="304550"/>
          </a:xfrm>
          <a:custGeom>
            <a:avLst/>
            <a:gdLst>
              <a:gd name="connsiteX0" fmla="*/ 0 w 904239"/>
              <a:gd name="connsiteY0" fmla="*/ 30403 h 304550"/>
              <a:gd name="connsiteX1" fmla="*/ 30403 w 904239"/>
              <a:gd name="connsiteY1" fmla="*/ 0 h 304550"/>
              <a:gd name="connsiteX2" fmla="*/ 452120 w 904239"/>
              <a:gd name="connsiteY2" fmla="*/ 0 h 304550"/>
              <a:gd name="connsiteX3" fmla="*/ 873836 w 904239"/>
              <a:gd name="connsiteY3" fmla="*/ 0 h 304550"/>
              <a:gd name="connsiteX4" fmla="*/ 904239 w 904239"/>
              <a:gd name="connsiteY4" fmla="*/ 30403 h 304550"/>
              <a:gd name="connsiteX5" fmla="*/ 904239 w 904239"/>
              <a:gd name="connsiteY5" fmla="*/ 274147 h 304550"/>
              <a:gd name="connsiteX6" fmla="*/ 873836 w 904239"/>
              <a:gd name="connsiteY6" fmla="*/ 304550 h 304550"/>
              <a:gd name="connsiteX7" fmla="*/ 477422 w 904239"/>
              <a:gd name="connsiteY7" fmla="*/ 304550 h 304550"/>
              <a:gd name="connsiteX8" fmla="*/ 30403 w 904239"/>
              <a:gd name="connsiteY8" fmla="*/ 304550 h 304550"/>
              <a:gd name="connsiteX9" fmla="*/ 0 w 904239"/>
              <a:gd name="connsiteY9" fmla="*/ 274147 h 304550"/>
              <a:gd name="connsiteX10" fmla="*/ 0 w 904239"/>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4239" h="304550" fill="none" extrusionOk="0">
                <a:moveTo>
                  <a:pt x="0" y="30403"/>
                </a:moveTo>
                <a:cubicBezTo>
                  <a:pt x="1622" y="14969"/>
                  <a:pt x="18189" y="-97"/>
                  <a:pt x="30403" y="0"/>
                </a:cubicBezTo>
                <a:cubicBezTo>
                  <a:pt x="133890" y="-9574"/>
                  <a:pt x="367059" y="6019"/>
                  <a:pt x="452120" y="0"/>
                </a:cubicBezTo>
                <a:cubicBezTo>
                  <a:pt x="537181" y="-6019"/>
                  <a:pt x="731795" y="31058"/>
                  <a:pt x="873836" y="0"/>
                </a:cubicBezTo>
                <a:cubicBezTo>
                  <a:pt x="889128" y="-3029"/>
                  <a:pt x="902324" y="11041"/>
                  <a:pt x="904239" y="30403"/>
                </a:cubicBezTo>
                <a:cubicBezTo>
                  <a:pt x="924402" y="110707"/>
                  <a:pt x="883552" y="165234"/>
                  <a:pt x="904239" y="274147"/>
                </a:cubicBezTo>
                <a:cubicBezTo>
                  <a:pt x="904433" y="294662"/>
                  <a:pt x="888078" y="306541"/>
                  <a:pt x="873836" y="304550"/>
                </a:cubicBezTo>
                <a:cubicBezTo>
                  <a:pt x="783157" y="349855"/>
                  <a:pt x="665717" y="278312"/>
                  <a:pt x="477422" y="304550"/>
                </a:cubicBezTo>
                <a:cubicBezTo>
                  <a:pt x="289127" y="330788"/>
                  <a:pt x="189138" y="262940"/>
                  <a:pt x="30403" y="304550"/>
                </a:cubicBezTo>
                <a:cubicBezTo>
                  <a:pt x="14355" y="303323"/>
                  <a:pt x="-263" y="290638"/>
                  <a:pt x="0" y="274147"/>
                </a:cubicBezTo>
                <a:cubicBezTo>
                  <a:pt x="-26739" y="179694"/>
                  <a:pt x="10720" y="91694"/>
                  <a:pt x="0" y="30403"/>
                </a:cubicBezTo>
                <a:close/>
              </a:path>
              <a:path w="904239" h="304550" stroke="0" extrusionOk="0">
                <a:moveTo>
                  <a:pt x="0" y="30403"/>
                </a:moveTo>
                <a:cubicBezTo>
                  <a:pt x="357" y="13199"/>
                  <a:pt x="14434" y="-2786"/>
                  <a:pt x="30403" y="0"/>
                </a:cubicBezTo>
                <a:cubicBezTo>
                  <a:pt x="151236" y="-13173"/>
                  <a:pt x="319647" y="32468"/>
                  <a:pt x="443685" y="0"/>
                </a:cubicBezTo>
                <a:cubicBezTo>
                  <a:pt x="567723" y="-32468"/>
                  <a:pt x="733443" y="25601"/>
                  <a:pt x="873836" y="0"/>
                </a:cubicBezTo>
                <a:cubicBezTo>
                  <a:pt x="894340" y="88"/>
                  <a:pt x="904708" y="15722"/>
                  <a:pt x="904239" y="30403"/>
                </a:cubicBezTo>
                <a:cubicBezTo>
                  <a:pt x="931066" y="99274"/>
                  <a:pt x="898542" y="191101"/>
                  <a:pt x="904239" y="274147"/>
                </a:cubicBezTo>
                <a:cubicBezTo>
                  <a:pt x="903345" y="292263"/>
                  <a:pt x="892505" y="302624"/>
                  <a:pt x="873836" y="304550"/>
                </a:cubicBezTo>
                <a:cubicBezTo>
                  <a:pt x="757035" y="330241"/>
                  <a:pt x="604461" y="291987"/>
                  <a:pt x="443685" y="304550"/>
                </a:cubicBezTo>
                <a:cubicBezTo>
                  <a:pt x="282909" y="317113"/>
                  <a:pt x="139680" y="288965"/>
                  <a:pt x="30403" y="304550"/>
                </a:cubicBezTo>
                <a:cubicBezTo>
                  <a:pt x="14537" y="307362"/>
                  <a:pt x="2937" y="292723"/>
                  <a:pt x="0" y="274147"/>
                </a:cubicBezTo>
                <a:cubicBezTo>
                  <a:pt x="-4467" y="182902"/>
                  <a:pt x="83" y="95608"/>
                  <a:pt x="0" y="30403"/>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1300809368">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Lib_map</a:t>
            </a:r>
            <a:endParaRPr lang="en-US" sz="1400" dirty="0">
              <a:solidFill>
                <a:schemeClr val="accent5">
                  <a:lumMod val="50000"/>
                </a:schemeClr>
              </a:solidFill>
            </a:endParaRPr>
          </a:p>
        </p:txBody>
      </p:sp>
      <p:sp>
        <p:nvSpPr>
          <p:cNvPr id="162" name="Rounded Rectangle 161">
            <a:extLst>
              <a:ext uri="{FF2B5EF4-FFF2-40B4-BE49-F238E27FC236}">
                <a16:creationId xmlns:a16="http://schemas.microsoft.com/office/drawing/2014/main" id="{85D3707E-B9C2-7C40-9040-1FF875E671F5}"/>
              </a:ext>
            </a:extLst>
          </p:cNvPr>
          <p:cNvSpPr/>
          <p:nvPr/>
        </p:nvSpPr>
        <p:spPr>
          <a:xfrm>
            <a:off x="2245501" y="6382817"/>
            <a:ext cx="904239" cy="304550"/>
          </a:xfrm>
          <a:custGeom>
            <a:avLst/>
            <a:gdLst>
              <a:gd name="connsiteX0" fmla="*/ 0 w 904239"/>
              <a:gd name="connsiteY0" fmla="*/ 30403 h 304550"/>
              <a:gd name="connsiteX1" fmla="*/ 30403 w 904239"/>
              <a:gd name="connsiteY1" fmla="*/ 0 h 304550"/>
              <a:gd name="connsiteX2" fmla="*/ 443685 w 904239"/>
              <a:gd name="connsiteY2" fmla="*/ 0 h 304550"/>
              <a:gd name="connsiteX3" fmla="*/ 873836 w 904239"/>
              <a:gd name="connsiteY3" fmla="*/ 0 h 304550"/>
              <a:gd name="connsiteX4" fmla="*/ 904239 w 904239"/>
              <a:gd name="connsiteY4" fmla="*/ 30403 h 304550"/>
              <a:gd name="connsiteX5" fmla="*/ 904239 w 904239"/>
              <a:gd name="connsiteY5" fmla="*/ 274147 h 304550"/>
              <a:gd name="connsiteX6" fmla="*/ 873836 w 904239"/>
              <a:gd name="connsiteY6" fmla="*/ 304550 h 304550"/>
              <a:gd name="connsiteX7" fmla="*/ 460554 w 904239"/>
              <a:gd name="connsiteY7" fmla="*/ 304550 h 304550"/>
              <a:gd name="connsiteX8" fmla="*/ 30403 w 904239"/>
              <a:gd name="connsiteY8" fmla="*/ 304550 h 304550"/>
              <a:gd name="connsiteX9" fmla="*/ 0 w 904239"/>
              <a:gd name="connsiteY9" fmla="*/ 274147 h 304550"/>
              <a:gd name="connsiteX10" fmla="*/ 0 w 904239"/>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4239" h="304550" fill="none" extrusionOk="0">
                <a:moveTo>
                  <a:pt x="0" y="30403"/>
                </a:moveTo>
                <a:cubicBezTo>
                  <a:pt x="1274" y="11629"/>
                  <a:pt x="12480" y="-529"/>
                  <a:pt x="30403" y="0"/>
                </a:cubicBezTo>
                <a:cubicBezTo>
                  <a:pt x="116721" y="-24686"/>
                  <a:pt x="287794" y="23376"/>
                  <a:pt x="443685" y="0"/>
                </a:cubicBezTo>
                <a:cubicBezTo>
                  <a:pt x="599576" y="-23376"/>
                  <a:pt x="671452" y="19808"/>
                  <a:pt x="873836" y="0"/>
                </a:cubicBezTo>
                <a:cubicBezTo>
                  <a:pt x="890821" y="2622"/>
                  <a:pt x="900896" y="12929"/>
                  <a:pt x="904239" y="30403"/>
                </a:cubicBezTo>
                <a:cubicBezTo>
                  <a:pt x="924331" y="143927"/>
                  <a:pt x="884227" y="186057"/>
                  <a:pt x="904239" y="274147"/>
                </a:cubicBezTo>
                <a:cubicBezTo>
                  <a:pt x="903389" y="286966"/>
                  <a:pt x="888000" y="301306"/>
                  <a:pt x="873836" y="304550"/>
                </a:cubicBezTo>
                <a:cubicBezTo>
                  <a:pt x="727704" y="347173"/>
                  <a:pt x="595895" y="271522"/>
                  <a:pt x="460554" y="304550"/>
                </a:cubicBezTo>
                <a:cubicBezTo>
                  <a:pt x="325213" y="337578"/>
                  <a:pt x="121783" y="295463"/>
                  <a:pt x="30403" y="304550"/>
                </a:cubicBezTo>
                <a:cubicBezTo>
                  <a:pt x="11080" y="306617"/>
                  <a:pt x="63" y="289727"/>
                  <a:pt x="0" y="274147"/>
                </a:cubicBezTo>
                <a:cubicBezTo>
                  <a:pt x="-24103" y="192161"/>
                  <a:pt x="6770" y="147970"/>
                  <a:pt x="0" y="30403"/>
                </a:cubicBezTo>
                <a:close/>
              </a:path>
              <a:path w="904239" h="304550" stroke="0" extrusionOk="0">
                <a:moveTo>
                  <a:pt x="0" y="30403"/>
                </a:moveTo>
                <a:cubicBezTo>
                  <a:pt x="1841" y="11313"/>
                  <a:pt x="9884" y="-2264"/>
                  <a:pt x="30403" y="0"/>
                </a:cubicBezTo>
                <a:cubicBezTo>
                  <a:pt x="192514" y="-44676"/>
                  <a:pt x="272914" y="49862"/>
                  <a:pt x="452120" y="0"/>
                </a:cubicBezTo>
                <a:cubicBezTo>
                  <a:pt x="631326" y="-49862"/>
                  <a:pt x="758138" y="15732"/>
                  <a:pt x="873836" y="0"/>
                </a:cubicBezTo>
                <a:cubicBezTo>
                  <a:pt x="887846" y="1618"/>
                  <a:pt x="906795" y="13607"/>
                  <a:pt x="904239" y="30403"/>
                </a:cubicBezTo>
                <a:cubicBezTo>
                  <a:pt x="911990" y="118931"/>
                  <a:pt x="893225" y="158927"/>
                  <a:pt x="904239" y="274147"/>
                </a:cubicBezTo>
                <a:cubicBezTo>
                  <a:pt x="903938" y="286364"/>
                  <a:pt x="894831" y="303001"/>
                  <a:pt x="873836" y="304550"/>
                </a:cubicBezTo>
                <a:cubicBezTo>
                  <a:pt x="745610" y="343597"/>
                  <a:pt x="648487" y="289510"/>
                  <a:pt x="477422" y="304550"/>
                </a:cubicBezTo>
                <a:cubicBezTo>
                  <a:pt x="306357" y="319590"/>
                  <a:pt x="183997" y="293376"/>
                  <a:pt x="30403" y="304550"/>
                </a:cubicBezTo>
                <a:cubicBezTo>
                  <a:pt x="9789" y="302096"/>
                  <a:pt x="-970" y="291566"/>
                  <a:pt x="0" y="274147"/>
                </a:cubicBezTo>
                <a:cubicBezTo>
                  <a:pt x="-15047" y="199120"/>
                  <a:pt x="10410" y="126970"/>
                  <a:pt x="0" y="30403"/>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128391734">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5">
                    <a:lumMod val="50000"/>
                  </a:schemeClr>
                </a:solidFill>
              </a:rPr>
              <a:t>…</a:t>
            </a:r>
          </a:p>
        </p:txBody>
      </p:sp>
      <p:sp>
        <p:nvSpPr>
          <p:cNvPr id="163" name="Rounded Rectangle 162">
            <a:extLst>
              <a:ext uri="{FF2B5EF4-FFF2-40B4-BE49-F238E27FC236}">
                <a16:creationId xmlns:a16="http://schemas.microsoft.com/office/drawing/2014/main" id="{E73D10B7-82F9-5D43-AC16-4C00628DCE5F}"/>
              </a:ext>
            </a:extLst>
          </p:cNvPr>
          <p:cNvSpPr/>
          <p:nvPr/>
        </p:nvSpPr>
        <p:spPr>
          <a:xfrm>
            <a:off x="3499508" y="5499676"/>
            <a:ext cx="6010252" cy="1277044"/>
          </a:xfrm>
          <a:custGeom>
            <a:avLst/>
            <a:gdLst>
              <a:gd name="connsiteX0" fmla="*/ 0 w 6010252"/>
              <a:gd name="connsiteY0" fmla="*/ 127487 h 1277044"/>
              <a:gd name="connsiteX1" fmla="*/ 127487 w 6010252"/>
              <a:gd name="connsiteY1" fmla="*/ 0 h 1277044"/>
              <a:gd name="connsiteX2" fmla="*/ 824515 w 6010252"/>
              <a:gd name="connsiteY2" fmla="*/ 0 h 1277044"/>
              <a:gd name="connsiteX3" fmla="*/ 1348885 w 6010252"/>
              <a:gd name="connsiteY3" fmla="*/ 0 h 1277044"/>
              <a:gd name="connsiteX4" fmla="*/ 2045913 w 6010252"/>
              <a:gd name="connsiteY4" fmla="*/ 0 h 1277044"/>
              <a:gd name="connsiteX5" fmla="*/ 2627836 w 6010252"/>
              <a:gd name="connsiteY5" fmla="*/ 0 h 1277044"/>
              <a:gd name="connsiteX6" fmla="*/ 3209758 w 6010252"/>
              <a:gd name="connsiteY6" fmla="*/ 0 h 1277044"/>
              <a:gd name="connsiteX7" fmla="*/ 3791681 w 6010252"/>
              <a:gd name="connsiteY7" fmla="*/ 0 h 1277044"/>
              <a:gd name="connsiteX8" fmla="*/ 4258498 w 6010252"/>
              <a:gd name="connsiteY8" fmla="*/ 0 h 1277044"/>
              <a:gd name="connsiteX9" fmla="*/ 4840420 w 6010252"/>
              <a:gd name="connsiteY9" fmla="*/ 0 h 1277044"/>
              <a:gd name="connsiteX10" fmla="*/ 5307237 w 6010252"/>
              <a:gd name="connsiteY10" fmla="*/ 0 h 1277044"/>
              <a:gd name="connsiteX11" fmla="*/ 5882765 w 6010252"/>
              <a:gd name="connsiteY11" fmla="*/ 0 h 1277044"/>
              <a:gd name="connsiteX12" fmla="*/ 6010252 w 6010252"/>
              <a:gd name="connsiteY12" fmla="*/ 127487 h 1277044"/>
              <a:gd name="connsiteX13" fmla="*/ 6010252 w 6010252"/>
              <a:gd name="connsiteY13" fmla="*/ 638522 h 1277044"/>
              <a:gd name="connsiteX14" fmla="*/ 6010252 w 6010252"/>
              <a:gd name="connsiteY14" fmla="*/ 1149557 h 1277044"/>
              <a:gd name="connsiteX15" fmla="*/ 5882765 w 6010252"/>
              <a:gd name="connsiteY15" fmla="*/ 1277044 h 1277044"/>
              <a:gd name="connsiteX16" fmla="*/ 5128184 w 6010252"/>
              <a:gd name="connsiteY16" fmla="*/ 1277044 h 1277044"/>
              <a:gd name="connsiteX17" fmla="*/ 4661367 w 6010252"/>
              <a:gd name="connsiteY17" fmla="*/ 1277044 h 1277044"/>
              <a:gd name="connsiteX18" fmla="*/ 4021892 w 6010252"/>
              <a:gd name="connsiteY18" fmla="*/ 1277044 h 1277044"/>
              <a:gd name="connsiteX19" fmla="*/ 3439969 w 6010252"/>
              <a:gd name="connsiteY19" fmla="*/ 1277044 h 1277044"/>
              <a:gd name="connsiteX20" fmla="*/ 2742941 w 6010252"/>
              <a:gd name="connsiteY20" fmla="*/ 1277044 h 1277044"/>
              <a:gd name="connsiteX21" fmla="*/ 2045913 w 6010252"/>
              <a:gd name="connsiteY21" fmla="*/ 1277044 h 1277044"/>
              <a:gd name="connsiteX22" fmla="*/ 1579096 w 6010252"/>
              <a:gd name="connsiteY22" fmla="*/ 1277044 h 1277044"/>
              <a:gd name="connsiteX23" fmla="*/ 997173 w 6010252"/>
              <a:gd name="connsiteY23" fmla="*/ 1277044 h 1277044"/>
              <a:gd name="connsiteX24" fmla="*/ 127487 w 6010252"/>
              <a:gd name="connsiteY24" fmla="*/ 1277044 h 1277044"/>
              <a:gd name="connsiteX25" fmla="*/ 0 w 6010252"/>
              <a:gd name="connsiteY25" fmla="*/ 1149557 h 1277044"/>
              <a:gd name="connsiteX26" fmla="*/ 0 w 6010252"/>
              <a:gd name="connsiteY26" fmla="*/ 638522 h 1277044"/>
              <a:gd name="connsiteX27" fmla="*/ 0 w 6010252"/>
              <a:gd name="connsiteY27" fmla="*/ 127487 h 1277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10252" h="1277044" fill="none" extrusionOk="0">
                <a:moveTo>
                  <a:pt x="0" y="127487"/>
                </a:moveTo>
                <a:cubicBezTo>
                  <a:pt x="7490" y="65087"/>
                  <a:pt x="57144" y="3969"/>
                  <a:pt x="127487" y="0"/>
                </a:cubicBezTo>
                <a:cubicBezTo>
                  <a:pt x="398155" y="-6132"/>
                  <a:pt x="476335" y="6667"/>
                  <a:pt x="824515" y="0"/>
                </a:cubicBezTo>
                <a:cubicBezTo>
                  <a:pt x="1172695" y="-6667"/>
                  <a:pt x="1146545" y="14258"/>
                  <a:pt x="1348885" y="0"/>
                </a:cubicBezTo>
                <a:cubicBezTo>
                  <a:pt x="1551225" y="-14258"/>
                  <a:pt x="1756103" y="8742"/>
                  <a:pt x="2045913" y="0"/>
                </a:cubicBezTo>
                <a:cubicBezTo>
                  <a:pt x="2335723" y="-8742"/>
                  <a:pt x="2438661" y="26241"/>
                  <a:pt x="2627836" y="0"/>
                </a:cubicBezTo>
                <a:cubicBezTo>
                  <a:pt x="2817011" y="-26241"/>
                  <a:pt x="3051650" y="8116"/>
                  <a:pt x="3209758" y="0"/>
                </a:cubicBezTo>
                <a:cubicBezTo>
                  <a:pt x="3367866" y="-8116"/>
                  <a:pt x="3522295" y="-19012"/>
                  <a:pt x="3791681" y="0"/>
                </a:cubicBezTo>
                <a:cubicBezTo>
                  <a:pt x="4061067" y="19012"/>
                  <a:pt x="4052483" y="-4316"/>
                  <a:pt x="4258498" y="0"/>
                </a:cubicBezTo>
                <a:cubicBezTo>
                  <a:pt x="4464513" y="4316"/>
                  <a:pt x="4675895" y="19300"/>
                  <a:pt x="4840420" y="0"/>
                </a:cubicBezTo>
                <a:cubicBezTo>
                  <a:pt x="5004945" y="-19300"/>
                  <a:pt x="5114223" y="11066"/>
                  <a:pt x="5307237" y="0"/>
                </a:cubicBezTo>
                <a:cubicBezTo>
                  <a:pt x="5500251" y="-11066"/>
                  <a:pt x="5739639" y="9598"/>
                  <a:pt x="5882765" y="0"/>
                </a:cubicBezTo>
                <a:cubicBezTo>
                  <a:pt x="5958428" y="-3997"/>
                  <a:pt x="6009819" y="51117"/>
                  <a:pt x="6010252" y="127487"/>
                </a:cubicBezTo>
                <a:cubicBezTo>
                  <a:pt x="5987327" y="262172"/>
                  <a:pt x="6015961" y="531516"/>
                  <a:pt x="6010252" y="638522"/>
                </a:cubicBezTo>
                <a:cubicBezTo>
                  <a:pt x="6004543" y="745529"/>
                  <a:pt x="6030727" y="898993"/>
                  <a:pt x="6010252" y="1149557"/>
                </a:cubicBezTo>
                <a:cubicBezTo>
                  <a:pt x="5999513" y="1208214"/>
                  <a:pt x="5956577" y="1265728"/>
                  <a:pt x="5882765" y="1277044"/>
                </a:cubicBezTo>
                <a:cubicBezTo>
                  <a:pt x="5585589" y="1243879"/>
                  <a:pt x="5359487" y="1276087"/>
                  <a:pt x="5128184" y="1277044"/>
                </a:cubicBezTo>
                <a:cubicBezTo>
                  <a:pt x="4896881" y="1278001"/>
                  <a:pt x="4799272" y="1290937"/>
                  <a:pt x="4661367" y="1277044"/>
                </a:cubicBezTo>
                <a:cubicBezTo>
                  <a:pt x="4523462" y="1263151"/>
                  <a:pt x="4234883" y="1299717"/>
                  <a:pt x="4021892" y="1277044"/>
                </a:cubicBezTo>
                <a:cubicBezTo>
                  <a:pt x="3808902" y="1254371"/>
                  <a:pt x="3723236" y="1269332"/>
                  <a:pt x="3439969" y="1277044"/>
                </a:cubicBezTo>
                <a:cubicBezTo>
                  <a:pt x="3156702" y="1284756"/>
                  <a:pt x="2947744" y="1253371"/>
                  <a:pt x="2742941" y="1277044"/>
                </a:cubicBezTo>
                <a:cubicBezTo>
                  <a:pt x="2538138" y="1300717"/>
                  <a:pt x="2301056" y="1278052"/>
                  <a:pt x="2045913" y="1277044"/>
                </a:cubicBezTo>
                <a:cubicBezTo>
                  <a:pt x="1790770" y="1276036"/>
                  <a:pt x="1729908" y="1286340"/>
                  <a:pt x="1579096" y="1277044"/>
                </a:cubicBezTo>
                <a:cubicBezTo>
                  <a:pt x="1428284" y="1267748"/>
                  <a:pt x="1263196" y="1256975"/>
                  <a:pt x="997173" y="1277044"/>
                </a:cubicBezTo>
                <a:cubicBezTo>
                  <a:pt x="731150" y="1297113"/>
                  <a:pt x="378665" y="1242579"/>
                  <a:pt x="127487" y="1277044"/>
                </a:cubicBezTo>
                <a:cubicBezTo>
                  <a:pt x="52324" y="1275062"/>
                  <a:pt x="-7802" y="1225345"/>
                  <a:pt x="0" y="1149557"/>
                </a:cubicBezTo>
                <a:cubicBezTo>
                  <a:pt x="-22392" y="974657"/>
                  <a:pt x="-4890" y="888419"/>
                  <a:pt x="0" y="638522"/>
                </a:cubicBezTo>
                <a:cubicBezTo>
                  <a:pt x="4890" y="388625"/>
                  <a:pt x="1950" y="333070"/>
                  <a:pt x="0" y="127487"/>
                </a:cubicBezTo>
                <a:close/>
              </a:path>
              <a:path w="6010252" h="1277044" stroke="0" extrusionOk="0">
                <a:moveTo>
                  <a:pt x="0" y="127487"/>
                </a:moveTo>
                <a:cubicBezTo>
                  <a:pt x="4902" y="48947"/>
                  <a:pt x="51748" y="1350"/>
                  <a:pt x="127487" y="0"/>
                </a:cubicBezTo>
                <a:cubicBezTo>
                  <a:pt x="245434" y="-767"/>
                  <a:pt x="407116" y="4876"/>
                  <a:pt x="594304" y="0"/>
                </a:cubicBezTo>
                <a:cubicBezTo>
                  <a:pt x="781492" y="-4876"/>
                  <a:pt x="939072" y="9303"/>
                  <a:pt x="1118674" y="0"/>
                </a:cubicBezTo>
                <a:cubicBezTo>
                  <a:pt x="1298276" y="-9303"/>
                  <a:pt x="1487230" y="-15387"/>
                  <a:pt x="1758149" y="0"/>
                </a:cubicBezTo>
                <a:cubicBezTo>
                  <a:pt x="2029068" y="15387"/>
                  <a:pt x="2335091" y="6026"/>
                  <a:pt x="2512730" y="0"/>
                </a:cubicBezTo>
                <a:cubicBezTo>
                  <a:pt x="2690369" y="-6026"/>
                  <a:pt x="2832313" y="-4771"/>
                  <a:pt x="3037100" y="0"/>
                </a:cubicBezTo>
                <a:cubicBezTo>
                  <a:pt x="3241887" y="4771"/>
                  <a:pt x="3502832" y="-1071"/>
                  <a:pt x="3791681" y="0"/>
                </a:cubicBezTo>
                <a:cubicBezTo>
                  <a:pt x="4080530" y="1071"/>
                  <a:pt x="4163927" y="-8668"/>
                  <a:pt x="4258498" y="0"/>
                </a:cubicBezTo>
                <a:cubicBezTo>
                  <a:pt x="4353069" y="8668"/>
                  <a:pt x="4493170" y="21651"/>
                  <a:pt x="4725315" y="0"/>
                </a:cubicBezTo>
                <a:cubicBezTo>
                  <a:pt x="4957460" y="-21651"/>
                  <a:pt x="5061237" y="2266"/>
                  <a:pt x="5192132" y="0"/>
                </a:cubicBezTo>
                <a:cubicBezTo>
                  <a:pt x="5323027" y="-2266"/>
                  <a:pt x="5629604" y="-24740"/>
                  <a:pt x="5882765" y="0"/>
                </a:cubicBezTo>
                <a:cubicBezTo>
                  <a:pt x="5948850" y="-4041"/>
                  <a:pt x="6013399" y="63555"/>
                  <a:pt x="6010252" y="127487"/>
                </a:cubicBezTo>
                <a:cubicBezTo>
                  <a:pt x="6008733" y="348004"/>
                  <a:pt x="6007389" y="408474"/>
                  <a:pt x="6010252" y="607860"/>
                </a:cubicBezTo>
                <a:cubicBezTo>
                  <a:pt x="6013115" y="807246"/>
                  <a:pt x="6025809" y="999969"/>
                  <a:pt x="6010252" y="1149557"/>
                </a:cubicBezTo>
                <a:cubicBezTo>
                  <a:pt x="5999892" y="1231527"/>
                  <a:pt x="5945707" y="1291757"/>
                  <a:pt x="5882765" y="1277044"/>
                </a:cubicBezTo>
                <a:cubicBezTo>
                  <a:pt x="5600392" y="1254267"/>
                  <a:pt x="5325964" y="1278073"/>
                  <a:pt x="5128184" y="1277044"/>
                </a:cubicBezTo>
                <a:cubicBezTo>
                  <a:pt x="4930404" y="1276015"/>
                  <a:pt x="4733100" y="1295839"/>
                  <a:pt x="4603814" y="1277044"/>
                </a:cubicBezTo>
                <a:cubicBezTo>
                  <a:pt x="4474528" y="1258250"/>
                  <a:pt x="4101612" y="1250113"/>
                  <a:pt x="3964339" y="1277044"/>
                </a:cubicBezTo>
                <a:cubicBezTo>
                  <a:pt x="3827067" y="1303975"/>
                  <a:pt x="3590954" y="1272597"/>
                  <a:pt x="3497522" y="1277044"/>
                </a:cubicBezTo>
                <a:cubicBezTo>
                  <a:pt x="3404090" y="1281491"/>
                  <a:pt x="3081510" y="1282106"/>
                  <a:pt x="2800494" y="1277044"/>
                </a:cubicBezTo>
                <a:cubicBezTo>
                  <a:pt x="2519478" y="1271982"/>
                  <a:pt x="2370906" y="1304116"/>
                  <a:pt x="2161019" y="1277044"/>
                </a:cubicBezTo>
                <a:cubicBezTo>
                  <a:pt x="1951133" y="1249972"/>
                  <a:pt x="1803723" y="1266545"/>
                  <a:pt x="1521543" y="1277044"/>
                </a:cubicBezTo>
                <a:cubicBezTo>
                  <a:pt x="1239363" y="1287543"/>
                  <a:pt x="1117013" y="1253645"/>
                  <a:pt x="997173" y="1277044"/>
                </a:cubicBezTo>
                <a:cubicBezTo>
                  <a:pt x="877333" y="1300444"/>
                  <a:pt x="494807" y="1297922"/>
                  <a:pt x="127487" y="1277044"/>
                </a:cubicBezTo>
                <a:cubicBezTo>
                  <a:pt x="57838" y="1285880"/>
                  <a:pt x="8027" y="1228659"/>
                  <a:pt x="0" y="1149557"/>
                </a:cubicBezTo>
                <a:cubicBezTo>
                  <a:pt x="-17392" y="984020"/>
                  <a:pt x="-15670" y="755818"/>
                  <a:pt x="0" y="648743"/>
                </a:cubicBezTo>
                <a:cubicBezTo>
                  <a:pt x="15670" y="541668"/>
                  <a:pt x="-7455" y="367192"/>
                  <a:pt x="0" y="127487"/>
                </a:cubicBezTo>
                <a:close/>
              </a:path>
            </a:pathLst>
          </a:custGeom>
          <a:solidFill>
            <a:schemeClr val="accent4">
              <a:lumMod val="20000"/>
              <a:lumOff val="80000"/>
            </a:schemeClr>
          </a:solidFill>
          <a:ln w="3175">
            <a:solidFill>
              <a:schemeClr val="accent4">
                <a:lumMod val="75000"/>
              </a:schemeClr>
            </a:solidFill>
            <a:prstDash val="lgDash"/>
            <a:extLst>
              <a:ext uri="{C807C97D-BFC1-408E-A445-0C87EB9F89A2}">
                <ask:lineSketchStyleProps xmlns:ask="http://schemas.microsoft.com/office/drawing/2018/sketchyshapes" sd="3058365814">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4">
                  <a:lumMod val="75000"/>
                </a:schemeClr>
              </a:solidFill>
            </a:endParaRPr>
          </a:p>
        </p:txBody>
      </p:sp>
      <p:sp>
        <p:nvSpPr>
          <p:cNvPr id="164" name="Rounded Rectangle 163">
            <a:extLst>
              <a:ext uri="{FF2B5EF4-FFF2-40B4-BE49-F238E27FC236}">
                <a16:creationId xmlns:a16="http://schemas.microsoft.com/office/drawing/2014/main" id="{D26F6970-1268-5843-AD0E-4F7C1DE96D6C}"/>
              </a:ext>
            </a:extLst>
          </p:cNvPr>
          <p:cNvSpPr/>
          <p:nvPr/>
        </p:nvSpPr>
        <p:spPr>
          <a:xfrm>
            <a:off x="3595837" y="5604061"/>
            <a:ext cx="1184111" cy="314710"/>
          </a:xfrm>
          <a:custGeom>
            <a:avLst/>
            <a:gdLst>
              <a:gd name="connsiteX0" fmla="*/ 0 w 1184111"/>
              <a:gd name="connsiteY0" fmla="*/ 31417 h 314710"/>
              <a:gd name="connsiteX1" fmla="*/ 31417 w 1184111"/>
              <a:gd name="connsiteY1" fmla="*/ 0 h 314710"/>
              <a:gd name="connsiteX2" fmla="*/ 592056 w 1184111"/>
              <a:gd name="connsiteY2" fmla="*/ 0 h 314710"/>
              <a:gd name="connsiteX3" fmla="*/ 1152694 w 1184111"/>
              <a:gd name="connsiteY3" fmla="*/ 0 h 314710"/>
              <a:gd name="connsiteX4" fmla="*/ 1184111 w 1184111"/>
              <a:gd name="connsiteY4" fmla="*/ 31417 h 314710"/>
              <a:gd name="connsiteX5" fmla="*/ 1184111 w 1184111"/>
              <a:gd name="connsiteY5" fmla="*/ 283293 h 314710"/>
              <a:gd name="connsiteX6" fmla="*/ 1152694 w 1184111"/>
              <a:gd name="connsiteY6" fmla="*/ 314710 h 314710"/>
              <a:gd name="connsiteX7" fmla="*/ 603268 w 1184111"/>
              <a:gd name="connsiteY7" fmla="*/ 314710 h 314710"/>
              <a:gd name="connsiteX8" fmla="*/ 31417 w 1184111"/>
              <a:gd name="connsiteY8" fmla="*/ 314710 h 314710"/>
              <a:gd name="connsiteX9" fmla="*/ 0 w 1184111"/>
              <a:gd name="connsiteY9" fmla="*/ 283293 h 314710"/>
              <a:gd name="connsiteX10" fmla="*/ 0 w 1184111"/>
              <a:gd name="connsiteY10" fmla="*/ 31417 h 314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4111" h="314710" fill="none" extrusionOk="0">
                <a:moveTo>
                  <a:pt x="0" y="31417"/>
                </a:moveTo>
                <a:cubicBezTo>
                  <a:pt x="47" y="16203"/>
                  <a:pt x="11981" y="818"/>
                  <a:pt x="31417" y="0"/>
                </a:cubicBezTo>
                <a:cubicBezTo>
                  <a:pt x="221096" y="19327"/>
                  <a:pt x="334778" y="-8954"/>
                  <a:pt x="592056" y="0"/>
                </a:cubicBezTo>
                <a:cubicBezTo>
                  <a:pt x="849334" y="8954"/>
                  <a:pt x="877404" y="18670"/>
                  <a:pt x="1152694" y="0"/>
                </a:cubicBezTo>
                <a:cubicBezTo>
                  <a:pt x="1169430" y="1090"/>
                  <a:pt x="1181808" y="12042"/>
                  <a:pt x="1184111" y="31417"/>
                </a:cubicBezTo>
                <a:cubicBezTo>
                  <a:pt x="1176885" y="84338"/>
                  <a:pt x="1182595" y="217656"/>
                  <a:pt x="1184111" y="283293"/>
                </a:cubicBezTo>
                <a:cubicBezTo>
                  <a:pt x="1182402" y="299944"/>
                  <a:pt x="1169387" y="313887"/>
                  <a:pt x="1152694" y="314710"/>
                </a:cubicBezTo>
                <a:cubicBezTo>
                  <a:pt x="959776" y="329193"/>
                  <a:pt x="756426" y="289742"/>
                  <a:pt x="603268" y="314710"/>
                </a:cubicBezTo>
                <a:cubicBezTo>
                  <a:pt x="450110" y="339678"/>
                  <a:pt x="232496" y="316097"/>
                  <a:pt x="31417" y="314710"/>
                </a:cubicBezTo>
                <a:cubicBezTo>
                  <a:pt x="12084" y="312899"/>
                  <a:pt x="-1572" y="302184"/>
                  <a:pt x="0" y="283293"/>
                </a:cubicBezTo>
                <a:cubicBezTo>
                  <a:pt x="-3575" y="184575"/>
                  <a:pt x="8819" y="105540"/>
                  <a:pt x="0" y="31417"/>
                </a:cubicBezTo>
                <a:close/>
              </a:path>
              <a:path w="1184111" h="314710" stroke="0" extrusionOk="0">
                <a:moveTo>
                  <a:pt x="0" y="31417"/>
                </a:moveTo>
                <a:cubicBezTo>
                  <a:pt x="-1577" y="18099"/>
                  <a:pt x="14666" y="850"/>
                  <a:pt x="31417" y="0"/>
                </a:cubicBezTo>
                <a:cubicBezTo>
                  <a:pt x="243988" y="-9943"/>
                  <a:pt x="462330" y="-11113"/>
                  <a:pt x="580843" y="0"/>
                </a:cubicBezTo>
                <a:cubicBezTo>
                  <a:pt x="699356" y="11113"/>
                  <a:pt x="972018" y="-3705"/>
                  <a:pt x="1152694" y="0"/>
                </a:cubicBezTo>
                <a:cubicBezTo>
                  <a:pt x="1168528" y="1915"/>
                  <a:pt x="1185477" y="17857"/>
                  <a:pt x="1184111" y="31417"/>
                </a:cubicBezTo>
                <a:cubicBezTo>
                  <a:pt x="1174297" y="116378"/>
                  <a:pt x="1196307" y="179274"/>
                  <a:pt x="1184111" y="283293"/>
                </a:cubicBezTo>
                <a:cubicBezTo>
                  <a:pt x="1181400" y="303224"/>
                  <a:pt x="1170925" y="315135"/>
                  <a:pt x="1152694" y="314710"/>
                </a:cubicBezTo>
                <a:cubicBezTo>
                  <a:pt x="899573" y="291008"/>
                  <a:pt x="818799" y="337610"/>
                  <a:pt x="592056" y="314710"/>
                </a:cubicBezTo>
                <a:cubicBezTo>
                  <a:pt x="365313" y="291810"/>
                  <a:pt x="197941" y="293817"/>
                  <a:pt x="31417" y="314710"/>
                </a:cubicBezTo>
                <a:cubicBezTo>
                  <a:pt x="10195" y="316204"/>
                  <a:pt x="-1913" y="297160"/>
                  <a:pt x="0" y="283293"/>
                </a:cubicBezTo>
                <a:cubicBezTo>
                  <a:pt x="10594" y="164176"/>
                  <a:pt x="-538" y="132599"/>
                  <a:pt x="0" y="31417"/>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4139363552">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Lib_netscene</a:t>
            </a:r>
            <a:endParaRPr lang="en-US" sz="1400" dirty="0">
              <a:solidFill>
                <a:schemeClr val="accent6">
                  <a:lumMod val="50000"/>
                </a:schemeClr>
              </a:solidFill>
            </a:endParaRPr>
          </a:p>
        </p:txBody>
      </p:sp>
      <p:sp>
        <p:nvSpPr>
          <p:cNvPr id="165" name="Rounded Rectangle 164">
            <a:extLst>
              <a:ext uri="{FF2B5EF4-FFF2-40B4-BE49-F238E27FC236}">
                <a16:creationId xmlns:a16="http://schemas.microsoft.com/office/drawing/2014/main" id="{9B4051E4-2B09-1846-BE1D-66A297C356D7}"/>
              </a:ext>
            </a:extLst>
          </p:cNvPr>
          <p:cNvSpPr/>
          <p:nvPr/>
        </p:nvSpPr>
        <p:spPr>
          <a:xfrm>
            <a:off x="4861089" y="5604061"/>
            <a:ext cx="1062191" cy="314710"/>
          </a:xfrm>
          <a:custGeom>
            <a:avLst/>
            <a:gdLst>
              <a:gd name="connsiteX0" fmla="*/ 0 w 1062191"/>
              <a:gd name="connsiteY0" fmla="*/ 31417 h 314710"/>
              <a:gd name="connsiteX1" fmla="*/ 31417 w 1062191"/>
              <a:gd name="connsiteY1" fmla="*/ 0 h 314710"/>
              <a:gd name="connsiteX2" fmla="*/ 541089 w 1062191"/>
              <a:gd name="connsiteY2" fmla="*/ 0 h 314710"/>
              <a:gd name="connsiteX3" fmla="*/ 1030774 w 1062191"/>
              <a:gd name="connsiteY3" fmla="*/ 0 h 314710"/>
              <a:gd name="connsiteX4" fmla="*/ 1062191 w 1062191"/>
              <a:gd name="connsiteY4" fmla="*/ 31417 h 314710"/>
              <a:gd name="connsiteX5" fmla="*/ 1062191 w 1062191"/>
              <a:gd name="connsiteY5" fmla="*/ 283293 h 314710"/>
              <a:gd name="connsiteX6" fmla="*/ 1030774 w 1062191"/>
              <a:gd name="connsiteY6" fmla="*/ 314710 h 314710"/>
              <a:gd name="connsiteX7" fmla="*/ 561076 w 1062191"/>
              <a:gd name="connsiteY7" fmla="*/ 314710 h 314710"/>
              <a:gd name="connsiteX8" fmla="*/ 31417 w 1062191"/>
              <a:gd name="connsiteY8" fmla="*/ 314710 h 314710"/>
              <a:gd name="connsiteX9" fmla="*/ 0 w 1062191"/>
              <a:gd name="connsiteY9" fmla="*/ 283293 h 314710"/>
              <a:gd name="connsiteX10" fmla="*/ 0 w 1062191"/>
              <a:gd name="connsiteY10" fmla="*/ 31417 h 314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2191" h="314710" fill="none" extrusionOk="0">
                <a:moveTo>
                  <a:pt x="0" y="31417"/>
                </a:moveTo>
                <a:cubicBezTo>
                  <a:pt x="-578" y="18145"/>
                  <a:pt x="16856" y="2651"/>
                  <a:pt x="31417" y="0"/>
                </a:cubicBezTo>
                <a:cubicBezTo>
                  <a:pt x="262320" y="20199"/>
                  <a:pt x="366668" y="-2586"/>
                  <a:pt x="541089" y="0"/>
                </a:cubicBezTo>
                <a:cubicBezTo>
                  <a:pt x="715510" y="2586"/>
                  <a:pt x="792133" y="11035"/>
                  <a:pt x="1030774" y="0"/>
                </a:cubicBezTo>
                <a:cubicBezTo>
                  <a:pt x="1048180" y="-2448"/>
                  <a:pt x="1060392" y="17322"/>
                  <a:pt x="1062191" y="31417"/>
                </a:cubicBezTo>
                <a:cubicBezTo>
                  <a:pt x="1065008" y="111535"/>
                  <a:pt x="1051892" y="158448"/>
                  <a:pt x="1062191" y="283293"/>
                </a:cubicBezTo>
                <a:cubicBezTo>
                  <a:pt x="1064272" y="299788"/>
                  <a:pt x="1047202" y="315597"/>
                  <a:pt x="1030774" y="314710"/>
                </a:cubicBezTo>
                <a:cubicBezTo>
                  <a:pt x="817047" y="295594"/>
                  <a:pt x="662388" y="298094"/>
                  <a:pt x="561076" y="314710"/>
                </a:cubicBezTo>
                <a:cubicBezTo>
                  <a:pt x="459764" y="331326"/>
                  <a:pt x="158675" y="298743"/>
                  <a:pt x="31417" y="314710"/>
                </a:cubicBezTo>
                <a:cubicBezTo>
                  <a:pt x="18355" y="315071"/>
                  <a:pt x="977" y="300340"/>
                  <a:pt x="0" y="283293"/>
                </a:cubicBezTo>
                <a:cubicBezTo>
                  <a:pt x="1151" y="199740"/>
                  <a:pt x="8634" y="144351"/>
                  <a:pt x="0" y="31417"/>
                </a:cubicBezTo>
                <a:close/>
              </a:path>
              <a:path w="1062191" h="314710" stroke="0" extrusionOk="0">
                <a:moveTo>
                  <a:pt x="0" y="31417"/>
                </a:moveTo>
                <a:cubicBezTo>
                  <a:pt x="1609" y="13736"/>
                  <a:pt x="15407" y="218"/>
                  <a:pt x="31417" y="0"/>
                </a:cubicBezTo>
                <a:cubicBezTo>
                  <a:pt x="170590" y="4247"/>
                  <a:pt x="316399" y="12416"/>
                  <a:pt x="521102" y="0"/>
                </a:cubicBezTo>
                <a:cubicBezTo>
                  <a:pt x="725805" y="-12416"/>
                  <a:pt x="788585" y="-18473"/>
                  <a:pt x="1030774" y="0"/>
                </a:cubicBezTo>
                <a:cubicBezTo>
                  <a:pt x="1048909" y="1150"/>
                  <a:pt x="1061933" y="14375"/>
                  <a:pt x="1062191" y="31417"/>
                </a:cubicBezTo>
                <a:cubicBezTo>
                  <a:pt x="1071953" y="140958"/>
                  <a:pt x="1059927" y="169914"/>
                  <a:pt x="1062191" y="283293"/>
                </a:cubicBezTo>
                <a:cubicBezTo>
                  <a:pt x="1061477" y="301017"/>
                  <a:pt x="1047658" y="318003"/>
                  <a:pt x="1030774" y="314710"/>
                </a:cubicBezTo>
                <a:cubicBezTo>
                  <a:pt x="772576" y="309252"/>
                  <a:pt x="621851" y="327021"/>
                  <a:pt x="511108" y="314710"/>
                </a:cubicBezTo>
                <a:cubicBezTo>
                  <a:pt x="400365" y="302399"/>
                  <a:pt x="135942" y="326499"/>
                  <a:pt x="31417" y="314710"/>
                </a:cubicBezTo>
                <a:cubicBezTo>
                  <a:pt x="13910" y="310860"/>
                  <a:pt x="-831" y="297353"/>
                  <a:pt x="0" y="283293"/>
                </a:cubicBezTo>
                <a:cubicBezTo>
                  <a:pt x="-3235" y="202967"/>
                  <a:pt x="4751" y="84920"/>
                  <a:pt x="0" y="31417"/>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3327232208">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Lib_orm</a:t>
            </a:r>
            <a:endParaRPr lang="en-US" sz="1400" dirty="0">
              <a:solidFill>
                <a:schemeClr val="accent6">
                  <a:lumMod val="50000"/>
                </a:schemeClr>
              </a:solidFill>
            </a:endParaRPr>
          </a:p>
        </p:txBody>
      </p:sp>
      <p:sp>
        <p:nvSpPr>
          <p:cNvPr id="166" name="Rounded Rectangle 165">
            <a:extLst>
              <a:ext uri="{FF2B5EF4-FFF2-40B4-BE49-F238E27FC236}">
                <a16:creationId xmlns:a16="http://schemas.microsoft.com/office/drawing/2014/main" id="{513215DB-AB5F-8C47-8D1E-A2DE4F38ABB9}"/>
              </a:ext>
            </a:extLst>
          </p:cNvPr>
          <p:cNvSpPr/>
          <p:nvPr/>
        </p:nvSpPr>
        <p:spPr>
          <a:xfrm>
            <a:off x="3595836" y="6006118"/>
            <a:ext cx="1381611" cy="304550"/>
          </a:xfrm>
          <a:custGeom>
            <a:avLst/>
            <a:gdLst>
              <a:gd name="connsiteX0" fmla="*/ 0 w 1381611"/>
              <a:gd name="connsiteY0" fmla="*/ 30403 h 304550"/>
              <a:gd name="connsiteX1" fmla="*/ 30403 w 1381611"/>
              <a:gd name="connsiteY1" fmla="*/ 0 h 304550"/>
              <a:gd name="connsiteX2" fmla="*/ 664389 w 1381611"/>
              <a:gd name="connsiteY2" fmla="*/ 0 h 304550"/>
              <a:gd name="connsiteX3" fmla="*/ 1351208 w 1381611"/>
              <a:gd name="connsiteY3" fmla="*/ 0 h 304550"/>
              <a:gd name="connsiteX4" fmla="*/ 1381611 w 1381611"/>
              <a:gd name="connsiteY4" fmla="*/ 30403 h 304550"/>
              <a:gd name="connsiteX5" fmla="*/ 1381611 w 1381611"/>
              <a:gd name="connsiteY5" fmla="*/ 274147 h 304550"/>
              <a:gd name="connsiteX6" fmla="*/ 1351208 w 1381611"/>
              <a:gd name="connsiteY6" fmla="*/ 304550 h 304550"/>
              <a:gd name="connsiteX7" fmla="*/ 664389 w 1381611"/>
              <a:gd name="connsiteY7" fmla="*/ 304550 h 304550"/>
              <a:gd name="connsiteX8" fmla="*/ 30403 w 1381611"/>
              <a:gd name="connsiteY8" fmla="*/ 304550 h 304550"/>
              <a:gd name="connsiteX9" fmla="*/ 0 w 1381611"/>
              <a:gd name="connsiteY9" fmla="*/ 274147 h 304550"/>
              <a:gd name="connsiteX10" fmla="*/ 0 w 1381611"/>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1611" h="304550" fill="none" extrusionOk="0">
                <a:moveTo>
                  <a:pt x="0" y="30403"/>
                </a:moveTo>
                <a:cubicBezTo>
                  <a:pt x="1630" y="12474"/>
                  <a:pt x="12666" y="-2115"/>
                  <a:pt x="30403" y="0"/>
                </a:cubicBezTo>
                <a:cubicBezTo>
                  <a:pt x="260402" y="-4112"/>
                  <a:pt x="374200" y="26603"/>
                  <a:pt x="664389" y="0"/>
                </a:cubicBezTo>
                <a:cubicBezTo>
                  <a:pt x="954578" y="-26603"/>
                  <a:pt x="1150746" y="-9255"/>
                  <a:pt x="1351208" y="0"/>
                </a:cubicBezTo>
                <a:cubicBezTo>
                  <a:pt x="1365797" y="-682"/>
                  <a:pt x="1384368" y="13580"/>
                  <a:pt x="1381611" y="30403"/>
                </a:cubicBezTo>
                <a:cubicBezTo>
                  <a:pt x="1382218" y="99316"/>
                  <a:pt x="1384495" y="201252"/>
                  <a:pt x="1381611" y="274147"/>
                </a:cubicBezTo>
                <a:cubicBezTo>
                  <a:pt x="1381078" y="290185"/>
                  <a:pt x="1368163" y="303362"/>
                  <a:pt x="1351208" y="304550"/>
                </a:cubicBezTo>
                <a:cubicBezTo>
                  <a:pt x="1068319" y="289067"/>
                  <a:pt x="811577" y="324803"/>
                  <a:pt x="664389" y="304550"/>
                </a:cubicBezTo>
                <a:cubicBezTo>
                  <a:pt x="517201" y="284297"/>
                  <a:pt x="321724" y="285672"/>
                  <a:pt x="30403" y="304550"/>
                </a:cubicBezTo>
                <a:cubicBezTo>
                  <a:pt x="12755" y="307755"/>
                  <a:pt x="-924" y="290060"/>
                  <a:pt x="0" y="274147"/>
                </a:cubicBezTo>
                <a:cubicBezTo>
                  <a:pt x="3838" y="221871"/>
                  <a:pt x="-4333" y="98808"/>
                  <a:pt x="0" y="30403"/>
                </a:cubicBezTo>
                <a:close/>
              </a:path>
              <a:path w="1381611" h="304550" stroke="0" extrusionOk="0">
                <a:moveTo>
                  <a:pt x="0" y="30403"/>
                </a:moveTo>
                <a:cubicBezTo>
                  <a:pt x="-4020" y="13464"/>
                  <a:pt x="14850" y="-1922"/>
                  <a:pt x="30403" y="0"/>
                </a:cubicBezTo>
                <a:cubicBezTo>
                  <a:pt x="181840" y="-24614"/>
                  <a:pt x="388822" y="-16819"/>
                  <a:pt x="651181" y="0"/>
                </a:cubicBezTo>
                <a:cubicBezTo>
                  <a:pt x="913540" y="16819"/>
                  <a:pt x="1013261" y="-389"/>
                  <a:pt x="1351208" y="0"/>
                </a:cubicBezTo>
                <a:cubicBezTo>
                  <a:pt x="1369548" y="-889"/>
                  <a:pt x="1379888" y="10679"/>
                  <a:pt x="1381611" y="30403"/>
                </a:cubicBezTo>
                <a:cubicBezTo>
                  <a:pt x="1381836" y="114278"/>
                  <a:pt x="1373486" y="222586"/>
                  <a:pt x="1381611" y="274147"/>
                </a:cubicBezTo>
                <a:cubicBezTo>
                  <a:pt x="1379607" y="288895"/>
                  <a:pt x="1371166" y="304624"/>
                  <a:pt x="1351208" y="304550"/>
                </a:cubicBezTo>
                <a:cubicBezTo>
                  <a:pt x="1076852" y="333505"/>
                  <a:pt x="1026685" y="323263"/>
                  <a:pt x="717222" y="304550"/>
                </a:cubicBezTo>
                <a:cubicBezTo>
                  <a:pt x="407759" y="285837"/>
                  <a:pt x="203295" y="325312"/>
                  <a:pt x="30403" y="304550"/>
                </a:cubicBezTo>
                <a:cubicBezTo>
                  <a:pt x="14254" y="304858"/>
                  <a:pt x="-3260" y="289651"/>
                  <a:pt x="0" y="274147"/>
                </a:cubicBezTo>
                <a:cubicBezTo>
                  <a:pt x="1824" y="162308"/>
                  <a:pt x="-5007" y="131278"/>
                  <a:pt x="0" y="3040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accent6">
                    <a:lumMod val="50000"/>
                  </a:schemeClr>
                </a:solidFill>
              </a:rPr>
              <a:t>Lib_ImageViewer</a:t>
            </a:r>
            <a:endParaRPr lang="en-US" sz="1300" dirty="0">
              <a:solidFill>
                <a:schemeClr val="accent6">
                  <a:lumMod val="50000"/>
                </a:schemeClr>
              </a:solidFill>
            </a:endParaRPr>
          </a:p>
        </p:txBody>
      </p:sp>
      <p:sp>
        <p:nvSpPr>
          <p:cNvPr id="167" name="Rounded Rectangle 166">
            <a:extLst>
              <a:ext uri="{FF2B5EF4-FFF2-40B4-BE49-F238E27FC236}">
                <a16:creationId xmlns:a16="http://schemas.microsoft.com/office/drawing/2014/main" id="{6AE34EC3-8EA6-AB48-9EC5-EF0F0466ADED}"/>
              </a:ext>
            </a:extLst>
          </p:cNvPr>
          <p:cNvSpPr/>
          <p:nvPr/>
        </p:nvSpPr>
        <p:spPr>
          <a:xfrm>
            <a:off x="5149764" y="6023156"/>
            <a:ext cx="1184111" cy="304550"/>
          </a:xfrm>
          <a:custGeom>
            <a:avLst/>
            <a:gdLst>
              <a:gd name="connsiteX0" fmla="*/ 0 w 1184111"/>
              <a:gd name="connsiteY0" fmla="*/ 30403 h 304550"/>
              <a:gd name="connsiteX1" fmla="*/ 30403 w 1184111"/>
              <a:gd name="connsiteY1" fmla="*/ 0 h 304550"/>
              <a:gd name="connsiteX2" fmla="*/ 558356 w 1184111"/>
              <a:gd name="connsiteY2" fmla="*/ 0 h 304550"/>
              <a:gd name="connsiteX3" fmla="*/ 1153708 w 1184111"/>
              <a:gd name="connsiteY3" fmla="*/ 0 h 304550"/>
              <a:gd name="connsiteX4" fmla="*/ 1184111 w 1184111"/>
              <a:gd name="connsiteY4" fmla="*/ 30403 h 304550"/>
              <a:gd name="connsiteX5" fmla="*/ 1184111 w 1184111"/>
              <a:gd name="connsiteY5" fmla="*/ 274147 h 304550"/>
              <a:gd name="connsiteX6" fmla="*/ 1153708 w 1184111"/>
              <a:gd name="connsiteY6" fmla="*/ 304550 h 304550"/>
              <a:gd name="connsiteX7" fmla="*/ 614522 w 1184111"/>
              <a:gd name="connsiteY7" fmla="*/ 304550 h 304550"/>
              <a:gd name="connsiteX8" fmla="*/ 30403 w 1184111"/>
              <a:gd name="connsiteY8" fmla="*/ 304550 h 304550"/>
              <a:gd name="connsiteX9" fmla="*/ 0 w 1184111"/>
              <a:gd name="connsiteY9" fmla="*/ 274147 h 304550"/>
              <a:gd name="connsiteX10" fmla="*/ 0 w 1184111"/>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4111" h="304550" fill="none" extrusionOk="0">
                <a:moveTo>
                  <a:pt x="0" y="30403"/>
                </a:moveTo>
                <a:cubicBezTo>
                  <a:pt x="-28" y="11112"/>
                  <a:pt x="14251" y="-812"/>
                  <a:pt x="30403" y="0"/>
                </a:cubicBezTo>
                <a:cubicBezTo>
                  <a:pt x="146931" y="-23849"/>
                  <a:pt x="414414" y="17816"/>
                  <a:pt x="558356" y="0"/>
                </a:cubicBezTo>
                <a:cubicBezTo>
                  <a:pt x="702298" y="-17816"/>
                  <a:pt x="896967" y="29455"/>
                  <a:pt x="1153708" y="0"/>
                </a:cubicBezTo>
                <a:cubicBezTo>
                  <a:pt x="1168893" y="-941"/>
                  <a:pt x="1185444" y="16275"/>
                  <a:pt x="1184111" y="30403"/>
                </a:cubicBezTo>
                <a:cubicBezTo>
                  <a:pt x="1188291" y="88571"/>
                  <a:pt x="1176544" y="224908"/>
                  <a:pt x="1184111" y="274147"/>
                </a:cubicBezTo>
                <a:cubicBezTo>
                  <a:pt x="1183797" y="290666"/>
                  <a:pt x="1172864" y="304833"/>
                  <a:pt x="1153708" y="304550"/>
                </a:cubicBezTo>
                <a:cubicBezTo>
                  <a:pt x="918123" y="305992"/>
                  <a:pt x="870846" y="319421"/>
                  <a:pt x="614522" y="304550"/>
                </a:cubicBezTo>
                <a:cubicBezTo>
                  <a:pt x="358198" y="289679"/>
                  <a:pt x="319812" y="324675"/>
                  <a:pt x="30403" y="304550"/>
                </a:cubicBezTo>
                <a:cubicBezTo>
                  <a:pt x="14468" y="301146"/>
                  <a:pt x="1618" y="290870"/>
                  <a:pt x="0" y="274147"/>
                </a:cubicBezTo>
                <a:cubicBezTo>
                  <a:pt x="10381" y="203970"/>
                  <a:pt x="4069" y="150106"/>
                  <a:pt x="0" y="30403"/>
                </a:cubicBezTo>
                <a:close/>
              </a:path>
              <a:path w="1184111" h="304550" stroke="0" extrusionOk="0">
                <a:moveTo>
                  <a:pt x="0" y="30403"/>
                </a:moveTo>
                <a:cubicBezTo>
                  <a:pt x="-409" y="13676"/>
                  <a:pt x="15518" y="2481"/>
                  <a:pt x="30403" y="0"/>
                </a:cubicBezTo>
                <a:cubicBezTo>
                  <a:pt x="201098" y="-22424"/>
                  <a:pt x="418948" y="-2513"/>
                  <a:pt x="592056" y="0"/>
                </a:cubicBezTo>
                <a:cubicBezTo>
                  <a:pt x="765164" y="2513"/>
                  <a:pt x="943759" y="3915"/>
                  <a:pt x="1153708" y="0"/>
                </a:cubicBezTo>
                <a:cubicBezTo>
                  <a:pt x="1168886" y="2817"/>
                  <a:pt x="1185512" y="17122"/>
                  <a:pt x="1184111" y="30403"/>
                </a:cubicBezTo>
                <a:cubicBezTo>
                  <a:pt x="1186840" y="119751"/>
                  <a:pt x="1186634" y="155374"/>
                  <a:pt x="1184111" y="274147"/>
                </a:cubicBezTo>
                <a:cubicBezTo>
                  <a:pt x="1183589" y="292795"/>
                  <a:pt x="1169892" y="303959"/>
                  <a:pt x="1153708" y="304550"/>
                </a:cubicBezTo>
                <a:cubicBezTo>
                  <a:pt x="961759" y="319331"/>
                  <a:pt x="755884" y="300487"/>
                  <a:pt x="580822" y="304550"/>
                </a:cubicBezTo>
                <a:cubicBezTo>
                  <a:pt x="405760" y="308613"/>
                  <a:pt x="270307" y="284380"/>
                  <a:pt x="30403" y="304550"/>
                </a:cubicBezTo>
                <a:cubicBezTo>
                  <a:pt x="12283" y="307765"/>
                  <a:pt x="1979" y="291790"/>
                  <a:pt x="0" y="274147"/>
                </a:cubicBezTo>
                <a:cubicBezTo>
                  <a:pt x="8162" y="165048"/>
                  <a:pt x="-6998" y="129518"/>
                  <a:pt x="0" y="3040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1786799327">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accent6">
                    <a:lumMod val="50000"/>
                  </a:schemeClr>
                </a:solidFill>
              </a:rPr>
              <a:t>Lib_fskin</a:t>
            </a:r>
            <a:endParaRPr lang="en-US" sz="1300" dirty="0">
              <a:solidFill>
                <a:schemeClr val="accent6">
                  <a:lumMod val="50000"/>
                </a:schemeClr>
              </a:solidFill>
            </a:endParaRPr>
          </a:p>
        </p:txBody>
      </p:sp>
      <p:sp>
        <p:nvSpPr>
          <p:cNvPr id="168" name="Rounded Rectangle 167">
            <a:extLst>
              <a:ext uri="{FF2B5EF4-FFF2-40B4-BE49-F238E27FC236}">
                <a16:creationId xmlns:a16="http://schemas.microsoft.com/office/drawing/2014/main" id="{F70FD9B2-39FA-3244-B33F-F732B43BD2B5}"/>
              </a:ext>
            </a:extLst>
          </p:cNvPr>
          <p:cNvSpPr/>
          <p:nvPr/>
        </p:nvSpPr>
        <p:spPr>
          <a:xfrm>
            <a:off x="6493493" y="6026313"/>
            <a:ext cx="1062191" cy="304550"/>
          </a:xfrm>
          <a:custGeom>
            <a:avLst/>
            <a:gdLst>
              <a:gd name="connsiteX0" fmla="*/ 0 w 1062191"/>
              <a:gd name="connsiteY0" fmla="*/ 30403 h 304550"/>
              <a:gd name="connsiteX1" fmla="*/ 30403 w 1062191"/>
              <a:gd name="connsiteY1" fmla="*/ 0 h 304550"/>
              <a:gd name="connsiteX2" fmla="*/ 541109 w 1062191"/>
              <a:gd name="connsiteY2" fmla="*/ 0 h 304550"/>
              <a:gd name="connsiteX3" fmla="*/ 1031788 w 1062191"/>
              <a:gd name="connsiteY3" fmla="*/ 0 h 304550"/>
              <a:gd name="connsiteX4" fmla="*/ 1062191 w 1062191"/>
              <a:gd name="connsiteY4" fmla="*/ 30403 h 304550"/>
              <a:gd name="connsiteX5" fmla="*/ 1062191 w 1062191"/>
              <a:gd name="connsiteY5" fmla="*/ 274147 h 304550"/>
              <a:gd name="connsiteX6" fmla="*/ 1031788 w 1062191"/>
              <a:gd name="connsiteY6" fmla="*/ 304550 h 304550"/>
              <a:gd name="connsiteX7" fmla="*/ 511068 w 1062191"/>
              <a:gd name="connsiteY7" fmla="*/ 304550 h 304550"/>
              <a:gd name="connsiteX8" fmla="*/ 30403 w 1062191"/>
              <a:gd name="connsiteY8" fmla="*/ 304550 h 304550"/>
              <a:gd name="connsiteX9" fmla="*/ 0 w 1062191"/>
              <a:gd name="connsiteY9" fmla="*/ 274147 h 304550"/>
              <a:gd name="connsiteX10" fmla="*/ 0 w 1062191"/>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2191" h="304550" fill="none" extrusionOk="0">
                <a:moveTo>
                  <a:pt x="0" y="30403"/>
                </a:moveTo>
                <a:cubicBezTo>
                  <a:pt x="-532" y="10054"/>
                  <a:pt x="14948" y="-2460"/>
                  <a:pt x="30403" y="0"/>
                </a:cubicBezTo>
                <a:cubicBezTo>
                  <a:pt x="178849" y="6295"/>
                  <a:pt x="306432" y="-16569"/>
                  <a:pt x="541109" y="0"/>
                </a:cubicBezTo>
                <a:cubicBezTo>
                  <a:pt x="775786" y="16569"/>
                  <a:pt x="896714" y="854"/>
                  <a:pt x="1031788" y="0"/>
                </a:cubicBezTo>
                <a:cubicBezTo>
                  <a:pt x="1050430" y="-960"/>
                  <a:pt x="1062550" y="14980"/>
                  <a:pt x="1062191" y="30403"/>
                </a:cubicBezTo>
                <a:cubicBezTo>
                  <a:pt x="1071646" y="143782"/>
                  <a:pt x="1055625" y="156585"/>
                  <a:pt x="1062191" y="274147"/>
                </a:cubicBezTo>
                <a:cubicBezTo>
                  <a:pt x="1059412" y="291323"/>
                  <a:pt x="1050195" y="305189"/>
                  <a:pt x="1031788" y="304550"/>
                </a:cubicBezTo>
                <a:cubicBezTo>
                  <a:pt x="851606" y="326999"/>
                  <a:pt x="682229" y="292505"/>
                  <a:pt x="511068" y="304550"/>
                </a:cubicBezTo>
                <a:cubicBezTo>
                  <a:pt x="339907" y="316595"/>
                  <a:pt x="155375" y="324325"/>
                  <a:pt x="30403" y="304550"/>
                </a:cubicBezTo>
                <a:cubicBezTo>
                  <a:pt x="12989" y="308003"/>
                  <a:pt x="416" y="292709"/>
                  <a:pt x="0" y="274147"/>
                </a:cubicBezTo>
                <a:cubicBezTo>
                  <a:pt x="-5833" y="168322"/>
                  <a:pt x="-11998" y="100852"/>
                  <a:pt x="0" y="30403"/>
                </a:cubicBezTo>
                <a:close/>
              </a:path>
              <a:path w="1062191" h="304550" stroke="0" extrusionOk="0">
                <a:moveTo>
                  <a:pt x="0" y="30403"/>
                </a:moveTo>
                <a:cubicBezTo>
                  <a:pt x="1712" y="11428"/>
                  <a:pt x="13465" y="-649"/>
                  <a:pt x="30403" y="0"/>
                </a:cubicBezTo>
                <a:cubicBezTo>
                  <a:pt x="213302" y="-14674"/>
                  <a:pt x="313143" y="-16357"/>
                  <a:pt x="541109" y="0"/>
                </a:cubicBezTo>
                <a:cubicBezTo>
                  <a:pt x="769075" y="16357"/>
                  <a:pt x="798293" y="18778"/>
                  <a:pt x="1031788" y="0"/>
                </a:cubicBezTo>
                <a:cubicBezTo>
                  <a:pt x="1046273" y="2925"/>
                  <a:pt x="1062635" y="12182"/>
                  <a:pt x="1062191" y="30403"/>
                </a:cubicBezTo>
                <a:cubicBezTo>
                  <a:pt x="1068401" y="103062"/>
                  <a:pt x="1074181" y="169186"/>
                  <a:pt x="1062191" y="274147"/>
                </a:cubicBezTo>
                <a:cubicBezTo>
                  <a:pt x="1063636" y="291648"/>
                  <a:pt x="1048379" y="305500"/>
                  <a:pt x="1031788" y="304550"/>
                </a:cubicBezTo>
                <a:cubicBezTo>
                  <a:pt x="839900" y="316468"/>
                  <a:pt x="668822" y="280562"/>
                  <a:pt x="511068" y="304550"/>
                </a:cubicBezTo>
                <a:cubicBezTo>
                  <a:pt x="353314" y="328538"/>
                  <a:pt x="183136" y="313172"/>
                  <a:pt x="30403" y="304550"/>
                </a:cubicBezTo>
                <a:cubicBezTo>
                  <a:pt x="12049" y="304134"/>
                  <a:pt x="650" y="291282"/>
                  <a:pt x="0" y="274147"/>
                </a:cubicBezTo>
                <a:cubicBezTo>
                  <a:pt x="10601" y="211032"/>
                  <a:pt x="-4099" y="108639"/>
                  <a:pt x="0" y="3040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3338970276">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Lib_vango</a:t>
            </a:r>
            <a:endParaRPr lang="en-US" sz="1400" dirty="0">
              <a:solidFill>
                <a:schemeClr val="accent6">
                  <a:lumMod val="50000"/>
                </a:schemeClr>
              </a:solidFill>
            </a:endParaRPr>
          </a:p>
        </p:txBody>
      </p:sp>
      <p:sp>
        <p:nvSpPr>
          <p:cNvPr id="169" name="Rounded Rectangle 168">
            <a:extLst>
              <a:ext uri="{FF2B5EF4-FFF2-40B4-BE49-F238E27FC236}">
                <a16:creationId xmlns:a16="http://schemas.microsoft.com/office/drawing/2014/main" id="{2B824E6E-5531-F940-890F-E929269B11DF}"/>
              </a:ext>
            </a:extLst>
          </p:cNvPr>
          <p:cNvSpPr/>
          <p:nvPr/>
        </p:nvSpPr>
        <p:spPr>
          <a:xfrm>
            <a:off x="7683879" y="6023695"/>
            <a:ext cx="1697686" cy="304550"/>
          </a:xfrm>
          <a:custGeom>
            <a:avLst/>
            <a:gdLst>
              <a:gd name="connsiteX0" fmla="*/ 0 w 1697686"/>
              <a:gd name="connsiteY0" fmla="*/ 30403 h 304550"/>
              <a:gd name="connsiteX1" fmla="*/ 30403 w 1697686"/>
              <a:gd name="connsiteY1" fmla="*/ 0 h 304550"/>
              <a:gd name="connsiteX2" fmla="*/ 559661 w 1697686"/>
              <a:gd name="connsiteY2" fmla="*/ 0 h 304550"/>
              <a:gd name="connsiteX3" fmla="*/ 1105288 w 1697686"/>
              <a:gd name="connsiteY3" fmla="*/ 0 h 304550"/>
              <a:gd name="connsiteX4" fmla="*/ 1667283 w 1697686"/>
              <a:gd name="connsiteY4" fmla="*/ 0 h 304550"/>
              <a:gd name="connsiteX5" fmla="*/ 1697686 w 1697686"/>
              <a:gd name="connsiteY5" fmla="*/ 30403 h 304550"/>
              <a:gd name="connsiteX6" fmla="*/ 1697686 w 1697686"/>
              <a:gd name="connsiteY6" fmla="*/ 274147 h 304550"/>
              <a:gd name="connsiteX7" fmla="*/ 1667283 w 1697686"/>
              <a:gd name="connsiteY7" fmla="*/ 304550 h 304550"/>
              <a:gd name="connsiteX8" fmla="*/ 1105288 w 1697686"/>
              <a:gd name="connsiteY8" fmla="*/ 304550 h 304550"/>
              <a:gd name="connsiteX9" fmla="*/ 543292 w 1697686"/>
              <a:gd name="connsiteY9" fmla="*/ 304550 h 304550"/>
              <a:gd name="connsiteX10" fmla="*/ 30403 w 1697686"/>
              <a:gd name="connsiteY10" fmla="*/ 304550 h 304550"/>
              <a:gd name="connsiteX11" fmla="*/ 0 w 1697686"/>
              <a:gd name="connsiteY11" fmla="*/ 274147 h 304550"/>
              <a:gd name="connsiteX12" fmla="*/ 0 w 1697686"/>
              <a:gd name="connsiteY12"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97686" h="304550" fill="none" extrusionOk="0">
                <a:moveTo>
                  <a:pt x="0" y="30403"/>
                </a:moveTo>
                <a:cubicBezTo>
                  <a:pt x="89" y="15326"/>
                  <a:pt x="15252" y="-1060"/>
                  <a:pt x="30403" y="0"/>
                </a:cubicBezTo>
                <a:cubicBezTo>
                  <a:pt x="242364" y="-17350"/>
                  <a:pt x="376093" y="9995"/>
                  <a:pt x="559661" y="0"/>
                </a:cubicBezTo>
                <a:cubicBezTo>
                  <a:pt x="743229" y="-9995"/>
                  <a:pt x="938100" y="1412"/>
                  <a:pt x="1105288" y="0"/>
                </a:cubicBezTo>
                <a:cubicBezTo>
                  <a:pt x="1272476" y="-1412"/>
                  <a:pt x="1404635" y="-18645"/>
                  <a:pt x="1667283" y="0"/>
                </a:cubicBezTo>
                <a:cubicBezTo>
                  <a:pt x="1683309" y="696"/>
                  <a:pt x="1698304" y="13288"/>
                  <a:pt x="1697686" y="30403"/>
                </a:cubicBezTo>
                <a:cubicBezTo>
                  <a:pt x="1706721" y="98978"/>
                  <a:pt x="1702338" y="153290"/>
                  <a:pt x="1697686" y="274147"/>
                </a:cubicBezTo>
                <a:cubicBezTo>
                  <a:pt x="1699674" y="289201"/>
                  <a:pt x="1683057" y="308283"/>
                  <a:pt x="1667283" y="304550"/>
                </a:cubicBezTo>
                <a:cubicBezTo>
                  <a:pt x="1509615" y="313760"/>
                  <a:pt x="1349273" y="315143"/>
                  <a:pt x="1105288" y="304550"/>
                </a:cubicBezTo>
                <a:cubicBezTo>
                  <a:pt x="861303" y="293957"/>
                  <a:pt x="719518" y="311174"/>
                  <a:pt x="543292" y="304550"/>
                </a:cubicBezTo>
                <a:cubicBezTo>
                  <a:pt x="367066" y="297926"/>
                  <a:pt x="234293" y="313426"/>
                  <a:pt x="30403" y="304550"/>
                </a:cubicBezTo>
                <a:cubicBezTo>
                  <a:pt x="14607" y="306977"/>
                  <a:pt x="-776" y="290775"/>
                  <a:pt x="0" y="274147"/>
                </a:cubicBezTo>
                <a:cubicBezTo>
                  <a:pt x="-4733" y="156758"/>
                  <a:pt x="1992" y="126637"/>
                  <a:pt x="0" y="30403"/>
                </a:cubicBezTo>
                <a:close/>
              </a:path>
              <a:path w="1697686" h="304550" stroke="0" extrusionOk="0">
                <a:moveTo>
                  <a:pt x="0" y="30403"/>
                </a:moveTo>
                <a:cubicBezTo>
                  <a:pt x="-59" y="14105"/>
                  <a:pt x="12227" y="-1275"/>
                  <a:pt x="30403" y="0"/>
                </a:cubicBezTo>
                <a:cubicBezTo>
                  <a:pt x="213981" y="-23669"/>
                  <a:pt x="356871" y="4945"/>
                  <a:pt x="559661" y="0"/>
                </a:cubicBezTo>
                <a:cubicBezTo>
                  <a:pt x="762451" y="-4945"/>
                  <a:pt x="979304" y="-25801"/>
                  <a:pt x="1138025" y="0"/>
                </a:cubicBezTo>
                <a:cubicBezTo>
                  <a:pt x="1296746" y="25801"/>
                  <a:pt x="1541437" y="26217"/>
                  <a:pt x="1667283" y="0"/>
                </a:cubicBezTo>
                <a:cubicBezTo>
                  <a:pt x="1687150" y="2752"/>
                  <a:pt x="1696848" y="13078"/>
                  <a:pt x="1697686" y="30403"/>
                </a:cubicBezTo>
                <a:cubicBezTo>
                  <a:pt x="1705204" y="90221"/>
                  <a:pt x="1693867" y="197618"/>
                  <a:pt x="1697686" y="274147"/>
                </a:cubicBezTo>
                <a:cubicBezTo>
                  <a:pt x="1697038" y="290918"/>
                  <a:pt x="1687071" y="302124"/>
                  <a:pt x="1667283" y="304550"/>
                </a:cubicBezTo>
                <a:cubicBezTo>
                  <a:pt x="1428988" y="304744"/>
                  <a:pt x="1394374" y="283305"/>
                  <a:pt x="1138025" y="304550"/>
                </a:cubicBezTo>
                <a:cubicBezTo>
                  <a:pt x="881676" y="325795"/>
                  <a:pt x="836664" y="324856"/>
                  <a:pt x="576030" y="304550"/>
                </a:cubicBezTo>
                <a:cubicBezTo>
                  <a:pt x="315397" y="284244"/>
                  <a:pt x="231288" y="326517"/>
                  <a:pt x="30403" y="304550"/>
                </a:cubicBezTo>
                <a:cubicBezTo>
                  <a:pt x="12650" y="307888"/>
                  <a:pt x="2056" y="289889"/>
                  <a:pt x="0" y="274147"/>
                </a:cubicBezTo>
                <a:cubicBezTo>
                  <a:pt x="-2770" y="176523"/>
                  <a:pt x="5829" y="111555"/>
                  <a:pt x="0" y="3040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993956451">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accent6">
                    <a:lumMod val="50000"/>
                  </a:schemeClr>
                </a:solidFill>
              </a:rPr>
              <a:t>Lib_permissions</a:t>
            </a:r>
            <a:endParaRPr lang="en-US" sz="1300" dirty="0">
              <a:solidFill>
                <a:schemeClr val="accent6">
                  <a:lumMod val="50000"/>
                </a:schemeClr>
              </a:solidFill>
            </a:endParaRPr>
          </a:p>
        </p:txBody>
      </p:sp>
      <p:sp>
        <p:nvSpPr>
          <p:cNvPr id="170" name="Rounded Rectangle 169">
            <a:extLst>
              <a:ext uri="{FF2B5EF4-FFF2-40B4-BE49-F238E27FC236}">
                <a16:creationId xmlns:a16="http://schemas.microsoft.com/office/drawing/2014/main" id="{C3CD8354-A328-BC40-8F37-5AEAD0103BB0}"/>
              </a:ext>
            </a:extLst>
          </p:cNvPr>
          <p:cNvSpPr/>
          <p:nvPr/>
        </p:nvSpPr>
        <p:spPr>
          <a:xfrm>
            <a:off x="6023358" y="5609141"/>
            <a:ext cx="1062191" cy="304550"/>
          </a:xfrm>
          <a:custGeom>
            <a:avLst/>
            <a:gdLst>
              <a:gd name="connsiteX0" fmla="*/ 0 w 1062191"/>
              <a:gd name="connsiteY0" fmla="*/ 30403 h 304550"/>
              <a:gd name="connsiteX1" fmla="*/ 30403 w 1062191"/>
              <a:gd name="connsiteY1" fmla="*/ 0 h 304550"/>
              <a:gd name="connsiteX2" fmla="*/ 511068 w 1062191"/>
              <a:gd name="connsiteY2" fmla="*/ 0 h 304550"/>
              <a:gd name="connsiteX3" fmla="*/ 1031788 w 1062191"/>
              <a:gd name="connsiteY3" fmla="*/ 0 h 304550"/>
              <a:gd name="connsiteX4" fmla="*/ 1062191 w 1062191"/>
              <a:gd name="connsiteY4" fmla="*/ 30403 h 304550"/>
              <a:gd name="connsiteX5" fmla="*/ 1062191 w 1062191"/>
              <a:gd name="connsiteY5" fmla="*/ 274147 h 304550"/>
              <a:gd name="connsiteX6" fmla="*/ 1031788 w 1062191"/>
              <a:gd name="connsiteY6" fmla="*/ 304550 h 304550"/>
              <a:gd name="connsiteX7" fmla="*/ 511068 w 1062191"/>
              <a:gd name="connsiteY7" fmla="*/ 304550 h 304550"/>
              <a:gd name="connsiteX8" fmla="*/ 30403 w 1062191"/>
              <a:gd name="connsiteY8" fmla="*/ 304550 h 304550"/>
              <a:gd name="connsiteX9" fmla="*/ 0 w 1062191"/>
              <a:gd name="connsiteY9" fmla="*/ 274147 h 304550"/>
              <a:gd name="connsiteX10" fmla="*/ 0 w 1062191"/>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2191" h="304550" fill="none" extrusionOk="0">
                <a:moveTo>
                  <a:pt x="0" y="30403"/>
                </a:moveTo>
                <a:cubicBezTo>
                  <a:pt x="1630" y="12474"/>
                  <a:pt x="12666" y="-2115"/>
                  <a:pt x="30403" y="0"/>
                </a:cubicBezTo>
                <a:cubicBezTo>
                  <a:pt x="183651" y="-5457"/>
                  <a:pt x="339946" y="6338"/>
                  <a:pt x="511068" y="0"/>
                </a:cubicBezTo>
                <a:cubicBezTo>
                  <a:pt x="682190" y="-6338"/>
                  <a:pt x="890414" y="11841"/>
                  <a:pt x="1031788" y="0"/>
                </a:cubicBezTo>
                <a:cubicBezTo>
                  <a:pt x="1046377" y="-682"/>
                  <a:pt x="1064948" y="13580"/>
                  <a:pt x="1062191" y="30403"/>
                </a:cubicBezTo>
                <a:cubicBezTo>
                  <a:pt x="1062798" y="99316"/>
                  <a:pt x="1065075" y="201252"/>
                  <a:pt x="1062191" y="274147"/>
                </a:cubicBezTo>
                <a:cubicBezTo>
                  <a:pt x="1061658" y="290185"/>
                  <a:pt x="1048743" y="303362"/>
                  <a:pt x="1031788" y="304550"/>
                </a:cubicBezTo>
                <a:cubicBezTo>
                  <a:pt x="794901" y="281364"/>
                  <a:pt x="625368" y="280479"/>
                  <a:pt x="511068" y="304550"/>
                </a:cubicBezTo>
                <a:cubicBezTo>
                  <a:pt x="396768" y="328621"/>
                  <a:pt x="187830" y="300236"/>
                  <a:pt x="30403" y="304550"/>
                </a:cubicBezTo>
                <a:cubicBezTo>
                  <a:pt x="12755" y="307755"/>
                  <a:pt x="-924" y="290060"/>
                  <a:pt x="0" y="274147"/>
                </a:cubicBezTo>
                <a:cubicBezTo>
                  <a:pt x="3838" y="221871"/>
                  <a:pt x="-4333" y="98808"/>
                  <a:pt x="0" y="30403"/>
                </a:cubicBezTo>
                <a:close/>
              </a:path>
              <a:path w="1062191" h="304550" stroke="0" extrusionOk="0">
                <a:moveTo>
                  <a:pt x="0" y="30403"/>
                </a:moveTo>
                <a:cubicBezTo>
                  <a:pt x="-4020" y="13464"/>
                  <a:pt x="14850" y="-1922"/>
                  <a:pt x="30403" y="0"/>
                </a:cubicBezTo>
                <a:cubicBezTo>
                  <a:pt x="157320" y="-1407"/>
                  <a:pt x="286485" y="1198"/>
                  <a:pt x="501054" y="0"/>
                </a:cubicBezTo>
                <a:cubicBezTo>
                  <a:pt x="715623" y="-1198"/>
                  <a:pt x="784833" y="481"/>
                  <a:pt x="1031788" y="0"/>
                </a:cubicBezTo>
                <a:cubicBezTo>
                  <a:pt x="1050128" y="-889"/>
                  <a:pt x="1060468" y="10679"/>
                  <a:pt x="1062191" y="30403"/>
                </a:cubicBezTo>
                <a:cubicBezTo>
                  <a:pt x="1062416" y="114278"/>
                  <a:pt x="1054066" y="222586"/>
                  <a:pt x="1062191" y="274147"/>
                </a:cubicBezTo>
                <a:cubicBezTo>
                  <a:pt x="1060187" y="288895"/>
                  <a:pt x="1051746" y="304624"/>
                  <a:pt x="1031788" y="304550"/>
                </a:cubicBezTo>
                <a:cubicBezTo>
                  <a:pt x="821719" y="325046"/>
                  <a:pt x="754514" y="315496"/>
                  <a:pt x="551123" y="304550"/>
                </a:cubicBezTo>
                <a:cubicBezTo>
                  <a:pt x="347732" y="293604"/>
                  <a:pt x="192727" y="316839"/>
                  <a:pt x="30403" y="304550"/>
                </a:cubicBezTo>
                <a:cubicBezTo>
                  <a:pt x="14254" y="304858"/>
                  <a:pt x="-3260" y="289651"/>
                  <a:pt x="0" y="274147"/>
                </a:cubicBezTo>
                <a:cubicBezTo>
                  <a:pt x="1824" y="162308"/>
                  <a:pt x="-5007" y="131278"/>
                  <a:pt x="0" y="3040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Lib_router</a:t>
            </a:r>
            <a:endParaRPr lang="en-US" sz="1400" dirty="0">
              <a:solidFill>
                <a:schemeClr val="accent6">
                  <a:lumMod val="50000"/>
                </a:schemeClr>
              </a:solidFill>
            </a:endParaRPr>
          </a:p>
        </p:txBody>
      </p:sp>
      <p:sp>
        <p:nvSpPr>
          <p:cNvPr id="171" name="Rounded Rectangle 170">
            <a:extLst>
              <a:ext uri="{FF2B5EF4-FFF2-40B4-BE49-F238E27FC236}">
                <a16:creationId xmlns:a16="http://schemas.microsoft.com/office/drawing/2014/main" id="{B9857DA2-D396-D84A-8D33-CAEB2B302C1C}"/>
              </a:ext>
            </a:extLst>
          </p:cNvPr>
          <p:cNvSpPr/>
          <p:nvPr/>
        </p:nvSpPr>
        <p:spPr>
          <a:xfrm>
            <a:off x="7240456" y="5609141"/>
            <a:ext cx="1062191" cy="304550"/>
          </a:xfrm>
          <a:custGeom>
            <a:avLst/>
            <a:gdLst>
              <a:gd name="connsiteX0" fmla="*/ 0 w 1062191"/>
              <a:gd name="connsiteY0" fmla="*/ 30403 h 304550"/>
              <a:gd name="connsiteX1" fmla="*/ 30403 w 1062191"/>
              <a:gd name="connsiteY1" fmla="*/ 0 h 304550"/>
              <a:gd name="connsiteX2" fmla="*/ 511068 w 1062191"/>
              <a:gd name="connsiteY2" fmla="*/ 0 h 304550"/>
              <a:gd name="connsiteX3" fmla="*/ 1031788 w 1062191"/>
              <a:gd name="connsiteY3" fmla="*/ 0 h 304550"/>
              <a:gd name="connsiteX4" fmla="*/ 1062191 w 1062191"/>
              <a:gd name="connsiteY4" fmla="*/ 30403 h 304550"/>
              <a:gd name="connsiteX5" fmla="*/ 1062191 w 1062191"/>
              <a:gd name="connsiteY5" fmla="*/ 274147 h 304550"/>
              <a:gd name="connsiteX6" fmla="*/ 1031788 w 1062191"/>
              <a:gd name="connsiteY6" fmla="*/ 304550 h 304550"/>
              <a:gd name="connsiteX7" fmla="*/ 511068 w 1062191"/>
              <a:gd name="connsiteY7" fmla="*/ 304550 h 304550"/>
              <a:gd name="connsiteX8" fmla="*/ 30403 w 1062191"/>
              <a:gd name="connsiteY8" fmla="*/ 304550 h 304550"/>
              <a:gd name="connsiteX9" fmla="*/ 0 w 1062191"/>
              <a:gd name="connsiteY9" fmla="*/ 274147 h 304550"/>
              <a:gd name="connsiteX10" fmla="*/ 0 w 1062191"/>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2191" h="304550" fill="none" extrusionOk="0">
                <a:moveTo>
                  <a:pt x="0" y="30403"/>
                </a:moveTo>
                <a:cubicBezTo>
                  <a:pt x="1630" y="12474"/>
                  <a:pt x="12666" y="-2115"/>
                  <a:pt x="30403" y="0"/>
                </a:cubicBezTo>
                <a:cubicBezTo>
                  <a:pt x="183651" y="-5457"/>
                  <a:pt x="339946" y="6338"/>
                  <a:pt x="511068" y="0"/>
                </a:cubicBezTo>
                <a:cubicBezTo>
                  <a:pt x="682190" y="-6338"/>
                  <a:pt x="890414" y="11841"/>
                  <a:pt x="1031788" y="0"/>
                </a:cubicBezTo>
                <a:cubicBezTo>
                  <a:pt x="1046377" y="-682"/>
                  <a:pt x="1064948" y="13580"/>
                  <a:pt x="1062191" y="30403"/>
                </a:cubicBezTo>
                <a:cubicBezTo>
                  <a:pt x="1062798" y="99316"/>
                  <a:pt x="1065075" y="201252"/>
                  <a:pt x="1062191" y="274147"/>
                </a:cubicBezTo>
                <a:cubicBezTo>
                  <a:pt x="1061658" y="290185"/>
                  <a:pt x="1048743" y="303362"/>
                  <a:pt x="1031788" y="304550"/>
                </a:cubicBezTo>
                <a:cubicBezTo>
                  <a:pt x="794901" y="281364"/>
                  <a:pt x="625368" y="280479"/>
                  <a:pt x="511068" y="304550"/>
                </a:cubicBezTo>
                <a:cubicBezTo>
                  <a:pt x="396768" y="328621"/>
                  <a:pt x="187830" y="300236"/>
                  <a:pt x="30403" y="304550"/>
                </a:cubicBezTo>
                <a:cubicBezTo>
                  <a:pt x="12755" y="307755"/>
                  <a:pt x="-924" y="290060"/>
                  <a:pt x="0" y="274147"/>
                </a:cubicBezTo>
                <a:cubicBezTo>
                  <a:pt x="3838" y="221871"/>
                  <a:pt x="-4333" y="98808"/>
                  <a:pt x="0" y="30403"/>
                </a:cubicBezTo>
                <a:close/>
              </a:path>
              <a:path w="1062191" h="304550" stroke="0" extrusionOk="0">
                <a:moveTo>
                  <a:pt x="0" y="30403"/>
                </a:moveTo>
                <a:cubicBezTo>
                  <a:pt x="-4020" y="13464"/>
                  <a:pt x="14850" y="-1922"/>
                  <a:pt x="30403" y="0"/>
                </a:cubicBezTo>
                <a:cubicBezTo>
                  <a:pt x="157320" y="-1407"/>
                  <a:pt x="286485" y="1198"/>
                  <a:pt x="501054" y="0"/>
                </a:cubicBezTo>
                <a:cubicBezTo>
                  <a:pt x="715623" y="-1198"/>
                  <a:pt x="784833" y="481"/>
                  <a:pt x="1031788" y="0"/>
                </a:cubicBezTo>
                <a:cubicBezTo>
                  <a:pt x="1050128" y="-889"/>
                  <a:pt x="1060468" y="10679"/>
                  <a:pt x="1062191" y="30403"/>
                </a:cubicBezTo>
                <a:cubicBezTo>
                  <a:pt x="1062416" y="114278"/>
                  <a:pt x="1054066" y="222586"/>
                  <a:pt x="1062191" y="274147"/>
                </a:cubicBezTo>
                <a:cubicBezTo>
                  <a:pt x="1060187" y="288895"/>
                  <a:pt x="1051746" y="304624"/>
                  <a:pt x="1031788" y="304550"/>
                </a:cubicBezTo>
                <a:cubicBezTo>
                  <a:pt x="821719" y="325046"/>
                  <a:pt x="754514" y="315496"/>
                  <a:pt x="551123" y="304550"/>
                </a:cubicBezTo>
                <a:cubicBezTo>
                  <a:pt x="347732" y="293604"/>
                  <a:pt x="192727" y="316839"/>
                  <a:pt x="30403" y="304550"/>
                </a:cubicBezTo>
                <a:cubicBezTo>
                  <a:pt x="14254" y="304858"/>
                  <a:pt x="-3260" y="289651"/>
                  <a:pt x="0" y="274147"/>
                </a:cubicBezTo>
                <a:cubicBezTo>
                  <a:pt x="1824" y="162308"/>
                  <a:pt x="-5007" y="131278"/>
                  <a:pt x="0" y="3040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Lib_Events</a:t>
            </a:r>
            <a:endParaRPr lang="en-US" sz="1400" dirty="0">
              <a:solidFill>
                <a:schemeClr val="accent6">
                  <a:lumMod val="50000"/>
                </a:schemeClr>
              </a:solidFill>
            </a:endParaRPr>
          </a:p>
        </p:txBody>
      </p:sp>
      <p:sp>
        <p:nvSpPr>
          <p:cNvPr id="172" name="Rounded Rectangle 171">
            <a:extLst>
              <a:ext uri="{FF2B5EF4-FFF2-40B4-BE49-F238E27FC236}">
                <a16:creationId xmlns:a16="http://schemas.microsoft.com/office/drawing/2014/main" id="{8EAD5B31-BA17-C24E-8034-FBF4F0C8BFED}"/>
              </a:ext>
            </a:extLst>
          </p:cNvPr>
          <p:cNvSpPr/>
          <p:nvPr/>
        </p:nvSpPr>
        <p:spPr>
          <a:xfrm>
            <a:off x="8380637" y="5609141"/>
            <a:ext cx="1012152" cy="304550"/>
          </a:xfrm>
          <a:custGeom>
            <a:avLst/>
            <a:gdLst>
              <a:gd name="connsiteX0" fmla="*/ 0 w 1012152"/>
              <a:gd name="connsiteY0" fmla="*/ 30403 h 304550"/>
              <a:gd name="connsiteX1" fmla="*/ 30403 w 1012152"/>
              <a:gd name="connsiteY1" fmla="*/ 0 h 304550"/>
              <a:gd name="connsiteX2" fmla="*/ 487049 w 1012152"/>
              <a:gd name="connsiteY2" fmla="*/ 0 h 304550"/>
              <a:gd name="connsiteX3" fmla="*/ 981749 w 1012152"/>
              <a:gd name="connsiteY3" fmla="*/ 0 h 304550"/>
              <a:gd name="connsiteX4" fmla="*/ 1012152 w 1012152"/>
              <a:gd name="connsiteY4" fmla="*/ 30403 h 304550"/>
              <a:gd name="connsiteX5" fmla="*/ 1012152 w 1012152"/>
              <a:gd name="connsiteY5" fmla="*/ 274147 h 304550"/>
              <a:gd name="connsiteX6" fmla="*/ 981749 w 1012152"/>
              <a:gd name="connsiteY6" fmla="*/ 304550 h 304550"/>
              <a:gd name="connsiteX7" fmla="*/ 487049 w 1012152"/>
              <a:gd name="connsiteY7" fmla="*/ 304550 h 304550"/>
              <a:gd name="connsiteX8" fmla="*/ 30403 w 1012152"/>
              <a:gd name="connsiteY8" fmla="*/ 304550 h 304550"/>
              <a:gd name="connsiteX9" fmla="*/ 0 w 1012152"/>
              <a:gd name="connsiteY9" fmla="*/ 274147 h 304550"/>
              <a:gd name="connsiteX10" fmla="*/ 0 w 1012152"/>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2152" h="304550" fill="none" extrusionOk="0">
                <a:moveTo>
                  <a:pt x="0" y="30403"/>
                </a:moveTo>
                <a:cubicBezTo>
                  <a:pt x="1630" y="12474"/>
                  <a:pt x="12666" y="-2115"/>
                  <a:pt x="30403" y="0"/>
                </a:cubicBezTo>
                <a:cubicBezTo>
                  <a:pt x="142933" y="-10453"/>
                  <a:pt x="359598" y="9174"/>
                  <a:pt x="487049" y="0"/>
                </a:cubicBezTo>
                <a:cubicBezTo>
                  <a:pt x="614500" y="-9174"/>
                  <a:pt x="766452" y="17114"/>
                  <a:pt x="981749" y="0"/>
                </a:cubicBezTo>
                <a:cubicBezTo>
                  <a:pt x="996338" y="-682"/>
                  <a:pt x="1014909" y="13580"/>
                  <a:pt x="1012152" y="30403"/>
                </a:cubicBezTo>
                <a:cubicBezTo>
                  <a:pt x="1012759" y="99316"/>
                  <a:pt x="1015036" y="201252"/>
                  <a:pt x="1012152" y="274147"/>
                </a:cubicBezTo>
                <a:cubicBezTo>
                  <a:pt x="1011619" y="290185"/>
                  <a:pt x="998704" y="303362"/>
                  <a:pt x="981749" y="304550"/>
                </a:cubicBezTo>
                <a:cubicBezTo>
                  <a:pt x="748437" y="298799"/>
                  <a:pt x="678687" y="327198"/>
                  <a:pt x="487049" y="304550"/>
                </a:cubicBezTo>
                <a:cubicBezTo>
                  <a:pt x="295411" y="281902"/>
                  <a:pt x="256475" y="310797"/>
                  <a:pt x="30403" y="304550"/>
                </a:cubicBezTo>
                <a:cubicBezTo>
                  <a:pt x="12755" y="307755"/>
                  <a:pt x="-924" y="290060"/>
                  <a:pt x="0" y="274147"/>
                </a:cubicBezTo>
                <a:cubicBezTo>
                  <a:pt x="3838" y="221871"/>
                  <a:pt x="-4333" y="98808"/>
                  <a:pt x="0" y="30403"/>
                </a:cubicBezTo>
                <a:close/>
              </a:path>
              <a:path w="1012152" h="304550" stroke="0" extrusionOk="0">
                <a:moveTo>
                  <a:pt x="0" y="30403"/>
                </a:moveTo>
                <a:cubicBezTo>
                  <a:pt x="-4020" y="13464"/>
                  <a:pt x="14850" y="-1922"/>
                  <a:pt x="30403" y="0"/>
                </a:cubicBezTo>
                <a:cubicBezTo>
                  <a:pt x="216208" y="-10387"/>
                  <a:pt x="376639" y="-2036"/>
                  <a:pt x="477536" y="0"/>
                </a:cubicBezTo>
                <a:cubicBezTo>
                  <a:pt x="578433" y="2036"/>
                  <a:pt x="744030" y="-973"/>
                  <a:pt x="981749" y="0"/>
                </a:cubicBezTo>
                <a:cubicBezTo>
                  <a:pt x="1000089" y="-889"/>
                  <a:pt x="1010429" y="10679"/>
                  <a:pt x="1012152" y="30403"/>
                </a:cubicBezTo>
                <a:cubicBezTo>
                  <a:pt x="1012377" y="114278"/>
                  <a:pt x="1004027" y="222586"/>
                  <a:pt x="1012152" y="274147"/>
                </a:cubicBezTo>
                <a:cubicBezTo>
                  <a:pt x="1010148" y="288895"/>
                  <a:pt x="1001707" y="304624"/>
                  <a:pt x="981749" y="304550"/>
                </a:cubicBezTo>
                <a:cubicBezTo>
                  <a:pt x="853175" y="282042"/>
                  <a:pt x="702348" y="318525"/>
                  <a:pt x="525103" y="304550"/>
                </a:cubicBezTo>
                <a:cubicBezTo>
                  <a:pt x="347858" y="290575"/>
                  <a:pt x="199025" y="292896"/>
                  <a:pt x="30403" y="304550"/>
                </a:cubicBezTo>
                <a:cubicBezTo>
                  <a:pt x="14254" y="304858"/>
                  <a:pt x="-3260" y="289651"/>
                  <a:pt x="0" y="274147"/>
                </a:cubicBezTo>
                <a:cubicBezTo>
                  <a:pt x="1824" y="162308"/>
                  <a:pt x="-5007" y="131278"/>
                  <a:pt x="0" y="3040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accent6">
                    <a:lumMod val="50000"/>
                  </a:schemeClr>
                </a:solidFill>
              </a:rPr>
              <a:t>Lib_Upload</a:t>
            </a:r>
            <a:endParaRPr lang="en-US" sz="1300" dirty="0">
              <a:solidFill>
                <a:schemeClr val="accent6">
                  <a:lumMod val="50000"/>
                </a:schemeClr>
              </a:solidFill>
            </a:endParaRPr>
          </a:p>
        </p:txBody>
      </p:sp>
      <p:sp>
        <p:nvSpPr>
          <p:cNvPr id="173" name="Rounded Rectangle 172">
            <a:extLst>
              <a:ext uri="{FF2B5EF4-FFF2-40B4-BE49-F238E27FC236}">
                <a16:creationId xmlns:a16="http://schemas.microsoft.com/office/drawing/2014/main" id="{32FB586A-AE66-7E41-A441-A051CB336120}"/>
              </a:ext>
            </a:extLst>
          </p:cNvPr>
          <p:cNvSpPr/>
          <p:nvPr/>
        </p:nvSpPr>
        <p:spPr>
          <a:xfrm>
            <a:off x="3600313" y="6392977"/>
            <a:ext cx="992008" cy="304550"/>
          </a:xfrm>
          <a:custGeom>
            <a:avLst/>
            <a:gdLst>
              <a:gd name="connsiteX0" fmla="*/ 0 w 992008"/>
              <a:gd name="connsiteY0" fmla="*/ 30403 h 304550"/>
              <a:gd name="connsiteX1" fmla="*/ 30403 w 992008"/>
              <a:gd name="connsiteY1" fmla="*/ 0 h 304550"/>
              <a:gd name="connsiteX2" fmla="*/ 477380 w 992008"/>
              <a:gd name="connsiteY2" fmla="*/ 0 h 304550"/>
              <a:gd name="connsiteX3" fmla="*/ 961605 w 992008"/>
              <a:gd name="connsiteY3" fmla="*/ 0 h 304550"/>
              <a:gd name="connsiteX4" fmla="*/ 992008 w 992008"/>
              <a:gd name="connsiteY4" fmla="*/ 30403 h 304550"/>
              <a:gd name="connsiteX5" fmla="*/ 992008 w 992008"/>
              <a:gd name="connsiteY5" fmla="*/ 274147 h 304550"/>
              <a:gd name="connsiteX6" fmla="*/ 961605 w 992008"/>
              <a:gd name="connsiteY6" fmla="*/ 304550 h 304550"/>
              <a:gd name="connsiteX7" fmla="*/ 477380 w 992008"/>
              <a:gd name="connsiteY7" fmla="*/ 304550 h 304550"/>
              <a:gd name="connsiteX8" fmla="*/ 30403 w 992008"/>
              <a:gd name="connsiteY8" fmla="*/ 304550 h 304550"/>
              <a:gd name="connsiteX9" fmla="*/ 0 w 992008"/>
              <a:gd name="connsiteY9" fmla="*/ 274147 h 304550"/>
              <a:gd name="connsiteX10" fmla="*/ 0 w 992008"/>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2008" h="304550" fill="none" extrusionOk="0">
                <a:moveTo>
                  <a:pt x="0" y="30403"/>
                </a:moveTo>
                <a:cubicBezTo>
                  <a:pt x="1630" y="12474"/>
                  <a:pt x="12666" y="-2115"/>
                  <a:pt x="30403" y="0"/>
                </a:cubicBezTo>
                <a:cubicBezTo>
                  <a:pt x="139950" y="-21377"/>
                  <a:pt x="255206" y="-21951"/>
                  <a:pt x="477380" y="0"/>
                </a:cubicBezTo>
                <a:cubicBezTo>
                  <a:pt x="699554" y="21951"/>
                  <a:pt x="827254" y="-4822"/>
                  <a:pt x="961605" y="0"/>
                </a:cubicBezTo>
                <a:cubicBezTo>
                  <a:pt x="976194" y="-682"/>
                  <a:pt x="994765" y="13580"/>
                  <a:pt x="992008" y="30403"/>
                </a:cubicBezTo>
                <a:cubicBezTo>
                  <a:pt x="992615" y="99316"/>
                  <a:pt x="994892" y="201252"/>
                  <a:pt x="992008" y="274147"/>
                </a:cubicBezTo>
                <a:cubicBezTo>
                  <a:pt x="991475" y="290185"/>
                  <a:pt x="978560" y="303362"/>
                  <a:pt x="961605" y="304550"/>
                </a:cubicBezTo>
                <a:cubicBezTo>
                  <a:pt x="811330" y="328470"/>
                  <a:pt x="596721" y="285874"/>
                  <a:pt x="477380" y="304550"/>
                </a:cubicBezTo>
                <a:cubicBezTo>
                  <a:pt x="358039" y="323226"/>
                  <a:pt x="129849" y="321659"/>
                  <a:pt x="30403" y="304550"/>
                </a:cubicBezTo>
                <a:cubicBezTo>
                  <a:pt x="12755" y="307755"/>
                  <a:pt x="-924" y="290060"/>
                  <a:pt x="0" y="274147"/>
                </a:cubicBezTo>
                <a:cubicBezTo>
                  <a:pt x="3838" y="221871"/>
                  <a:pt x="-4333" y="98808"/>
                  <a:pt x="0" y="30403"/>
                </a:cubicBezTo>
                <a:close/>
              </a:path>
              <a:path w="992008" h="304550" stroke="0" extrusionOk="0">
                <a:moveTo>
                  <a:pt x="0" y="30403"/>
                </a:moveTo>
                <a:cubicBezTo>
                  <a:pt x="-4020" y="13464"/>
                  <a:pt x="14850" y="-1922"/>
                  <a:pt x="30403" y="0"/>
                </a:cubicBezTo>
                <a:cubicBezTo>
                  <a:pt x="159116" y="5857"/>
                  <a:pt x="346529" y="10589"/>
                  <a:pt x="468068" y="0"/>
                </a:cubicBezTo>
                <a:cubicBezTo>
                  <a:pt x="589607" y="-10589"/>
                  <a:pt x="851416" y="23732"/>
                  <a:pt x="961605" y="0"/>
                </a:cubicBezTo>
                <a:cubicBezTo>
                  <a:pt x="979945" y="-889"/>
                  <a:pt x="990285" y="10679"/>
                  <a:pt x="992008" y="30403"/>
                </a:cubicBezTo>
                <a:cubicBezTo>
                  <a:pt x="992233" y="114278"/>
                  <a:pt x="983883" y="222586"/>
                  <a:pt x="992008" y="274147"/>
                </a:cubicBezTo>
                <a:cubicBezTo>
                  <a:pt x="990004" y="288895"/>
                  <a:pt x="981563" y="304624"/>
                  <a:pt x="961605" y="304550"/>
                </a:cubicBezTo>
                <a:cubicBezTo>
                  <a:pt x="773951" y="283661"/>
                  <a:pt x="715305" y="309601"/>
                  <a:pt x="514628" y="304550"/>
                </a:cubicBezTo>
                <a:cubicBezTo>
                  <a:pt x="313951" y="299499"/>
                  <a:pt x="223389" y="287317"/>
                  <a:pt x="30403" y="304550"/>
                </a:cubicBezTo>
                <a:cubicBezTo>
                  <a:pt x="14254" y="304858"/>
                  <a:pt x="-3260" y="289651"/>
                  <a:pt x="0" y="274147"/>
                </a:cubicBezTo>
                <a:cubicBezTo>
                  <a:pt x="1824" y="162308"/>
                  <a:pt x="-5007" y="131278"/>
                  <a:pt x="0" y="3040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accent6">
                    <a:lumMod val="50000"/>
                  </a:schemeClr>
                </a:solidFill>
              </a:rPr>
              <a:t>Lib_RN</a:t>
            </a:r>
            <a:endParaRPr lang="en-US" sz="1300" dirty="0">
              <a:solidFill>
                <a:schemeClr val="accent6">
                  <a:lumMod val="50000"/>
                </a:schemeClr>
              </a:solidFill>
            </a:endParaRPr>
          </a:p>
        </p:txBody>
      </p:sp>
      <p:sp>
        <p:nvSpPr>
          <p:cNvPr id="174" name="Rounded Rectangle 173">
            <a:extLst>
              <a:ext uri="{FF2B5EF4-FFF2-40B4-BE49-F238E27FC236}">
                <a16:creationId xmlns:a16="http://schemas.microsoft.com/office/drawing/2014/main" id="{B8FB9745-512D-1543-AD41-83470636FC80}"/>
              </a:ext>
            </a:extLst>
          </p:cNvPr>
          <p:cNvSpPr/>
          <p:nvPr/>
        </p:nvSpPr>
        <p:spPr>
          <a:xfrm>
            <a:off x="4720845" y="6392977"/>
            <a:ext cx="992008" cy="304550"/>
          </a:xfrm>
          <a:custGeom>
            <a:avLst/>
            <a:gdLst>
              <a:gd name="connsiteX0" fmla="*/ 0 w 992008"/>
              <a:gd name="connsiteY0" fmla="*/ 30403 h 304550"/>
              <a:gd name="connsiteX1" fmla="*/ 30403 w 992008"/>
              <a:gd name="connsiteY1" fmla="*/ 0 h 304550"/>
              <a:gd name="connsiteX2" fmla="*/ 477380 w 992008"/>
              <a:gd name="connsiteY2" fmla="*/ 0 h 304550"/>
              <a:gd name="connsiteX3" fmla="*/ 961605 w 992008"/>
              <a:gd name="connsiteY3" fmla="*/ 0 h 304550"/>
              <a:gd name="connsiteX4" fmla="*/ 992008 w 992008"/>
              <a:gd name="connsiteY4" fmla="*/ 30403 h 304550"/>
              <a:gd name="connsiteX5" fmla="*/ 992008 w 992008"/>
              <a:gd name="connsiteY5" fmla="*/ 274147 h 304550"/>
              <a:gd name="connsiteX6" fmla="*/ 961605 w 992008"/>
              <a:gd name="connsiteY6" fmla="*/ 304550 h 304550"/>
              <a:gd name="connsiteX7" fmla="*/ 477380 w 992008"/>
              <a:gd name="connsiteY7" fmla="*/ 304550 h 304550"/>
              <a:gd name="connsiteX8" fmla="*/ 30403 w 992008"/>
              <a:gd name="connsiteY8" fmla="*/ 304550 h 304550"/>
              <a:gd name="connsiteX9" fmla="*/ 0 w 992008"/>
              <a:gd name="connsiteY9" fmla="*/ 274147 h 304550"/>
              <a:gd name="connsiteX10" fmla="*/ 0 w 992008"/>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2008" h="304550" fill="none" extrusionOk="0">
                <a:moveTo>
                  <a:pt x="0" y="30403"/>
                </a:moveTo>
                <a:cubicBezTo>
                  <a:pt x="1630" y="12474"/>
                  <a:pt x="12666" y="-2115"/>
                  <a:pt x="30403" y="0"/>
                </a:cubicBezTo>
                <a:cubicBezTo>
                  <a:pt x="139950" y="-21377"/>
                  <a:pt x="255206" y="-21951"/>
                  <a:pt x="477380" y="0"/>
                </a:cubicBezTo>
                <a:cubicBezTo>
                  <a:pt x="699554" y="21951"/>
                  <a:pt x="827254" y="-4822"/>
                  <a:pt x="961605" y="0"/>
                </a:cubicBezTo>
                <a:cubicBezTo>
                  <a:pt x="976194" y="-682"/>
                  <a:pt x="994765" y="13580"/>
                  <a:pt x="992008" y="30403"/>
                </a:cubicBezTo>
                <a:cubicBezTo>
                  <a:pt x="992615" y="99316"/>
                  <a:pt x="994892" y="201252"/>
                  <a:pt x="992008" y="274147"/>
                </a:cubicBezTo>
                <a:cubicBezTo>
                  <a:pt x="991475" y="290185"/>
                  <a:pt x="978560" y="303362"/>
                  <a:pt x="961605" y="304550"/>
                </a:cubicBezTo>
                <a:cubicBezTo>
                  <a:pt x="811330" y="328470"/>
                  <a:pt x="596721" y="285874"/>
                  <a:pt x="477380" y="304550"/>
                </a:cubicBezTo>
                <a:cubicBezTo>
                  <a:pt x="358039" y="323226"/>
                  <a:pt x="129849" y="321659"/>
                  <a:pt x="30403" y="304550"/>
                </a:cubicBezTo>
                <a:cubicBezTo>
                  <a:pt x="12755" y="307755"/>
                  <a:pt x="-924" y="290060"/>
                  <a:pt x="0" y="274147"/>
                </a:cubicBezTo>
                <a:cubicBezTo>
                  <a:pt x="3838" y="221871"/>
                  <a:pt x="-4333" y="98808"/>
                  <a:pt x="0" y="30403"/>
                </a:cubicBezTo>
                <a:close/>
              </a:path>
              <a:path w="992008" h="304550" stroke="0" extrusionOk="0">
                <a:moveTo>
                  <a:pt x="0" y="30403"/>
                </a:moveTo>
                <a:cubicBezTo>
                  <a:pt x="-4020" y="13464"/>
                  <a:pt x="14850" y="-1922"/>
                  <a:pt x="30403" y="0"/>
                </a:cubicBezTo>
                <a:cubicBezTo>
                  <a:pt x="159116" y="5857"/>
                  <a:pt x="346529" y="10589"/>
                  <a:pt x="468068" y="0"/>
                </a:cubicBezTo>
                <a:cubicBezTo>
                  <a:pt x="589607" y="-10589"/>
                  <a:pt x="851416" y="23732"/>
                  <a:pt x="961605" y="0"/>
                </a:cubicBezTo>
                <a:cubicBezTo>
                  <a:pt x="979945" y="-889"/>
                  <a:pt x="990285" y="10679"/>
                  <a:pt x="992008" y="30403"/>
                </a:cubicBezTo>
                <a:cubicBezTo>
                  <a:pt x="992233" y="114278"/>
                  <a:pt x="983883" y="222586"/>
                  <a:pt x="992008" y="274147"/>
                </a:cubicBezTo>
                <a:cubicBezTo>
                  <a:pt x="990004" y="288895"/>
                  <a:pt x="981563" y="304624"/>
                  <a:pt x="961605" y="304550"/>
                </a:cubicBezTo>
                <a:cubicBezTo>
                  <a:pt x="773951" y="283661"/>
                  <a:pt x="715305" y="309601"/>
                  <a:pt x="514628" y="304550"/>
                </a:cubicBezTo>
                <a:cubicBezTo>
                  <a:pt x="313951" y="299499"/>
                  <a:pt x="223389" y="287317"/>
                  <a:pt x="30403" y="304550"/>
                </a:cubicBezTo>
                <a:cubicBezTo>
                  <a:pt x="14254" y="304858"/>
                  <a:pt x="-3260" y="289651"/>
                  <a:pt x="0" y="274147"/>
                </a:cubicBezTo>
                <a:cubicBezTo>
                  <a:pt x="1824" y="162308"/>
                  <a:pt x="-5007" y="131278"/>
                  <a:pt x="0" y="3040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accent6">
                    <a:lumMod val="50000"/>
                  </a:schemeClr>
                </a:solidFill>
              </a:rPr>
              <a:t>Lib_</a:t>
            </a:r>
            <a:r>
              <a:rPr lang="en-US" altLang="zh-CN" sz="1200" dirty="0" err="1">
                <a:solidFill>
                  <a:schemeClr val="accent6">
                    <a:lumMod val="50000"/>
                  </a:schemeClr>
                </a:solidFill>
              </a:rPr>
              <a:t>utils</a:t>
            </a:r>
            <a:endParaRPr lang="en-US" sz="1300" dirty="0">
              <a:solidFill>
                <a:schemeClr val="accent6">
                  <a:lumMod val="50000"/>
                </a:schemeClr>
              </a:solidFill>
            </a:endParaRPr>
          </a:p>
        </p:txBody>
      </p:sp>
      <p:sp>
        <p:nvSpPr>
          <p:cNvPr id="175" name="Rounded Rectangle 174">
            <a:extLst>
              <a:ext uri="{FF2B5EF4-FFF2-40B4-BE49-F238E27FC236}">
                <a16:creationId xmlns:a16="http://schemas.microsoft.com/office/drawing/2014/main" id="{D700C49F-A499-FC46-9A52-91064C4B7EE0}"/>
              </a:ext>
            </a:extLst>
          </p:cNvPr>
          <p:cNvSpPr/>
          <p:nvPr/>
        </p:nvSpPr>
        <p:spPr>
          <a:xfrm>
            <a:off x="5854470" y="6392977"/>
            <a:ext cx="992008" cy="304550"/>
          </a:xfrm>
          <a:custGeom>
            <a:avLst/>
            <a:gdLst>
              <a:gd name="connsiteX0" fmla="*/ 0 w 992008"/>
              <a:gd name="connsiteY0" fmla="*/ 30403 h 304550"/>
              <a:gd name="connsiteX1" fmla="*/ 30403 w 992008"/>
              <a:gd name="connsiteY1" fmla="*/ 0 h 304550"/>
              <a:gd name="connsiteX2" fmla="*/ 477380 w 992008"/>
              <a:gd name="connsiteY2" fmla="*/ 0 h 304550"/>
              <a:gd name="connsiteX3" fmla="*/ 961605 w 992008"/>
              <a:gd name="connsiteY3" fmla="*/ 0 h 304550"/>
              <a:gd name="connsiteX4" fmla="*/ 992008 w 992008"/>
              <a:gd name="connsiteY4" fmla="*/ 30403 h 304550"/>
              <a:gd name="connsiteX5" fmla="*/ 992008 w 992008"/>
              <a:gd name="connsiteY5" fmla="*/ 274147 h 304550"/>
              <a:gd name="connsiteX6" fmla="*/ 961605 w 992008"/>
              <a:gd name="connsiteY6" fmla="*/ 304550 h 304550"/>
              <a:gd name="connsiteX7" fmla="*/ 477380 w 992008"/>
              <a:gd name="connsiteY7" fmla="*/ 304550 h 304550"/>
              <a:gd name="connsiteX8" fmla="*/ 30403 w 992008"/>
              <a:gd name="connsiteY8" fmla="*/ 304550 h 304550"/>
              <a:gd name="connsiteX9" fmla="*/ 0 w 992008"/>
              <a:gd name="connsiteY9" fmla="*/ 274147 h 304550"/>
              <a:gd name="connsiteX10" fmla="*/ 0 w 992008"/>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2008" h="304550" fill="none" extrusionOk="0">
                <a:moveTo>
                  <a:pt x="0" y="30403"/>
                </a:moveTo>
                <a:cubicBezTo>
                  <a:pt x="1630" y="12474"/>
                  <a:pt x="12666" y="-2115"/>
                  <a:pt x="30403" y="0"/>
                </a:cubicBezTo>
                <a:cubicBezTo>
                  <a:pt x="139950" y="-21377"/>
                  <a:pt x="255206" y="-21951"/>
                  <a:pt x="477380" y="0"/>
                </a:cubicBezTo>
                <a:cubicBezTo>
                  <a:pt x="699554" y="21951"/>
                  <a:pt x="827254" y="-4822"/>
                  <a:pt x="961605" y="0"/>
                </a:cubicBezTo>
                <a:cubicBezTo>
                  <a:pt x="976194" y="-682"/>
                  <a:pt x="994765" y="13580"/>
                  <a:pt x="992008" y="30403"/>
                </a:cubicBezTo>
                <a:cubicBezTo>
                  <a:pt x="992615" y="99316"/>
                  <a:pt x="994892" y="201252"/>
                  <a:pt x="992008" y="274147"/>
                </a:cubicBezTo>
                <a:cubicBezTo>
                  <a:pt x="991475" y="290185"/>
                  <a:pt x="978560" y="303362"/>
                  <a:pt x="961605" y="304550"/>
                </a:cubicBezTo>
                <a:cubicBezTo>
                  <a:pt x="811330" y="328470"/>
                  <a:pt x="596721" y="285874"/>
                  <a:pt x="477380" y="304550"/>
                </a:cubicBezTo>
                <a:cubicBezTo>
                  <a:pt x="358039" y="323226"/>
                  <a:pt x="129849" y="321659"/>
                  <a:pt x="30403" y="304550"/>
                </a:cubicBezTo>
                <a:cubicBezTo>
                  <a:pt x="12755" y="307755"/>
                  <a:pt x="-924" y="290060"/>
                  <a:pt x="0" y="274147"/>
                </a:cubicBezTo>
                <a:cubicBezTo>
                  <a:pt x="3838" y="221871"/>
                  <a:pt x="-4333" y="98808"/>
                  <a:pt x="0" y="30403"/>
                </a:cubicBezTo>
                <a:close/>
              </a:path>
              <a:path w="992008" h="304550" stroke="0" extrusionOk="0">
                <a:moveTo>
                  <a:pt x="0" y="30403"/>
                </a:moveTo>
                <a:cubicBezTo>
                  <a:pt x="-4020" y="13464"/>
                  <a:pt x="14850" y="-1922"/>
                  <a:pt x="30403" y="0"/>
                </a:cubicBezTo>
                <a:cubicBezTo>
                  <a:pt x="159116" y="5857"/>
                  <a:pt x="346529" y="10589"/>
                  <a:pt x="468068" y="0"/>
                </a:cubicBezTo>
                <a:cubicBezTo>
                  <a:pt x="589607" y="-10589"/>
                  <a:pt x="851416" y="23732"/>
                  <a:pt x="961605" y="0"/>
                </a:cubicBezTo>
                <a:cubicBezTo>
                  <a:pt x="979945" y="-889"/>
                  <a:pt x="990285" y="10679"/>
                  <a:pt x="992008" y="30403"/>
                </a:cubicBezTo>
                <a:cubicBezTo>
                  <a:pt x="992233" y="114278"/>
                  <a:pt x="983883" y="222586"/>
                  <a:pt x="992008" y="274147"/>
                </a:cubicBezTo>
                <a:cubicBezTo>
                  <a:pt x="990004" y="288895"/>
                  <a:pt x="981563" y="304624"/>
                  <a:pt x="961605" y="304550"/>
                </a:cubicBezTo>
                <a:cubicBezTo>
                  <a:pt x="773951" y="283661"/>
                  <a:pt x="715305" y="309601"/>
                  <a:pt x="514628" y="304550"/>
                </a:cubicBezTo>
                <a:cubicBezTo>
                  <a:pt x="313951" y="299499"/>
                  <a:pt x="223389" y="287317"/>
                  <a:pt x="30403" y="304550"/>
                </a:cubicBezTo>
                <a:cubicBezTo>
                  <a:pt x="14254" y="304858"/>
                  <a:pt x="-3260" y="289651"/>
                  <a:pt x="0" y="274147"/>
                </a:cubicBezTo>
                <a:cubicBezTo>
                  <a:pt x="1824" y="162308"/>
                  <a:pt x="-5007" y="131278"/>
                  <a:pt x="0" y="3040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accent6">
                    <a:lumMod val="50000"/>
                  </a:schemeClr>
                </a:solidFill>
              </a:rPr>
              <a:t>Lib_</a:t>
            </a:r>
            <a:r>
              <a:rPr lang="en-US" altLang="zh-CN" sz="1200" dirty="0" err="1">
                <a:solidFill>
                  <a:schemeClr val="accent6">
                    <a:lumMod val="50000"/>
                  </a:schemeClr>
                </a:solidFill>
              </a:rPr>
              <a:t>tktx</a:t>
            </a:r>
            <a:endParaRPr lang="en-US" sz="1300" dirty="0">
              <a:solidFill>
                <a:schemeClr val="accent6">
                  <a:lumMod val="50000"/>
                </a:schemeClr>
              </a:solidFill>
            </a:endParaRPr>
          </a:p>
        </p:txBody>
      </p:sp>
      <p:grpSp>
        <p:nvGrpSpPr>
          <p:cNvPr id="216" name="Group 215">
            <a:extLst>
              <a:ext uri="{FF2B5EF4-FFF2-40B4-BE49-F238E27FC236}">
                <a16:creationId xmlns:a16="http://schemas.microsoft.com/office/drawing/2014/main" id="{CC6045F0-793F-4E41-A25B-A23AA8FC76A1}"/>
              </a:ext>
            </a:extLst>
          </p:cNvPr>
          <p:cNvGrpSpPr/>
          <p:nvPr/>
        </p:nvGrpSpPr>
        <p:grpSpPr>
          <a:xfrm>
            <a:off x="1081776" y="3423120"/>
            <a:ext cx="8427983" cy="501754"/>
            <a:chOff x="1081776" y="3504400"/>
            <a:chExt cx="8427983" cy="501754"/>
          </a:xfrm>
        </p:grpSpPr>
        <p:sp>
          <p:nvSpPr>
            <p:cNvPr id="176" name="Rounded Rectangle 175">
              <a:extLst>
                <a:ext uri="{FF2B5EF4-FFF2-40B4-BE49-F238E27FC236}">
                  <a16:creationId xmlns:a16="http://schemas.microsoft.com/office/drawing/2014/main" id="{9717D24E-1FDD-2A4F-9DFD-D17AB5509A38}"/>
                </a:ext>
              </a:extLst>
            </p:cNvPr>
            <p:cNvSpPr/>
            <p:nvPr/>
          </p:nvSpPr>
          <p:spPr>
            <a:xfrm>
              <a:off x="1081776" y="3504400"/>
              <a:ext cx="1566575" cy="476777"/>
            </a:xfrm>
            <a:custGeom>
              <a:avLst/>
              <a:gdLst>
                <a:gd name="connsiteX0" fmla="*/ 0 w 1566575"/>
                <a:gd name="connsiteY0" fmla="*/ 47597 h 476777"/>
                <a:gd name="connsiteX1" fmla="*/ 47597 w 1566575"/>
                <a:gd name="connsiteY1" fmla="*/ 0 h 476777"/>
                <a:gd name="connsiteX2" fmla="*/ 523344 w 1566575"/>
                <a:gd name="connsiteY2" fmla="*/ 0 h 476777"/>
                <a:gd name="connsiteX3" fmla="*/ 1043231 w 1566575"/>
                <a:gd name="connsiteY3" fmla="*/ 0 h 476777"/>
                <a:gd name="connsiteX4" fmla="*/ 1518978 w 1566575"/>
                <a:gd name="connsiteY4" fmla="*/ 0 h 476777"/>
                <a:gd name="connsiteX5" fmla="*/ 1566575 w 1566575"/>
                <a:gd name="connsiteY5" fmla="*/ 47597 h 476777"/>
                <a:gd name="connsiteX6" fmla="*/ 1566575 w 1566575"/>
                <a:gd name="connsiteY6" fmla="*/ 429180 h 476777"/>
                <a:gd name="connsiteX7" fmla="*/ 1518978 w 1566575"/>
                <a:gd name="connsiteY7" fmla="*/ 476777 h 476777"/>
                <a:gd name="connsiteX8" fmla="*/ 1043231 w 1566575"/>
                <a:gd name="connsiteY8" fmla="*/ 476777 h 476777"/>
                <a:gd name="connsiteX9" fmla="*/ 523344 w 1566575"/>
                <a:gd name="connsiteY9" fmla="*/ 476777 h 476777"/>
                <a:gd name="connsiteX10" fmla="*/ 47597 w 1566575"/>
                <a:gd name="connsiteY10" fmla="*/ 476777 h 476777"/>
                <a:gd name="connsiteX11" fmla="*/ 0 w 1566575"/>
                <a:gd name="connsiteY11" fmla="*/ 429180 h 476777"/>
                <a:gd name="connsiteX12" fmla="*/ 0 w 1566575"/>
                <a:gd name="connsiteY12"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6575" h="476777" fill="none" extrusionOk="0">
                  <a:moveTo>
                    <a:pt x="0" y="47597"/>
                  </a:moveTo>
                  <a:cubicBezTo>
                    <a:pt x="3223" y="17573"/>
                    <a:pt x="20205" y="-4301"/>
                    <a:pt x="47597" y="0"/>
                  </a:cubicBezTo>
                  <a:cubicBezTo>
                    <a:pt x="195742" y="-37498"/>
                    <a:pt x="371604" y="4571"/>
                    <a:pt x="523344" y="0"/>
                  </a:cubicBezTo>
                  <a:cubicBezTo>
                    <a:pt x="675084" y="-4571"/>
                    <a:pt x="786606" y="13468"/>
                    <a:pt x="1043231" y="0"/>
                  </a:cubicBezTo>
                  <a:cubicBezTo>
                    <a:pt x="1299856" y="-13468"/>
                    <a:pt x="1414120" y="30296"/>
                    <a:pt x="1518978" y="0"/>
                  </a:cubicBezTo>
                  <a:cubicBezTo>
                    <a:pt x="1544833" y="1618"/>
                    <a:pt x="1564493" y="23990"/>
                    <a:pt x="1566575" y="47597"/>
                  </a:cubicBezTo>
                  <a:cubicBezTo>
                    <a:pt x="1568558" y="138878"/>
                    <a:pt x="1527213" y="289676"/>
                    <a:pt x="1566575" y="429180"/>
                  </a:cubicBezTo>
                  <a:cubicBezTo>
                    <a:pt x="1567382" y="458567"/>
                    <a:pt x="1544642" y="476643"/>
                    <a:pt x="1518978" y="476777"/>
                  </a:cubicBezTo>
                  <a:cubicBezTo>
                    <a:pt x="1389529" y="523112"/>
                    <a:pt x="1173404" y="450549"/>
                    <a:pt x="1043231" y="476777"/>
                  </a:cubicBezTo>
                  <a:cubicBezTo>
                    <a:pt x="913058" y="503005"/>
                    <a:pt x="742095" y="417606"/>
                    <a:pt x="523344" y="476777"/>
                  </a:cubicBezTo>
                  <a:cubicBezTo>
                    <a:pt x="304593" y="535948"/>
                    <a:pt x="230037" y="450960"/>
                    <a:pt x="47597" y="476777"/>
                  </a:cubicBezTo>
                  <a:cubicBezTo>
                    <a:pt x="22254" y="479440"/>
                    <a:pt x="563" y="454907"/>
                    <a:pt x="0" y="429180"/>
                  </a:cubicBezTo>
                  <a:cubicBezTo>
                    <a:pt x="-39417" y="305229"/>
                    <a:pt x="2847" y="214738"/>
                    <a:pt x="0" y="47597"/>
                  </a:cubicBezTo>
                  <a:close/>
                </a:path>
                <a:path w="1566575" h="476777" stroke="0" extrusionOk="0">
                  <a:moveTo>
                    <a:pt x="0" y="47597"/>
                  </a:moveTo>
                  <a:cubicBezTo>
                    <a:pt x="2165" y="22643"/>
                    <a:pt x="19444" y="-2562"/>
                    <a:pt x="47597" y="0"/>
                  </a:cubicBezTo>
                  <a:cubicBezTo>
                    <a:pt x="280340" y="-54853"/>
                    <a:pt x="316038" y="55666"/>
                    <a:pt x="538057" y="0"/>
                  </a:cubicBezTo>
                  <a:cubicBezTo>
                    <a:pt x="760076" y="-55666"/>
                    <a:pt x="776477" y="9885"/>
                    <a:pt x="984376" y="0"/>
                  </a:cubicBezTo>
                  <a:cubicBezTo>
                    <a:pt x="1192275" y="-9885"/>
                    <a:pt x="1263321" y="8410"/>
                    <a:pt x="1518978" y="0"/>
                  </a:cubicBezTo>
                  <a:cubicBezTo>
                    <a:pt x="1549239" y="-2263"/>
                    <a:pt x="1566972" y="20511"/>
                    <a:pt x="1566575" y="47597"/>
                  </a:cubicBezTo>
                  <a:cubicBezTo>
                    <a:pt x="1599709" y="184520"/>
                    <a:pt x="1521085" y="300075"/>
                    <a:pt x="1566575" y="429180"/>
                  </a:cubicBezTo>
                  <a:cubicBezTo>
                    <a:pt x="1565066" y="457777"/>
                    <a:pt x="1547285" y="480204"/>
                    <a:pt x="1518978" y="476777"/>
                  </a:cubicBezTo>
                  <a:cubicBezTo>
                    <a:pt x="1397817" y="495097"/>
                    <a:pt x="1183748" y="427986"/>
                    <a:pt x="999090" y="476777"/>
                  </a:cubicBezTo>
                  <a:cubicBezTo>
                    <a:pt x="814432" y="525568"/>
                    <a:pt x="751585" y="437456"/>
                    <a:pt x="552771" y="476777"/>
                  </a:cubicBezTo>
                  <a:cubicBezTo>
                    <a:pt x="353957" y="516098"/>
                    <a:pt x="210050" y="420260"/>
                    <a:pt x="47597" y="476777"/>
                  </a:cubicBezTo>
                  <a:cubicBezTo>
                    <a:pt x="27102" y="472815"/>
                    <a:pt x="-1021" y="455268"/>
                    <a:pt x="0" y="429180"/>
                  </a:cubicBezTo>
                  <a:cubicBezTo>
                    <a:pt x="-37966" y="341405"/>
                    <a:pt x="12410" y="159504"/>
                    <a:pt x="0" y="47597"/>
                  </a:cubicBezTo>
                  <a:close/>
                </a:path>
              </a:pathLst>
            </a:custGeom>
            <a:solidFill>
              <a:schemeClr val="accent4">
                <a:lumMod val="20000"/>
                <a:lumOff val="80000"/>
              </a:schemeClr>
            </a:solidFill>
            <a:ln w="3175">
              <a:solidFill>
                <a:schemeClr val="accent4">
                  <a:lumMod val="50000"/>
                </a:schemeClr>
              </a:solidFill>
              <a:extLst>
                <a:ext uri="{C807C97D-BFC1-408E-A445-0C87EB9F89A2}">
                  <ask:lineSketchStyleProp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4">
                      <a:lumMod val="50000"/>
                    </a:schemeClr>
                  </a:solidFill>
                </a:rPr>
                <a:t>Module_Moment</a:t>
              </a:r>
              <a:endParaRPr lang="en-US" sz="1400" dirty="0">
                <a:solidFill>
                  <a:schemeClr val="accent4">
                    <a:lumMod val="50000"/>
                  </a:schemeClr>
                </a:solidFill>
              </a:endParaRPr>
            </a:p>
          </p:txBody>
        </p:sp>
        <p:sp>
          <p:nvSpPr>
            <p:cNvPr id="177" name="Rounded Rectangle 176">
              <a:extLst>
                <a:ext uri="{FF2B5EF4-FFF2-40B4-BE49-F238E27FC236}">
                  <a16:creationId xmlns:a16="http://schemas.microsoft.com/office/drawing/2014/main" id="{18FFBEB8-F5D3-944E-9B34-5E720809818F}"/>
                </a:ext>
              </a:extLst>
            </p:cNvPr>
            <p:cNvSpPr/>
            <p:nvPr/>
          </p:nvSpPr>
          <p:spPr>
            <a:xfrm>
              <a:off x="2742491" y="3513436"/>
              <a:ext cx="1489719" cy="476777"/>
            </a:xfrm>
            <a:custGeom>
              <a:avLst/>
              <a:gdLst>
                <a:gd name="connsiteX0" fmla="*/ 0 w 1489719"/>
                <a:gd name="connsiteY0" fmla="*/ 47597 h 476777"/>
                <a:gd name="connsiteX1" fmla="*/ 47597 w 1489719"/>
                <a:gd name="connsiteY1" fmla="*/ 0 h 476777"/>
                <a:gd name="connsiteX2" fmla="*/ 498493 w 1489719"/>
                <a:gd name="connsiteY2" fmla="*/ 0 h 476777"/>
                <a:gd name="connsiteX3" fmla="*/ 991226 w 1489719"/>
                <a:gd name="connsiteY3" fmla="*/ 0 h 476777"/>
                <a:gd name="connsiteX4" fmla="*/ 1442122 w 1489719"/>
                <a:gd name="connsiteY4" fmla="*/ 0 h 476777"/>
                <a:gd name="connsiteX5" fmla="*/ 1489719 w 1489719"/>
                <a:gd name="connsiteY5" fmla="*/ 47597 h 476777"/>
                <a:gd name="connsiteX6" fmla="*/ 1489719 w 1489719"/>
                <a:gd name="connsiteY6" fmla="*/ 429180 h 476777"/>
                <a:gd name="connsiteX7" fmla="*/ 1442122 w 1489719"/>
                <a:gd name="connsiteY7" fmla="*/ 476777 h 476777"/>
                <a:gd name="connsiteX8" fmla="*/ 991226 w 1489719"/>
                <a:gd name="connsiteY8" fmla="*/ 476777 h 476777"/>
                <a:gd name="connsiteX9" fmla="*/ 498493 w 1489719"/>
                <a:gd name="connsiteY9" fmla="*/ 476777 h 476777"/>
                <a:gd name="connsiteX10" fmla="*/ 47597 w 1489719"/>
                <a:gd name="connsiteY10" fmla="*/ 476777 h 476777"/>
                <a:gd name="connsiteX11" fmla="*/ 0 w 1489719"/>
                <a:gd name="connsiteY11" fmla="*/ 429180 h 476777"/>
                <a:gd name="connsiteX12" fmla="*/ 0 w 1489719"/>
                <a:gd name="connsiteY12"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9719" h="476777" fill="none" extrusionOk="0">
                  <a:moveTo>
                    <a:pt x="0" y="47597"/>
                  </a:moveTo>
                  <a:cubicBezTo>
                    <a:pt x="3223" y="17573"/>
                    <a:pt x="20205" y="-4301"/>
                    <a:pt x="47597" y="0"/>
                  </a:cubicBezTo>
                  <a:cubicBezTo>
                    <a:pt x="225326" y="-36161"/>
                    <a:pt x="314315" y="42599"/>
                    <a:pt x="498493" y="0"/>
                  </a:cubicBezTo>
                  <a:cubicBezTo>
                    <a:pt x="682671" y="-42599"/>
                    <a:pt x="783512" y="40340"/>
                    <a:pt x="991226" y="0"/>
                  </a:cubicBezTo>
                  <a:cubicBezTo>
                    <a:pt x="1198940" y="-40340"/>
                    <a:pt x="1267040" y="39571"/>
                    <a:pt x="1442122" y="0"/>
                  </a:cubicBezTo>
                  <a:cubicBezTo>
                    <a:pt x="1467977" y="1618"/>
                    <a:pt x="1487637" y="23990"/>
                    <a:pt x="1489719" y="47597"/>
                  </a:cubicBezTo>
                  <a:cubicBezTo>
                    <a:pt x="1491702" y="138878"/>
                    <a:pt x="1450357" y="289676"/>
                    <a:pt x="1489719" y="429180"/>
                  </a:cubicBezTo>
                  <a:cubicBezTo>
                    <a:pt x="1490526" y="458567"/>
                    <a:pt x="1467786" y="476643"/>
                    <a:pt x="1442122" y="476777"/>
                  </a:cubicBezTo>
                  <a:cubicBezTo>
                    <a:pt x="1280235" y="483106"/>
                    <a:pt x="1127761" y="440290"/>
                    <a:pt x="991226" y="476777"/>
                  </a:cubicBezTo>
                  <a:cubicBezTo>
                    <a:pt x="854691" y="513264"/>
                    <a:pt x="640811" y="432891"/>
                    <a:pt x="498493" y="476777"/>
                  </a:cubicBezTo>
                  <a:cubicBezTo>
                    <a:pt x="356175" y="520663"/>
                    <a:pt x="159409" y="453724"/>
                    <a:pt x="47597" y="476777"/>
                  </a:cubicBezTo>
                  <a:cubicBezTo>
                    <a:pt x="22254" y="479440"/>
                    <a:pt x="563" y="454907"/>
                    <a:pt x="0" y="429180"/>
                  </a:cubicBezTo>
                  <a:cubicBezTo>
                    <a:pt x="-39417" y="305229"/>
                    <a:pt x="2847" y="214738"/>
                    <a:pt x="0" y="47597"/>
                  </a:cubicBezTo>
                  <a:close/>
                </a:path>
                <a:path w="1489719" h="476777" stroke="0" extrusionOk="0">
                  <a:moveTo>
                    <a:pt x="0" y="47597"/>
                  </a:moveTo>
                  <a:cubicBezTo>
                    <a:pt x="2165" y="22643"/>
                    <a:pt x="19444" y="-2562"/>
                    <a:pt x="47597" y="0"/>
                  </a:cubicBezTo>
                  <a:cubicBezTo>
                    <a:pt x="266242" y="-40786"/>
                    <a:pt x="414582" y="20203"/>
                    <a:pt x="512439" y="0"/>
                  </a:cubicBezTo>
                  <a:cubicBezTo>
                    <a:pt x="610296" y="-20203"/>
                    <a:pt x="767879" y="17717"/>
                    <a:pt x="935445" y="0"/>
                  </a:cubicBezTo>
                  <a:cubicBezTo>
                    <a:pt x="1103011" y="-17717"/>
                    <a:pt x="1294481" y="12760"/>
                    <a:pt x="1442122" y="0"/>
                  </a:cubicBezTo>
                  <a:cubicBezTo>
                    <a:pt x="1472383" y="-2263"/>
                    <a:pt x="1490116" y="20511"/>
                    <a:pt x="1489719" y="47597"/>
                  </a:cubicBezTo>
                  <a:cubicBezTo>
                    <a:pt x="1522853" y="184520"/>
                    <a:pt x="1444229" y="300075"/>
                    <a:pt x="1489719" y="429180"/>
                  </a:cubicBezTo>
                  <a:cubicBezTo>
                    <a:pt x="1488210" y="457777"/>
                    <a:pt x="1470429" y="480204"/>
                    <a:pt x="1442122" y="476777"/>
                  </a:cubicBezTo>
                  <a:cubicBezTo>
                    <a:pt x="1221923" y="484172"/>
                    <a:pt x="1146766" y="418748"/>
                    <a:pt x="949390" y="476777"/>
                  </a:cubicBezTo>
                  <a:cubicBezTo>
                    <a:pt x="752014" y="534806"/>
                    <a:pt x="635187" y="455706"/>
                    <a:pt x="526384" y="476777"/>
                  </a:cubicBezTo>
                  <a:cubicBezTo>
                    <a:pt x="417581" y="497848"/>
                    <a:pt x="159036" y="439097"/>
                    <a:pt x="47597" y="476777"/>
                  </a:cubicBezTo>
                  <a:cubicBezTo>
                    <a:pt x="27102" y="472815"/>
                    <a:pt x="-1021" y="455268"/>
                    <a:pt x="0" y="429180"/>
                  </a:cubicBezTo>
                  <a:cubicBezTo>
                    <a:pt x="-37966" y="341405"/>
                    <a:pt x="12410" y="159504"/>
                    <a:pt x="0" y="47597"/>
                  </a:cubicBezTo>
                  <a:close/>
                </a:path>
              </a:pathLst>
            </a:custGeom>
            <a:solidFill>
              <a:schemeClr val="accent4">
                <a:lumMod val="20000"/>
                <a:lumOff val="80000"/>
              </a:schemeClr>
            </a:solidFill>
            <a:ln w="3175">
              <a:solidFill>
                <a:schemeClr val="accent4">
                  <a:lumMod val="50000"/>
                </a:schemeClr>
              </a:solidFill>
              <a:extLst>
                <a:ext uri="{C807C97D-BFC1-408E-A445-0C87EB9F89A2}">
                  <ask:lineSketchStyleProp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4">
                      <a:lumMod val="50000"/>
                    </a:schemeClr>
                  </a:solidFill>
                </a:rPr>
                <a:t>Module_News</a:t>
              </a:r>
              <a:endParaRPr lang="en-US" sz="1400" dirty="0">
                <a:solidFill>
                  <a:schemeClr val="accent4">
                    <a:lumMod val="50000"/>
                  </a:schemeClr>
                </a:solidFill>
              </a:endParaRPr>
            </a:p>
          </p:txBody>
        </p:sp>
        <p:sp>
          <p:nvSpPr>
            <p:cNvPr id="178" name="Rounded Rectangle 177">
              <a:extLst>
                <a:ext uri="{FF2B5EF4-FFF2-40B4-BE49-F238E27FC236}">
                  <a16:creationId xmlns:a16="http://schemas.microsoft.com/office/drawing/2014/main" id="{68A786D0-D4D0-F748-884B-F47C24E60589}"/>
                </a:ext>
              </a:extLst>
            </p:cNvPr>
            <p:cNvSpPr/>
            <p:nvPr/>
          </p:nvSpPr>
          <p:spPr>
            <a:xfrm>
              <a:off x="4372621" y="3520608"/>
              <a:ext cx="1489719" cy="476777"/>
            </a:xfrm>
            <a:custGeom>
              <a:avLst/>
              <a:gdLst>
                <a:gd name="connsiteX0" fmla="*/ 0 w 1489719"/>
                <a:gd name="connsiteY0" fmla="*/ 47597 h 476777"/>
                <a:gd name="connsiteX1" fmla="*/ 47597 w 1489719"/>
                <a:gd name="connsiteY1" fmla="*/ 0 h 476777"/>
                <a:gd name="connsiteX2" fmla="*/ 498493 w 1489719"/>
                <a:gd name="connsiteY2" fmla="*/ 0 h 476777"/>
                <a:gd name="connsiteX3" fmla="*/ 991226 w 1489719"/>
                <a:gd name="connsiteY3" fmla="*/ 0 h 476777"/>
                <a:gd name="connsiteX4" fmla="*/ 1442122 w 1489719"/>
                <a:gd name="connsiteY4" fmla="*/ 0 h 476777"/>
                <a:gd name="connsiteX5" fmla="*/ 1489719 w 1489719"/>
                <a:gd name="connsiteY5" fmla="*/ 47597 h 476777"/>
                <a:gd name="connsiteX6" fmla="*/ 1489719 w 1489719"/>
                <a:gd name="connsiteY6" fmla="*/ 429180 h 476777"/>
                <a:gd name="connsiteX7" fmla="*/ 1442122 w 1489719"/>
                <a:gd name="connsiteY7" fmla="*/ 476777 h 476777"/>
                <a:gd name="connsiteX8" fmla="*/ 991226 w 1489719"/>
                <a:gd name="connsiteY8" fmla="*/ 476777 h 476777"/>
                <a:gd name="connsiteX9" fmla="*/ 498493 w 1489719"/>
                <a:gd name="connsiteY9" fmla="*/ 476777 h 476777"/>
                <a:gd name="connsiteX10" fmla="*/ 47597 w 1489719"/>
                <a:gd name="connsiteY10" fmla="*/ 476777 h 476777"/>
                <a:gd name="connsiteX11" fmla="*/ 0 w 1489719"/>
                <a:gd name="connsiteY11" fmla="*/ 429180 h 476777"/>
                <a:gd name="connsiteX12" fmla="*/ 0 w 1489719"/>
                <a:gd name="connsiteY12"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9719" h="476777" fill="none" extrusionOk="0">
                  <a:moveTo>
                    <a:pt x="0" y="47597"/>
                  </a:moveTo>
                  <a:cubicBezTo>
                    <a:pt x="3223" y="17573"/>
                    <a:pt x="20205" y="-4301"/>
                    <a:pt x="47597" y="0"/>
                  </a:cubicBezTo>
                  <a:cubicBezTo>
                    <a:pt x="225326" y="-36161"/>
                    <a:pt x="314315" y="42599"/>
                    <a:pt x="498493" y="0"/>
                  </a:cubicBezTo>
                  <a:cubicBezTo>
                    <a:pt x="682671" y="-42599"/>
                    <a:pt x="783512" y="40340"/>
                    <a:pt x="991226" y="0"/>
                  </a:cubicBezTo>
                  <a:cubicBezTo>
                    <a:pt x="1198940" y="-40340"/>
                    <a:pt x="1267040" y="39571"/>
                    <a:pt x="1442122" y="0"/>
                  </a:cubicBezTo>
                  <a:cubicBezTo>
                    <a:pt x="1467977" y="1618"/>
                    <a:pt x="1487637" y="23990"/>
                    <a:pt x="1489719" y="47597"/>
                  </a:cubicBezTo>
                  <a:cubicBezTo>
                    <a:pt x="1491702" y="138878"/>
                    <a:pt x="1450357" y="289676"/>
                    <a:pt x="1489719" y="429180"/>
                  </a:cubicBezTo>
                  <a:cubicBezTo>
                    <a:pt x="1490526" y="458567"/>
                    <a:pt x="1467786" y="476643"/>
                    <a:pt x="1442122" y="476777"/>
                  </a:cubicBezTo>
                  <a:cubicBezTo>
                    <a:pt x="1280235" y="483106"/>
                    <a:pt x="1127761" y="440290"/>
                    <a:pt x="991226" y="476777"/>
                  </a:cubicBezTo>
                  <a:cubicBezTo>
                    <a:pt x="854691" y="513264"/>
                    <a:pt x="640811" y="432891"/>
                    <a:pt x="498493" y="476777"/>
                  </a:cubicBezTo>
                  <a:cubicBezTo>
                    <a:pt x="356175" y="520663"/>
                    <a:pt x="159409" y="453724"/>
                    <a:pt x="47597" y="476777"/>
                  </a:cubicBezTo>
                  <a:cubicBezTo>
                    <a:pt x="22254" y="479440"/>
                    <a:pt x="563" y="454907"/>
                    <a:pt x="0" y="429180"/>
                  </a:cubicBezTo>
                  <a:cubicBezTo>
                    <a:pt x="-39417" y="305229"/>
                    <a:pt x="2847" y="214738"/>
                    <a:pt x="0" y="47597"/>
                  </a:cubicBezTo>
                  <a:close/>
                </a:path>
                <a:path w="1489719" h="476777" stroke="0" extrusionOk="0">
                  <a:moveTo>
                    <a:pt x="0" y="47597"/>
                  </a:moveTo>
                  <a:cubicBezTo>
                    <a:pt x="2165" y="22643"/>
                    <a:pt x="19444" y="-2562"/>
                    <a:pt x="47597" y="0"/>
                  </a:cubicBezTo>
                  <a:cubicBezTo>
                    <a:pt x="266242" y="-40786"/>
                    <a:pt x="414582" y="20203"/>
                    <a:pt x="512439" y="0"/>
                  </a:cubicBezTo>
                  <a:cubicBezTo>
                    <a:pt x="610296" y="-20203"/>
                    <a:pt x="767879" y="17717"/>
                    <a:pt x="935445" y="0"/>
                  </a:cubicBezTo>
                  <a:cubicBezTo>
                    <a:pt x="1103011" y="-17717"/>
                    <a:pt x="1294481" y="12760"/>
                    <a:pt x="1442122" y="0"/>
                  </a:cubicBezTo>
                  <a:cubicBezTo>
                    <a:pt x="1472383" y="-2263"/>
                    <a:pt x="1490116" y="20511"/>
                    <a:pt x="1489719" y="47597"/>
                  </a:cubicBezTo>
                  <a:cubicBezTo>
                    <a:pt x="1522853" y="184520"/>
                    <a:pt x="1444229" y="300075"/>
                    <a:pt x="1489719" y="429180"/>
                  </a:cubicBezTo>
                  <a:cubicBezTo>
                    <a:pt x="1488210" y="457777"/>
                    <a:pt x="1470429" y="480204"/>
                    <a:pt x="1442122" y="476777"/>
                  </a:cubicBezTo>
                  <a:cubicBezTo>
                    <a:pt x="1221923" y="484172"/>
                    <a:pt x="1146766" y="418748"/>
                    <a:pt x="949390" y="476777"/>
                  </a:cubicBezTo>
                  <a:cubicBezTo>
                    <a:pt x="752014" y="534806"/>
                    <a:pt x="635187" y="455706"/>
                    <a:pt x="526384" y="476777"/>
                  </a:cubicBezTo>
                  <a:cubicBezTo>
                    <a:pt x="417581" y="497848"/>
                    <a:pt x="159036" y="439097"/>
                    <a:pt x="47597" y="476777"/>
                  </a:cubicBezTo>
                  <a:cubicBezTo>
                    <a:pt x="27102" y="472815"/>
                    <a:pt x="-1021" y="455268"/>
                    <a:pt x="0" y="429180"/>
                  </a:cubicBezTo>
                  <a:cubicBezTo>
                    <a:pt x="-37966" y="341405"/>
                    <a:pt x="12410" y="159504"/>
                    <a:pt x="0" y="47597"/>
                  </a:cubicBezTo>
                  <a:close/>
                </a:path>
              </a:pathLst>
            </a:custGeom>
            <a:solidFill>
              <a:schemeClr val="accent4">
                <a:lumMod val="20000"/>
                <a:lumOff val="80000"/>
              </a:schemeClr>
            </a:solidFill>
            <a:ln w="3175">
              <a:solidFill>
                <a:schemeClr val="accent4">
                  <a:lumMod val="50000"/>
                </a:schemeClr>
              </a:solidFill>
              <a:extLst>
                <a:ext uri="{C807C97D-BFC1-408E-A445-0C87EB9F89A2}">
                  <ask:lineSketchStyleProp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4">
                      <a:lumMod val="50000"/>
                    </a:schemeClr>
                  </a:solidFill>
                </a:rPr>
                <a:t>Module_Chat</a:t>
              </a:r>
              <a:endParaRPr lang="en-US" sz="1400" dirty="0">
                <a:solidFill>
                  <a:schemeClr val="accent4">
                    <a:lumMod val="50000"/>
                  </a:schemeClr>
                </a:solidFill>
              </a:endParaRPr>
            </a:p>
          </p:txBody>
        </p:sp>
        <p:sp>
          <p:nvSpPr>
            <p:cNvPr id="179" name="Rounded Rectangle 178">
              <a:extLst>
                <a:ext uri="{FF2B5EF4-FFF2-40B4-BE49-F238E27FC236}">
                  <a16:creationId xmlns:a16="http://schemas.microsoft.com/office/drawing/2014/main" id="{A1B4941C-90DB-1B4B-BE35-89A8482F6B1D}"/>
                </a:ext>
              </a:extLst>
            </p:cNvPr>
            <p:cNvSpPr/>
            <p:nvPr/>
          </p:nvSpPr>
          <p:spPr>
            <a:xfrm>
              <a:off x="5994825" y="3520608"/>
              <a:ext cx="1546479" cy="476777"/>
            </a:xfrm>
            <a:custGeom>
              <a:avLst/>
              <a:gdLst>
                <a:gd name="connsiteX0" fmla="*/ 0 w 1546479"/>
                <a:gd name="connsiteY0" fmla="*/ 47597 h 476777"/>
                <a:gd name="connsiteX1" fmla="*/ 47597 w 1546479"/>
                <a:gd name="connsiteY1" fmla="*/ 0 h 476777"/>
                <a:gd name="connsiteX2" fmla="*/ 516846 w 1546479"/>
                <a:gd name="connsiteY2" fmla="*/ 0 h 476777"/>
                <a:gd name="connsiteX3" fmla="*/ 1029633 w 1546479"/>
                <a:gd name="connsiteY3" fmla="*/ 0 h 476777"/>
                <a:gd name="connsiteX4" fmla="*/ 1498882 w 1546479"/>
                <a:gd name="connsiteY4" fmla="*/ 0 h 476777"/>
                <a:gd name="connsiteX5" fmla="*/ 1546479 w 1546479"/>
                <a:gd name="connsiteY5" fmla="*/ 47597 h 476777"/>
                <a:gd name="connsiteX6" fmla="*/ 1546479 w 1546479"/>
                <a:gd name="connsiteY6" fmla="*/ 429180 h 476777"/>
                <a:gd name="connsiteX7" fmla="*/ 1498882 w 1546479"/>
                <a:gd name="connsiteY7" fmla="*/ 476777 h 476777"/>
                <a:gd name="connsiteX8" fmla="*/ 1029633 w 1546479"/>
                <a:gd name="connsiteY8" fmla="*/ 476777 h 476777"/>
                <a:gd name="connsiteX9" fmla="*/ 516846 w 1546479"/>
                <a:gd name="connsiteY9" fmla="*/ 476777 h 476777"/>
                <a:gd name="connsiteX10" fmla="*/ 47597 w 1546479"/>
                <a:gd name="connsiteY10" fmla="*/ 476777 h 476777"/>
                <a:gd name="connsiteX11" fmla="*/ 0 w 1546479"/>
                <a:gd name="connsiteY11" fmla="*/ 429180 h 476777"/>
                <a:gd name="connsiteX12" fmla="*/ 0 w 1546479"/>
                <a:gd name="connsiteY12"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6479" h="476777" fill="none" extrusionOk="0">
                  <a:moveTo>
                    <a:pt x="0" y="47597"/>
                  </a:moveTo>
                  <a:cubicBezTo>
                    <a:pt x="3223" y="17573"/>
                    <a:pt x="20205" y="-4301"/>
                    <a:pt x="47597" y="0"/>
                  </a:cubicBezTo>
                  <a:cubicBezTo>
                    <a:pt x="158620" y="-54888"/>
                    <a:pt x="288703" y="51957"/>
                    <a:pt x="516846" y="0"/>
                  </a:cubicBezTo>
                  <a:cubicBezTo>
                    <a:pt x="744989" y="-51957"/>
                    <a:pt x="789461" y="22571"/>
                    <a:pt x="1029633" y="0"/>
                  </a:cubicBezTo>
                  <a:cubicBezTo>
                    <a:pt x="1269805" y="-22571"/>
                    <a:pt x="1377519" y="52737"/>
                    <a:pt x="1498882" y="0"/>
                  </a:cubicBezTo>
                  <a:cubicBezTo>
                    <a:pt x="1524737" y="1618"/>
                    <a:pt x="1544397" y="23990"/>
                    <a:pt x="1546479" y="47597"/>
                  </a:cubicBezTo>
                  <a:cubicBezTo>
                    <a:pt x="1548462" y="138878"/>
                    <a:pt x="1507117" y="289676"/>
                    <a:pt x="1546479" y="429180"/>
                  </a:cubicBezTo>
                  <a:cubicBezTo>
                    <a:pt x="1547286" y="458567"/>
                    <a:pt x="1524546" y="476643"/>
                    <a:pt x="1498882" y="476777"/>
                  </a:cubicBezTo>
                  <a:cubicBezTo>
                    <a:pt x="1298350" y="498692"/>
                    <a:pt x="1259508" y="454393"/>
                    <a:pt x="1029633" y="476777"/>
                  </a:cubicBezTo>
                  <a:cubicBezTo>
                    <a:pt x="799758" y="499161"/>
                    <a:pt x="729897" y="430315"/>
                    <a:pt x="516846" y="476777"/>
                  </a:cubicBezTo>
                  <a:cubicBezTo>
                    <a:pt x="303795" y="523239"/>
                    <a:pt x="265461" y="475468"/>
                    <a:pt x="47597" y="476777"/>
                  </a:cubicBezTo>
                  <a:cubicBezTo>
                    <a:pt x="22254" y="479440"/>
                    <a:pt x="563" y="454907"/>
                    <a:pt x="0" y="429180"/>
                  </a:cubicBezTo>
                  <a:cubicBezTo>
                    <a:pt x="-39417" y="305229"/>
                    <a:pt x="2847" y="214738"/>
                    <a:pt x="0" y="47597"/>
                  </a:cubicBezTo>
                  <a:close/>
                </a:path>
                <a:path w="1546479" h="476777" stroke="0" extrusionOk="0">
                  <a:moveTo>
                    <a:pt x="0" y="47597"/>
                  </a:moveTo>
                  <a:cubicBezTo>
                    <a:pt x="2165" y="22643"/>
                    <a:pt x="19444" y="-2562"/>
                    <a:pt x="47597" y="0"/>
                  </a:cubicBezTo>
                  <a:cubicBezTo>
                    <a:pt x="168659" y="-45200"/>
                    <a:pt x="293873" y="12332"/>
                    <a:pt x="531359" y="0"/>
                  </a:cubicBezTo>
                  <a:cubicBezTo>
                    <a:pt x="768845" y="-12332"/>
                    <a:pt x="872565" y="6416"/>
                    <a:pt x="971582" y="0"/>
                  </a:cubicBezTo>
                  <a:cubicBezTo>
                    <a:pt x="1070599" y="-6416"/>
                    <a:pt x="1279438" y="10897"/>
                    <a:pt x="1498882" y="0"/>
                  </a:cubicBezTo>
                  <a:cubicBezTo>
                    <a:pt x="1529143" y="-2263"/>
                    <a:pt x="1546876" y="20511"/>
                    <a:pt x="1546479" y="47597"/>
                  </a:cubicBezTo>
                  <a:cubicBezTo>
                    <a:pt x="1579613" y="184520"/>
                    <a:pt x="1500989" y="300075"/>
                    <a:pt x="1546479" y="429180"/>
                  </a:cubicBezTo>
                  <a:cubicBezTo>
                    <a:pt x="1544970" y="457777"/>
                    <a:pt x="1527189" y="480204"/>
                    <a:pt x="1498882" y="476777"/>
                  </a:cubicBezTo>
                  <a:cubicBezTo>
                    <a:pt x="1360391" y="483253"/>
                    <a:pt x="1147288" y="434007"/>
                    <a:pt x="986095" y="476777"/>
                  </a:cubicBezTo>
                  <a:cubicBezTo>
                    <a:pt x="824902" y="519547"/>
                    <a:pt x="718866" y="466357"/>
                    <a:pt x="545872" y="476777"/>
                  </a:cubicBezTo>
                  <a:cubicBezTo>
                    <a:pt x="372878" y="487197"/>
                    <a:pt x="236879" y="427670"/>
                    <a:pt x="47597" y="476777"/>
                  </a:cubicBezTo>
                  <a:cubicBezTo>
                    <a:pt x="27102" y="472815"/>
                    <a:pt x="-1021" y="455268"/>
                    <a:pt x="0" y="429180"/>
                  </a:cubicBezTo>
                  <a:cubicBezTo>
                    <a:pt x="-37966" y="341405"/>
                    <a:pt x="12410" y="159504"/>
                    <a:pt x="0" y="47597"/>
                  </a:cubicBezTo>
                  <a:close/>
                </a:path>
              </a:pathLst>
            </a:custGeom>
            <a:solidFill>
              <a:schemeClr val="accent4">
                <a:lumMod val="20000"/>
                <a:lumOff val="80000"/>
              </a:schemeClr>
            </a:solidFill>
            <a:ln w="3175">
              <a:solidFill>
                <a:schemeClr val="accent4">
                  <a:lumMod val="50000"/>
                </a:schemeClr>
              </a:solidFill>
              <a:extLst>
                <a:ext uri="{C807C97D-BFC1-408E-A445-0C87EB9F89A2}">
                  <ask:lineSketchStyleProp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4">
                      <a:lumMod val="50000"/>
                    </a:schemeClr>
                  </a:solidFill>
                </a:rPr>
                <a:t>Module_Personal</a:t>
              </a:r>
              <a:endParaRPr lang="en-US" sz="1400" dirty="0">
                <a:solidFill>
                  <a:schemeClr val="accent4">
                    <a:lumMod val="50000"/>
                  </a:schemeClr>
                </a:solidFill>
              </a:endParaRPr>
            </a:p>
          </p:txBody>
        </p:sp>
        <p:sp>
          <p:nvSpPr>
            <p:cNvPr id="180" name="Rounded Rectangle 179">
              <a:extLst>
                <a:ext uri="{FF2B5EF4-FFF2-40B4-BE49-F238E27FC236}">
                  <a16:creationId xmlns:a16="http://schemas.microsoft.com/office/drawing/2014/main" id="{3A2F1531-99ED-DF45-952B-B66B47216E07}"/>
                </a:ext>
              </a:extLst>
            </p:cNvPr>
            <p:cNvSpPr/>
            <p:nvPr/>
          </p:nvSpPr>
          <p:spPr>
            <a:xfrm>
              <a:off x="7725721" y="3529377"/>
              <a:ext cx="1784038" cy="476777"/>
            </a:xfrm>
            <a:custGeom>
              <a:avLst/>
              <a:gdLst>
                <a:gd name="connsiteX0" fmla="*/ 0 w 1784038"/>
                <a:gd name="connsiteY0" fmla="*/ 47597 h 476777"/>
                <a:gd name="connsiteX1" fmla="*/ 47597 w 1784038"/>
                <a:gd name="connsiteY1" fmla="*/ 0 h 476777"/>
                <a:gd name="connsiteX2" fmla="*/ 593657 w 1784038"/>
                <a:gd name="connsiteY2" fmla="*/ 0 h 476777"/>
                <a:gd name="connsiteX3" fmla="*/ 1190381 w 1784038"/>
                <a:gd name="connsiteY3" fmla="*/ 0 h 476777"/>
                <a:gd name="connsiteX4" fmla="*/ 1736441 w 1784038"/>
                <a:gd name="connsiteY4" fmla="*/ 0 h 476777"/>
                <a:gd name="connsiteX5" fmla="*/ 1784038 w 1784038"/>
                <a:gd name="connsiteY5" fmla="*/ 47597 h 476777"/>
                <a:gd name="connsiteX6" fmla="*/ 1784038 w 1784038"/>
                <a:gd name="connsiteY6" fmla="*/ 429180 h 476777"/>
                <a:gd name="connsiteX7" fmla="*/ 1736441 w 1784038"/>
                <a:gd name="connsiteY7" fmla="*/ 476777 h 476777"/>
                <a:gd name="connsiteX8" fmla="*/ 1190381 w 1784038"/>
                <a:gd name="connsiteY8" fmla="*/ 476777 h 476777"/>
                <a:gd name="connsiteX9" fmla="*/ 593657 w 1784038"/>
                <a:gd name="connsiteY9" fmla="*/ 476777 h 476777"/>
                <a:gd name="connsiteX10" fmla="*/ 47597 w 1784038"/>
                <a:gd name="connsiteY10" fmla="*/ 476777 h 476777"/>
                <a:gd name="connsiteX11" fmla="*/ 0 w 1784038"/>
                <a:gd name="connsiteY11" fmla="*/ 429180 h 476777"/>
                <a:gd name="connsiteX12" fmla="*/ 0 w 1784038"/>
                <a:gd name="connsiteY12" fmla="*/ 47597 h 47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4038" h="476777" fill="none" extrusionOk="0">
                  <a:moveTo>
                    <a:pt x="0" y="47597"/>
                  </a:moveTo>
                  <a:cubicBezTo>
                    <a:pt x="3223" y="17573"/>
                    <a:pt x="20205" y="-4301"/>
                    <a:pt x="47597" y="0"/>
                  </a:cubicBezTo>
                  <a:cubicBezTo>
                    <a:pt x="290825" y="-55222"/>
                    <a:pt x="417681" y="39037"/>
                    <a:pt x="593657" y="0"/>
                  </a:cubicBezTo>
                  <a:cubicBezTo>
                    <a:pt x="769633" y="-39037"/>
                    <a:pt x="974714" y="31323"/>
                    <a:pt x="1190381" y="0"/>
                  </a:cubicBezTo>
                  <a:cubicBezTo>
                    <a:pt x="1406048" y="-31323"/>
                    <a:pt x="1521901" y="36298"/>
                    <a:pt x="1736441" y="0"/>
                  </a:cubicBezTo>
                  <a:cubicBezTo>
                    <a:pt x="1762296" y="1618"/>
                    <a:pt x="1781956" y="23990"/>
                    <a:pt x="1784038" y="47597"/>
                  </a:cubicBezTo>
                  <a:cubicBezTo>
                    <a:pt x="1786021" y="138878"/>
                    <a:pt x="1744676" y="289676"/>
                    <a:pt x="1784038" y="429180"/>
                  </a:cubicBezTo>
                  <a:cubicBezTo>
                    <a:pt x="1784845" y="458567"/>
                    <a:pt x="1762105" y="476643"/>
                    <a:pt x="1736441" y="476777"/>
                  </a:cubicBezTo>
                  <a:cubicBezTo>
                    <a:pt x="1476910" y="504382"/>
                    <a:pt x="1450589" y="465430"/>
                    <a:pt x="1190381" y="476777"/>
                  </a:cubicBezTo>
                  <a:cubicBezTo>
                    <a:pt x="930173" y="488124"/>
                    <a:pt x="851290" y="465988"/>
                    <a:pt x="593657" y="476777"/>
                  </a:cubicBezTo>
                  <a:cubicBezTo>
                    <a:pt x="336024" y="487566"/>
                    <a:pt x="183769" y="433334"/>
                    <a:pt x="47597" y="476777"/>
                  </a:cubicBezTo>
                  <a:cubicBezTo>
                    <a:pt x="22254" y="479440"/>
                    <a:pt x="563" y="454907"/>
                    <a:pt x="0" y="429180"/>
                  </a:cubicBezTo>
                  <a:cubicBezTo>
                    <a:pt x="-39417" y="305229"/>
                    <a:pt x="2847" y="214738"/>
                    <a:pt x="0" y="47597"/>
                  </a:cubicBezTo>
                  <a:close/>
                </a:path>
                <a:path w="1784038" h="476777" stroke="0" extrusionOk="0">
                  <a:moveTo>
                    <a:pt x="0" y="47597"/>
                  </a:moveTo>
                  <a:cubicBezTo>
                    <a:pt x="2165" y="22643"/>
                    <a:pt x="19444" y="-2562"/>
                    <a:pt x="47597" y="0"/>
                  </a:cubicBezTo>
                  <a:cubicBezTo>
                    <a:pt x="288121" y="-52048"/>
                    <a:pt x="487060" y="30649"/>
                    <a:pt x="610545" y="0"/>
                  </a:cubicBezTo>
                  <a:cubicBezTo>
                    <a:pt x="734030" y="-30649"/>
                    <a:pt x="923347" y="14266"/>
                    <a:pt x="1122828" y="0"/>
                  </a:cubicBezTo>
                  <a:cubicBezTo>
                    <a:pt x="1322309" y="-14266"/>
                    <a:pt x="1460012" y="52539"/>
                    <a:pt x="1736441" y="0"/>
                  </a:cubicBezTo>
                  <a:cubicBezTo>
                    <a:pt x="1766702" y="-2263"/>
                    <a:pt x="1784435" y="20511"/>
                    <a:pt x="1784038" y="47597"/>
                  </a:cubicBezTo>
                  <a:cubicBezTo>
                    <a:pt x="1817172" y="184520"/>
                    <a:pt x="1738548" y="300075"/>
                    <a:pt x="1784038" y="429180"/>
                  </a:cubicBezTo>
                  <a:cubicBezTo>
                    <a:pt x="1782529" y="457777"/>
                    <a:pt x="1764748" y="480204"/>
                    <a:pt x="1736441" y="476777"/>
                  </a:cubicBezTo>
                  <a:cubicBezTo>
                    <a:pt x="1466732" y="513447"/>
                    <a:pt x="1399678" y="474474"/>
                    <a:pt x="1139716" y="476777"/>
                  </a:cubicBezTo>
                  <a:cubicBezTo>
                    <a:pt x="879754" y="479080"/>
                    <a:pt x="734878" y="467793"/>
                    <a:pt x="627433" y="476777"/>
                  </a:cubicBezTo>
                  <a:cubicBezTo>
                    <a:pt x="519988" y="485761"/>
                    <a:pt x="193205" y="463695"/>
                    <a:pt x="47597" y="476777"/>
                  </a:cubicBezTo>
                  <a:cubicBezTo>
                    <a:pt x="27102" y="472815"/>
                    <a:pt x="-1021" y="455268"/>
                    <a:pt x="0" y="429180"/>
                  </a:cubicBezTo>
                  <a:cubicBezTo>
                    <a:pt x="-37966" y="341405"/>
                    <a:pt x="12410" y="159504"/>
                    <a:pt x="0" y="47597"/>
                  </a:cubicBezTo>
                  <a:close/>
                </a:path>
              </a:pathLst>
            </a:custGeom>
            <a:solidFill>
              <a:schemeClr val="accent4">
                <a:lumMod val="20000"/>
                <a:lumOff val="80000"/>
              </a:schemeClr>
            </a:solidFill>
            <a:ln w="3175">
              <a:solidFill>
                <a:schemeClr val="accent4">
                  <a:lumMod val="50000"/>
                </a:schemeClr>
              </a:solidFill>
              <a:extLst>
                <a:ext uri="{C807C97D-BFC1-408E-A445-0C87EB9F89A2}">
                  <ask:lineSketchStyleProp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4">
                      <a:lumMod val="50000"/>
                    </a:schemeClr>
                  </a:solidFill>
                </a:rPr>
                <a:t>Module_Comment</a:t>
              </a:r>
              <a:endParaRPr lang="en-US" sz="1400" dirty="0">
                <a:solidFill>
                  <a:schemeClr val="accent4">
                    <a:lumMod val="50000"/>
                  </a:schemeClr>
                </a:solidFill>
              </a:endParaRPr>
            </a:p>
          </p:txBody>
        </p:sp>
      </p:grpSp>
      <p:sp>
        <p:nvSpPr>
          <p:cNvPr id="181" name="Rounded Rectangle 180">
            <a:extLst>
              <a:ext uri="{FF2B5EF4-FFF2-40B4-BE49-F238E27FC236}">
                <a16:creationId xmlns:a16="http://schemas.microsoft.com/office/drawing/2014/main" id="{18163B8E-E4AE-0B48-8A5C-DD48DBAC9A45}"/>
              </a:ext>
            </a:extLst>
          </p:cNvPr>
          <p:cNvSpPr/>
          <p:nvPr/>
        </p:nvSpPr>
        <p:spPr>
          <a:xfrm>
            <a:off x="6988095" y="6392977"/>
            <a:ext cx="992008" cy="304550"/>
          </a:xfrm>
          <a:custGeom>
            <a:avLst/>
            <a:gdLst>
              <a:gd name="connsiteX0" fmla="*/ 0 w 992008"/>
              <a:gd name="connsiteY0" fmla="*/ 30403 h 304550"/>
              <a:gd name="connsiteX1" fmla="*/ 30403 w 992008"/>
              <a:gd name="connsiteY1" fmla="*/ 0 h 304550"/>
              <a:gd name="connsiteX2" fmla="*/ 477380 w 992008"/>
              <a:gd name="connsiteY2" fmla="*/ 0 h 304550"/>
              <a:gd name="connsiteX3" fmla="*/ 961605 w 992008"/>
              <a:gd name="connsiteY3" fmla="*/ 0 h 304550"/>
              <a:gd name="connsiteX4" fmla="*/ 992008 w 992008"/>
              <a:gd name="connsiteY4" fmla="*/ 30403 h 304550"/>
              <a:gd name="connsiteX5" fmla="*/ 992008 w 992008"/>
              <a:gd name="connsiteY5" fmla="*/ 274147 h 304550"/>
              <a:gd name="connsiteX6" fmla="*/ 961605 w 992008"/>
              <a:gd name="connsiteY6" fmla="*/ 304550 h 304550"/>
              <a:gd name="connsiteX7" fmla="*/ 477380 w 992008"/>
              <a:gd name="connsiteY7" fmla="*/ 304550 h 304550"/>
              <a:gd name="connsiteX8" fmla="*/ 30403 w 992008"/>
              <a:gd name="connsiteY8" fmla="*/ 304550 h 304550"/>
              <a:gd name="connsiteX9" fmla="*/ 0 w 992008"/>
              <a:gd name="connsiteY9" fmla="*/ 274147 h 304550"/>
              <a:gd name="connsiteX10" fmla="*/ 0 w 992008"/>
              <a:gd name="connsiteY10" fmla="*/ 30403 h 30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2008" h="304550" fill="none" extrusionOk="0">
                <a:moveTo>
                  <a:pt x="0" y="30403"/>
                </a:moveTo>
                <a:cubicBezTo>
                  <a:pt x="1630" y="12474"/>
                  <a:pt x="12666" y="-2115"/>
                  <a:pt x="30403" y="0"/>
                </a:cubicBezTo>
                <a:cubicBezTo>
                  <a:pt x="139950" y="-21377"/>
                  <a:pt x="255206" y="-21951"/>
                  <a:pt x="477380" y="0"/>
                </a:cubicBezTo>
                <a:cubicBezTo>
                  <a:pt x="699554" y="21951"/>
                  <a:pt x="827254" y="-4822"/>
                  <a:pt x="961605" y="0"/>
                </a:cubicBezTo>
                <a:cubicBezTo>
                  <a:pt x="976194" y="-682"/>
                  <a:pt x="994765" y="13580"/>
                  <a:pt x="992008" y="30403"/>
                </a:cubicBezTo>
                <a:cubicBezTo>
                  <a:pt x="992615" y="99316"/>
                  <a:pt x="994892" y="201252"/>
                  <a:pt x="992008" y="274147"/>
                </a:cubicBezTo>
                <a:cubicBezTo>
                  <a:pt x="991475" y="290185"/>
                  <a:pt x="978560" y="303362"/>
                  <a:pt x="961605" y="304550"/>
                </a:cubicBezTo>
                <a:cubicBezTo>
                  <a:pt x="811330" y="328470"/>
                  <a:pt x="596721" y="285874"/>
                  <a:pt x="477380" y="304550"/>
                </a:cubicBezTo>
                <a:cubicBezTo>
                  <a:pt x="358039" y="323226"/>
                  <a:pt x="129849" y="321659"/>
                  <a:pt x="30403" y="304550"/>
                </a:cubicBezTo>
                <a:cubicBezTo>
                  <a:pt x="12755" y="307755"/>
                  <a:pt x="-924" y="290060"/>
                  <a:pt x="0" y="274147"/>
                </a:cubicBezTo>
                <a:cubicBezTo>
                  <a:pt x="3838" y="221871"/>
                  <a:pt x="-4333" y="98808"/>
                  <a:pt x="0" y="30403"/>
                </a:cubicBezTo>
                <a:close/>
              </a:path>
              <a:path w="992008" h="304550" stroke="0" extrusionOk="0">
                <a:moveTo>
                  <a:pt x="0" y="30403"/>
                </a:moveTo>
                <a:cubicBezTo>
                  <a:pt x="-4020" y="13464"/>
                  <a:pt x="14850" y="-1922"/>
                  <a:pt x="30403" y="0"/>
                </a:cubicBezTo>
                <a:cubicBezTo>
                  <a:pt x="159116" y="5857"/>
                  <a:pt x="346529" y="10589"/>
                  <a:pt x="468068" y="0"/>
                </a:cubicBezTo>
                <a:cubicBezTo>
                  <a:pt x="589607" y="-10589"/>
                  <a:pt x="851416" y="23732"/>
                  <a:pt x="961605" y="0"/>
                </a:cubicBezTo>
                <a:cubicBezTo>
                  <a:pt x="979945" y="-889"/>
                  <a:pt x="990285" y="10679"/>
                  <a:pt x="992008" y="30403"/>
                </a:cubicBezTo>
                <a:cubicBezTo>
                  <a:pt x="992233" y="114278"/>
                  <a:pt x="983883" y="222586"/>
                  <a:pt x="992008" y="274147"/>
                </a:cubicBezTo>
                <a:cubicBezTo>
                  <a:pt x="990004" y="288895"/>
                  <a:pt x="981563" y="304624"/>
                  <a:pt x="961605" y="304550"/>
                </a:cubicBezTo>
                <a:cubicBezTo>
                  <a:pt x="773951" y="283661"/>
                  <a:pt x="715305" y="309601"/>
                  <a:pt x="514628" y="304550"/>
                </a:cubicBezTo>
                <a:cubicBezTo>
                  <a:pt x="313951" y="299499"/>
                  <a:pt x="223389" y="287317"/>
                  <a:pt x="30403" y="304550"/>
                </a:cubicBezTo>
                <a:cubicBezTo>
                  <a:pt x="14254" y="304858"/>
                  <a:pt x="-3260" y="289651"/>
                  <a:pt x="0" y="274147"/>
                </a:cubicBezTo>
                <a:cubicBezTo>
                  <a:pt x="1824" y="162308"/>
                  <a:pt x="-5007" y="131278"/>
                  <a:pt x="0" y="3040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2935668375">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accent6">
                    <a:lumMod val="50000"/>
                  </a:schemeClr>
                </a:solidFill>
              </a:rPr>
              <a:t>Lib_emoji</a:t>
            </a:r>
            <a:endParaRPr lang="en-US" sz="1300" dirty="0">
              <a:solidFill>
                <a:schemeClr val="accent6">
                  <a:lumMod val="50000"/>
                </a:schemeClr>
              </a:solidFill>
            </a:endParaRPr>
          </a:p>
        </p:txBody>
      </p:sp>
      <p:grpSp>
        <p:nvGrpSpPr>
          <p:cNvPr id="215" name="Group 214">
            <a:extLst>
              <a:ext uri="{FF2B5EF4-FFF2-40B4-BE49-F238E27FC236}">
                <a16:creationId xmlns:a16="http://schemas.microsoft.com/office/drawing/2014/main" id="{F7D82804-DF81-A647-B825-3F4556AF05E4}"/>
              </a:ext>
            </a:extLst>
          </p:cNvPr>
          <p:cNvGrpSpPr/>
          <p:nvPr/>
        </p:nvGrpSpPr>
        <p:grpSpPr>
          <a:xfrm>
            <a:off x="1076960" y="1963629"/>
            <a:ext cx="8432799" cy="445795"/>
            <a:chOff x="1076960" y="2176989"/>
            <a:chExt cx="8432799" cy="445795"/>
          </a:xfrm>
        </p:grpSpPr>
        <p:sp>
          <p:nvSpPr>
            <p:cNvPr id="182" name="Rounded Rectangle 181">
              <a:extLst>
                <a:ext uri="{FF2B5EF4-FFF2-40B4-BE49-F238E27FC236}">
                  <a16:creationId xmlns:a16="http://schemas.microsoft.com/office/drawing/2014/main" id="{4EF790AC-77B9-0444-B04C-B0BA853BCB7D}"/>
                </a:ext>
              </a:extLst>
            </p:cNvPr>
            <p:cNvSpPr/>
            <p:nvPr/>
          </p:nvSpPr>
          <p:spPr>
            <a:xfrm>
              <a:off x="1076960" y="2197935"/>
              <a:ext cx="1184111" cy="424849"/>
            </a:xfrm>
            <a:custGeom>
              <a:avLst/>
              <a:gdLst>
                <a:gd name="connsiteX0" fmla="*/ 0 w 1184111"/>
                <a:gd name="connsiteY0" fmla="*/ 42413 h 424849"/>
                <a:gd name="connsiteX1" fmla="*/ 42413 w 1184111"/>
                <a:gd name="connsiteY1" fmla="*/ 0 h 424849"/>
                <a:gd name="connsiteX2" fmla="*/ 592056 w 1184111"/>
                <a:gd name="connsiteY2" fmla="*/ 0 h 424849"/>
                <a:gd name="connsiteX3" fmla="*/ 1141698 w 1184111"/>
                <a:gd name="connsiteY3" fmla="*/ 0 h 424849"/>
                <a:gd name="connsiteX4" fmla="*/ 1184111 w 1184111"/>
                <a:gd name="connsiteY4" fmla="*/ 42413 h 424849"/>
                <a:gd name="connsiteX5" fmla="*/ 1184111 w 1184111"/>
                <a:gd name="connsiteY5" fmla="*/ 382436 h 424849"/>
                <a:gd name="connsiteX6" fmla="*/ 1141698 w 1184111"/>
                <a:gd name="connsiteY6" fmla="*/ 424849 h 424849"/>
                <a:gd name="connsiteX7" fmla="*/ 603048 w 1184111"/>
                <a:gd name="connsiteY7" fmla="*/ 424849 h 424849"/>
                <a:gd name="connsiteX8" fmla="*/ 42413 w 1184111"/>
                <a:gd name="connsiteY8" fmla="*/ 424849 h 424849"/>
                <a:gd name="connsiteX9" fmla="*/ 0 w 1184111"/>
                <a:gd name="connsiteY9" fmla="*/ 382436 h 424849"/>
                <a:gd name="connsiteX10" fmla="*/ 0 w 1184111"/>
                <a:gd name="connsiteY10" fmla="*/ 42413 h 42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4111" h="424849" fill="none" extrusionOk="0">
                  <a:moveTo>
                    <a:pt x="0" y="42413"/>
                  </a:moveTo>
                  <a:cubicBezTo>
                    <a:pt x="38" y="20712"/>
                    <a:pt x="17961" y="403"/>
                    <a:pt x="42413" y="0"/>
                  </a:cubicBezTo>
                  <a:cubicBezTo>
                    <a:pt x="307886" y="-2934"/>
                    <a:pt x="448613" y="16203"/>
                    <a:pt x="592056" y="0"/>
                  </a:cubicBezTo>
                  <a:cubicBezTo>
                    <a:pt x="735499" y="-16203"/>
                    <a:pt x="908175" y="-9878"/>
                    <a:pt x="1141698" y="0"/>
                  </a:cubicBezTo>
                  <a:cubicBezTo>
                    <a:pt x="1164382" y="1312"/>
                    <a:pt x="1182686" y="17737"/>
                    <a:pt x="1184111" y="42413"/>
                  </a:cubicBezTo>
                  <a:cubicBezTo>
                    <a:pt x="1167977" y="186587"/>
                    <a:pt x="1171486" y="220802"/>
                    <a:pt x="1184111" y="382436"/>
                  </a:cubicBezTo>
                  <a:cubicBezTo>
                    <a:pt x="1179533" y="403985"/>
                    <a:pt x="1163026" y="422230"/>
                    <a:pt x="1141698" y="424849"/>
                  </a:cubicBezTo>
                  <a:cubicBezTo>
                    <a:pt x="872880" y="407126"/>
                    <a:pt x="727394" y="444975"/>
                    <a:pt x="603048" y="424849"/>
                  </a:cubicBezTo>
                  <a:cubicBezTo>
                    <a:pt x="478702" y="404724"/>
                    <a:pt x="171735" y="427222"/>
                    <a:pt x="42413" y="424849"/>
                  </a:cubicBezTo>
                  <a:cubicBezTo>
                    <a:pt x="16921" y="422959"/>
                    <a:pt x="-647" y="406494"/>
                    <a:pt x="0" y="382436"/>
                  </a:cubicBezTo>
                  <a:cubicBezTo>
                    <a:pt x="5898" y="214411"/>
                    <a:pt x="-13953" y="158502"/>
                    <a:pt x="0" y="42413"/>
                  </a:cubicBezTo>
                  <a:close/>
                </a:path>
                <a:path w="1184111" h="424849" stroke="0" extrusionOk="0">
                  <a:moveTo>
                    <a:pt x="0" y="42413"/>
                  </a:moveTo>
                  <a:cubicBezTo>
                    <a:pt x="-689" y="20750"/>
                    <a:pt x="21044" y="2910"/>
                    <a:pt x="42413" y="0"/>
                  </a:cubicBezTo>
                  <a:cubicBezTo>
                    <a:pt x="164492" y="-11453"/>
                    <a:pt x="462512" y="16851"/>
                    <a:pt x="581063" y="0"/>
                  </a:cubicBezTo>
                  <a:cubicBezTo>
                    <a:pt x="699614" y="-16851"/>
                    <a:pt x="1017186" y="8089"/>
                    <a:pt x="1141698" y="0"/>
                  </a:cubicBezTo>
                  <a:cubicBezTo>
                    <a:pt x="1163970" y="1454"/>
                    <a:pt x="1184595" y="20333"/>
                    <a:pt x="1184111" y="42413"/>
                  </a:cubicBezTo>
                  <a:cubicBezTo>
                    <a:pt x="1167539" y="119269"/>
                    <a:pt x="1178677" y="270065"/>
                    <a:pt x="1184111" y="382436"/>
                  </a:cubicBezTo>
                  <a:cubicBezTo>
                    <a:pt x="1179875" y="409893"/>
                    <a:pt x="1167855" y="426170"/>
                    <a:pt x="1141698" y="424849"/>
                  </a:cubicBezTo>
                  <a:cubicBezTo>
                    <a:pt x="929687" y="412645"/>
                    <a:pt x="769372" y="442196"/>
                    <a:pt x="592056" y="424849"/>
                  </a:cubicBezTo>
                  <a:cubicBezTo>
                    <a:pt x="414740" y="407502"/>
                    <a:pt x="280700" y="447010"/>
                    <a:pt x="42413" y="424849"/>
                  </a:cubicBezTo>
                  <a:cubicBezTo>
                    <a:pt x="14957" y="426405"/>
                    <a:pt x="-1419" y="403276"/>
                    <a:pt x="0" y="382436"/>
                  </a:cubicBezTo>
                  <a:cubicBezTo>
                    <a:pt x="-302" y="270243"/>
                    <a:pt x="-10658" y="128967"/>
                    <a:pt x="0" y="4241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4139363552">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Biz_cf</a:t>
              </a:r>
              <a:endParaRPr lang="en-US" sz="1400" dirty="0">
                <a:solidFill>
                  <a:schemeClr val="accent6">
                    <a:lumMod val="50000"/>
                  </a:schemeClr>
                </a:solidFill>
              </a:endParaRPr>
            </a:p>
          </p:txBody>
        </p:sp>
        <p:sp>
          <p:nvSpPr>
            <p:cNvPr id="183" name="Rounded Rectangle 182">
              <a:extLst>
                <a:ext uri="{FF2B5EF4-FFF2-40B4-BE49-F238E27FC236}">
                  <a16:creationId xmlns:a16="http://schemas.microsoft.com/office/drawing/2014/main" id="{75DC5111-1C0F-644D-84F3-4DD4DA7C0435}"/>
                </a:ext>
              </a:extLst>
            </p:cNvPr>
            <p:cNvSpPr/>
            <p:nvPr/>
          </p:nvSpPr>
          <p:spPr>
            <a:xfrm>
              <a:off x="2504911" y="2197935"/>
              <a:ext cx="1727299" cy="424849"/>
            </a:xfrm>
            <a:custGeom>
              <a:avLst/>
              <a:gdLst>
                <a:gd name="connsiteX0" fmla="*/ 0 w 1727299"/>
                <a:gd name="connsiteY0" fmla="*/ 42413 h 424849"/>
                <a:gd name="connsiteX1" fmla="*/ 42413 w 1727299"/>
                <a:gd name="connsiteY1" fmla="*/ 0 h 424849"/>
                <a:gd name="connsiteX2" fmla="*/ 573479 w 1727299"/>
                <a:gd name="connsiteY2" fmla="*/ 0 h 424849"/>
                <a:gd name="connsiteX3" fmla="*/ 1071696 w 1727299"/>
                <a:gd name="connsiteY3" fmla="*/ 0 h 424849"/>
                <a:gd name="connsiteX4" fmla="*/ 1684886 w 1727299"/>
                <a:gd name="connsiteY4" fmla="*/ 0 h 424849"/>
                <a:gd name="connsiteX5" fmla="*/ 1727299 w 1727299"/>
                <a:gd name="connsiteY5" fmla="*/ 42413 h 424849"/>
                <a:gd name="connsiteX6" fmla="*/ 1727299 w 1727299"/>
                <a:gd name="connsiteY6" fmla="*/ 382436 h 424849"/>
                <a:gd name="connsiteX7" fmla="*/ 1684886 w 1727299"/>
                <a:gd name="connsiteY7" fmla="*/ 424849 h 424849"/>
                <a:gd name="connsiteX8" fmla="*/ 1120970 w 1727299"/>
                <a:gd name="connsiteY8" fmla="*/ 424849 h 424849"/>
                <a:gd name="connsiteX9" fmla="*/ 573479 w 1727299"/>
                <a:gd name="connsiteY9" fmla="*/ 424849 h 424849"/>
                <a:gd name="connsiteX10" fmla="*/ 42413 w 1727299"/>
                <a:gd name="connsiteY10" fmla="*/ 424849 h 424849"/>
                <a:gd name="connsiteX11" fmla="*/ 0 w 1727299"/>
                <a:gd name="connsiteY11" fmla="*/ 382436 h 424849"/>
                <a:gd name="connsiteX12" fmla="*/ 0 w 1727299"/>
                <a:gd name="connsiteY12" fmla="*/ 42413 h 42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27299" h="424849" fill="none" extrusionOk="0">
                  <a:moveTo>
                    <a:pt x="0" y="42413"/>
                  </a:moveTo>
                  <a:cubicBezTo>
                    <a:pt x="-4756" y="16722"/>
                    <a:pt x="19140" y="-3650"/>
                    <a:pt x="42413" y="0"/>
                  </a:cubicBezTo>
                  <a:cubicBezTo>
                    <a:pt x="186198" y="-12668"/>
                    <a:pt x="345548" y="-25147"/>
                    <a:pt x="573479" y="0"/>
                  </a:cubicBezTo>
                  <a:cubicBezTo>
                    <a:pt x="801410" y="25147"/>
                    <a:pt x="906668" y="7808"/>
                    <a:pt x="1071696" y="0"/>
                  </a:cubicBezTo>
                  <a:cubicBezTo>
                    <a:pt x="1236724" y="-7808"/>
                    <a:pt x="1474515" y="25478"/>
                    <a:pt x="1684886" y="0"/>
                  </a:cubicBezTo>
                  <a:cubicBezTo>
                    <a:pt x="1703732" y="-1875"/>
                    <a:pt x="1725203" y="16370"/>
                    <a:pt x="1727299" y="42413"/>
                  </a:cubicBezTo>
                  <a:cubicBezTo>
                    <a:pt x="1715381" y="208015"/>
                    <a:pt x="1738552" y="312345"/>
                    <a:pt x="1727299" y="382436"/>
                  </a:cubicBezTo>
                  <a:cubicBezTo>
                    <a:pt x="1728838" y="409448"/>
                    <a:pt x="1708801" y="425520"/>
                    <a:pt x="1684886" y="424849"/>
                  </a:cubicBezTo>
                  <a:cubicBezTo>
                    <a:pt x="1498983" y="402503"/>
                    <a:pt x="1319176" y="424934"/>
                    <a:pt x="1120970" y="424849"/>
                  </a:cubicBezTo>
                  <a:cubicBezTo>
                    <a:pt x="922764" y="424764"/>
                    <a:pt x="847095" y="448323"/>
                    <a:pt x="573479" y="424849"/>
                  </a:cubicBezTo>
                  <a:cubicBezTo>
                    <a:pt x="299863" y="401375"/>
                    <a:pt x="227059" y="418368"/>
                    <a:pt x="42413" y="424849"/>
                  </a:cubicBezTo>
                  <a:cubicBezTo>
                    <a:pt x="17739" y="426313"/>
                    <a:pt x="1716" y="401163"/>
                    <a:pt x="0" y="382436"/>
                  </a:cubicBezTo>
                  <a:cubicBezTo>
                    <a:pt x="15648" y="241132"/>
                    <a:pt x="-4545" y="201384"/>
                    <a:pt x="0" y="42413"/>
                  </a:cubicBezTo>
                  <a:close/>
                </a:path>
                <a:path w="1727299" h="424849" stroke="0" extrusionOk="0">
                  <a:moveTo>
                    <a:pt x="0" y="42413"/>
                  </a:moveTo>
                  <a:cubicBezTo>
                    <a:pt x="-689" y="20750"/>
                    <a:pt x="21044" y="2910"/>
                    <a:pt x="42413" y="0"/>
                  </a:cubicBezTo>
                  <a:cubicBezTo>
                    <a:pt x="195071" y="5536"/>
                    <a:pt x="406129" y="-18313"/>
                    <a:pt x="573479" y="0"/>
                  </a:cubicBezTo>
                  <a:cubicBezTo>
                    <a:pt x="740829" y="18313"/>
                    <a:pt x="989286" y="-23162"/>
                    <a:pt x="1153820" y="0"/>
                  </a:cubicBezTo>
                  <a:cubicBezTo>
                    <a:pt x="1318354" y="23162"/>
                    <a:pt x="1568986" y="-16812"/>
                    <a:pt x="1684886" y="0"/>
                  </a:cubicBezTo>
                  <a:cubicBezTo>
                    <a:pt x="1706746" y="854"/>
                    <a:pt x="1729018" y="19239"/>
                    <a:pt x="1727299" y="42413"/>
                  </a:cubicBezTo>
                  <a:cubicBezTo>
                    <a:pt x="1719236" y="119079"/>
                    <a:pt x="1743411" y="314044"/>
                    <a:pt x="1727299" y="382436"/>
                  </a:cubicBezTo>
                  <a:cubicBezTo>
                    <a:pt x="1725976" y="403665"/>
                    <a:pt x="1710220" y="427287"/>
                    <a:pt x="1684886" y="424849"/>
                  </a:cubicBezTo>
                  <a:cubicBezTo>
                    <a:pt x="1464732" y="445519"/>
                    <a:pt x="1272685" y="433550"/>
                    <a:pt x="1104546" y="424849"/>
                  </a:cubicBezTo>
                  <a:cubicBezTo>
                    <a:pt x="936407" y="416148"/>
                    <a:pt x="671250" y="413595"/>
                    <a:pt x="557055" y="424849"/>
                  </a:cubicBezTo>
                  <a:cubicBezTo>
                    <a:pt x="442860" y="436103"/>
                    <a:pt x="289259" y="429806"/>
                    <a:pt x="42413" y="424849"/>
                  </a:cubicBezTo>
                  <a:cubicBezTo>
                    <a:pt x="21917" y="425696"/>
                    <a:pt x="-1541" y="408738"/>
                    <a:pt x="0" y="382436"/>
                  </a:cubicBezTo>
                  <a:cubicBezTo>
                    <a:pt x="2241" y="213664"/>
                    <a:pt x="-16242" y="144702"/>
                    <a:pt x="0" y="4241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4139363552">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Biz_pubg_battle_list</a:t>
              </a:r>
              <a:endParaRPr lang="en-US" sz="1400" dirty="0">
                <a:solidFill>
                  <a:schemeClr val="accent6">
                    <a:lumMod val="50000"/>
                  </a:schemeClr>
                </a:solidFill>
              </a:endParaRPr>
            </a:p>
          </p:txBody>
        </p:sp>
        <p:sp>
          <p:nvSpPr>
            <p:cNvPr id="184" name="Rounded Rectangle 183">
              <a:extLst>
                <a:ext uri="{FF2B5EF4-FFF2-40B4-BE49-F238E27FC236}">
                  <a16:creationId xmlns:a16="http://schemas.microsoft.com/office/drawing/2014/main" id="{BE6F6AA6-1327-C64B-A02A-FAAF745C7AFB}"/>
                </a:ext>
              </a:extLst>
            </p:cNvPr>
            <p:cNvSpPr/>
            <p:nvPr/>
          </p:nvSpPr>
          <p:spPr>
            <a:xfrm>
              <a:off x="4353199" y="2197935"/>
              <a:ext cx="1727299" cy="424849"/>
            </a:xfrm>
            <a:custGeom>
              <a:avLst/>
              <a:gdLst>
                <a:gd name="connsiteX0" fmla="*/ 0 w 1727299"/>
                <a:gd name="connsiteY0" fmla="*/ 42413 h 424849"/>
                <a:gd name="connsiteX1" fmla="*/ 42413 w 1727299"/>
                <a:gd name="connsiteY1" fmla="*/ 0 h 424849"/>
                <a:gd name="connsiteX2" fmla="*/ 573479 w 1727299"/>
                <a:gd name="connsiteY2" fmla="*/ 0 h 424849"/>
                <a:gd name="connsiteX3" fmla="*/ 1071696 w 1727299"/>
                <a:gd name="connsiteY3" fmla="*/ 0 h 424849"/>
                <a:gd name="connsiteX4" fmla="*/ 1684886 w 1727299"/>
                <a:gd name="connsiteY4" fmla="*/ 0 h 424849"/>
                <a:gd name="connsiteX5" fmla="*/ 1727299 w 1727299"/>
                <a:gd name="connsiteY5" fmla="*/ 42413 h 424849"/>
                <a:gd name="connsiteX6" fmla="*/ 1727299 w 1727299"/>
                <a:gd name="connsiteY6" fmla="*/ 382436 h 424849"/>
                <a:gd name="connsiteX7" fmla="*/ 1684886 w 1727299"/>
                <a:gd name="connsiteY7" fmla="*/ 424849 h 424849"/>
                <a:gd name="connsiteX8" fmla="*/ 1120970 w 1727299"/>
                <a:gd name="connsiteY8" fmla="*/ 424849 h 424849"/>
                <a:gd name="connsiteX9" fmla="*/ 573479 w 1727299"/>
                <a:gd name="connsiteY9" fmla="*/ 424849 h 424849"/>
                <a:gd name="connsiteX10" fmla="*/ 42413 w 1727299"/>
                <a:gd name="connsiteY10" fmla="*/ 424849 h 424849"/>
                <a:gd name="connsiteX11" fmla="*/ 0 w 1727299"/>
                <a:gd name="connsiteY11" fmla="*/ 382436 h 424849"/>
                <a:gd name="connsiteX12" fmla="*/ 0 w 1727299"/>
                <a:gd name="connsiteY12" fmla="*/ 42413 h 42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27299" h="424849" fill="none" extrusionOk="0">
                  <a:moveTo>
                    <a:pt x="0" y="42413"/>
                  </a:moveTo>
                  <a:cubicBezTo>
                    <a:pt x="-4756" y="16722"/>
                    <a:pt x="19140" y="-3650"/>
                    <a:pt x="42413" y="0"/>
                  </a:cubicBezTo>
                  <a:cubicBezTo>
                    <a:pt x="186198" y="-12668"/>
                    <a:pt x="345548" y="-25147"/>
                    <a:pt x="573479" y="0"/>
                  </a:cubicBezTo>
                  <a:cubicBezTo>
                    <a:pt x="801410" y="25147"/>
                    <a:pt x="906668" y="7808"/>
                    <a:pt x="1071696" y="0"/>
                  </a:cubicBezTo>
                  <a:cubicBezTo>
                    <a:pt x="1236724" y="-7808"/>
                    <a:pt x="1474515" y="25478"/>
                    <a:pt x="1684886" y="0"/>
                  </a:cubicBezTo>
                  <a:cubicBezTo>
                    <a:pt x="1703732" y="-1875"/>
                    <a:pt x="1725203" y="16370"/>
                    <a:pt x="1727299" y="42413"/>
                  </a:cubicBezTo>
                  <a:cubicBezTo>
                    <a:pt x="1715381" y="208015"/>
                    <a:pt x="1738552" y="312345"/>
                    <a:pt x="1727299" y="382436"/>
                  </a:cubicBezTo>
                  <a:cubicBezTo>
                    <a:pt x="1728838" y="409448"/>
                    <a:pt x="1708801" y="425520"/>
                    <a:pt x="1684886" y="424849"/>
                  </a:cubicBezTo>
                  <a:cubicBezTo>
                    <a:pt x="1498983" y="402503"/>
                    <a:pt x="1319176" y="424934"/>
                    <a:pt x="1120970" y="424849"/>
                  </a:cubicBezTo>
                  <a:cubicBezTo>
                    <a:pt x="922764" y="424764"/>
                    <a:pt x="847095" y="448323"/>
                    <a:pt x="573479" y="424849"/>
                  </a:cubicBezTo>
                  <a:cubicBezTo>
                    <a:pt x="299863" y="401375"/>
                    <a:pt x="227059" y="418368"/>
                    <a:pt x="42413" y="424849"/>
                  </a:cubicBezTo>
                  <a:cubicBezTo>
                    <a:pt x="17739" y="426313"/>
                    <a:pt x="1716" y="401163"/>
                    <a:pt x="0" y="382436"/>
                  </a:cubicBezTo>
                  <a:cubicBezTo>
                    <a:pt x="15648" y="241132"/>
                    <a:pt x="-4545" y="201384"/>
                    <a:pt x="0" y="42413"/>
                  </a:cubicBezTo>
                  <a:close/>
                </a:path>
                <a:path w="1727299" h="424849" stroke="0" extrusionOk="0">
                  <a:moveTo>
                    <a:pt x="0" y="42413"/>
                  </a:moveTo>
                  <a:cubicBezTo>
                    <a:pt x="-689" y="20750"/>
                    <a:pt x="21044" y="2910"/>
                    <a:pt x="42413" y="0"/>
                  </a:cubicBezTo>
                  <a:cubicBezTo>
                    <a:pt x="195071" y="5536"/>
                    <a:pt x="406129" y="-18313"/>
                    <a:pt x="573479" y="0"/>
                  </a:cubicBezTo>
                  <a:cubicBezTo>
                    <a:pt x="740829" y="18313"/>
                    <a:pt x="989286" y="-23162"/>
                    <a:pt x="1153820" y="0"/>
                  </a:cubicBezTo>
                  <a:cubicBezTo>
                    <a:pt x="1318354" y="23162"/>
                    <a:pt x="1568986" y="-16812"/>
                    <a:pt x="1684886" y="0"/>
                  </a:cubicBezTo>
                  <a:cubicBezTo>
                    <a:pt x="1706746" y="854"/>
                    <a:pt x="1729018" y="19239"/>
                    <a:pt x="1727299" y="42413"/>
                  </a:cubicBezTo>
                  <a:cubicBezTo>
                    <a:pt x="1719236" y="119079"/>
                    <a:pt x="1743411" y="314044"/>
                    <a:pt x="1727299" y="382436"/>
                  </a:cubicBezTo>
                  <a:cubicBezTo>
                    <a:pt x="1725976" y="403665"/>
                    <a:pt x="1710220" y="427287"/>
                    <a:pt x="1684886" y="424849"/>
                  </a:cubicBezTo>
                  <a:cubicBezTo>
                    <a:pt x="1464732" y="445519"/>
                    <a:pt x="1272685" y="433550"/>
                    <a:pt x="1104546" y="424849"/>
                  </a:cubicBezTo>
                  <a:cubicBezTo>
                    <a:pt x="936407" y="416148"/>
                    <a:pt x="671250" y="413595"/>
                    <a:pt x="557055" y="424849"/>
                  </a:cubicBezTo>
                  <a:cubicBezTo>
                    <a:pt x="442860" y="436103"/>
                    <a:pt x="289259" y="429806"/>
                    <a:pt x="42413" y="424849"/>
                  </a:cubicBezTo>
                  <a:cubicBezTo>
                    <a:pt x="21917" y="425696"/>
                    <a:pt x="-1541" y="408738"/>
                    <a:pt x="0" y="382436"/>
                  </a:cubicBezTo>
                  <a:cubicBezTo>
                    <a:pt x="2241" y="213664"/>
                    <a:pt x="-16242" y="144702"/>
                    <a:pt x="0" y="4241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4139363552">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Biz_xw_user_center</a:t>
              </a:r>
              <a:endParaRPr lang="en-US" sz="1400" dirty="0">
                <a:solidFill>
                  <a:schemeClr val="accent6">
                    <a:lumMod val="50000"/>
                  </a:schemeClr>
                </a:solidFill>
              </a:endParaRPr>
            </a:p>
          </p:txBody>
        </p:sp>
        <p:sp>
          <p:nvSpPr>
            <p:cNvPr id="185" name="Rounded Rectangle 184">
              <a:extLst>
                <a:ext uri="{FF2B5EF4-FFF2-40B4-BE49-F238E27FC236}">
                  <a16:creationId xmlns:a16="http://schemas.microsoft.com/office/drawing/2014/main" id="{B21895FE-2A69-DC46-864B-05154F8D81C5}"/>
                </a:ext>
              </a:extLst>
            </p:cNvPr>
            <p:cNvSpPr/>
            <p:nvPr/>
          </p:nvSpPr>
          <p:spPr>
            <a:xfrm>
              <a:off x="6201487" y="2197935"/>
              <a:ext cx="1482392" cy="424849"/>
            </a:xfrm>
            <a:custGeom>
              <a:avLst/>
              <a:gdLst>
                <a:gd name="connsiteX0" fmla="*/ 0 w 1482392"/>
                <a:gd name="connsiteY0" fmla="*/ 42413 h 424849"/>
                <a:gd name="connsiteX1" fmla="*/ 42413 w 1482392"/>
                <a:gd name="connsiteY1" fmla="*/ 0 h 424849"/>
                <a:gd name="connsiteX2" fmla="*/ 741196 w 1482392"/>
                <a:gd name="connsiteY2" fmla="*/ 0 h 424849"/>
                <a:gd name="connsiteX3" fmla="*/ 1439979 w 1482392"/>
                <a:gd name="connsiteY3" fmla="*/ 0 h 424849"/>
                <a:gd name="connsiteX4" fmla="*/ 1482392 w 1482392"/>
                <a:gd name="connsiteY4" fmla="*/ 42413 h 424849"/>
                <a:gd name="connsiteX5" fmla="*/ 1482392 w 1482392"/>
                <a:gd name="connsiteY5" fmla="*/ 382436 h 424849"/>
                <a:gd name="connsiteX6" fmla="*/ 1439979 w 1482392"/>
                <a:gd name="connsiteY6" fmla="*/ 424849 h 424849"/>
                <a:gd name="connsiteX7" fmla="*/ 755172 w 1482392"/>
                <a:gd name="connsiteY7" fmla="*/ 424849 h 424849"/>
                <a:gd name="connsiteX8" fmla="*/ 42413 w 1482392"/>
                <a:gd name="connsiteY8" fmla="*/ 424849 h 424849"/>
                <a:gd name="connsiteX9" fmla="*/ 0 w 1482392"/>
                <a:gd name="connsiteY9" fmla="*/ 382436 h 424849"/>
                <a:gd name="connsiteX10" fmla="*/ 0 w 1482392"/>
                <a:gd name="connsiteY10" fmla="*/ 42413 h 42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82392" h="424849" fill="none" extrusionOk="0">
                  <a:moveTo>
                    <a:pt x="0" y="42413"/>
                  </a:moveTo>
                  <a:cubicBezTo>
                    <a:pt x="38" y="20712"/>
                    <a:pt x="17961" y="403"/>
                    <a:pt x="42413" y="0"/>
                  </a:cubicBezTo>
                  <a:cubicBezTo>
                    <a:pt x="210045" y="16102"/>
                    <a:pt x="396718" y="7740"/>
                    <a:pt x="741196" y="0"/>
                  </a:cubicBezTo>
                  <a:cubicBezTo>
                    <a:pt x="1085674" y="-7740"/>
                    <a:pt x="1175055" y="11212"/>
                    <a:pt x="1439979" y="0"/>
                  </a:cubicBezTo>
                  <a:cubicBezTo>
                    <a:pt x="1462663" y="1312"/>
                    <a:pt x="1480967" y="17737"/>
                    <a:pt x="1482392" y="42413"/>
                  </a:cubicBezTo>
                  <a:cubicBezTo>
                    <a:pt x="1466258" y="186587"/>
                    <a:pt x="1469767" y="220802"/>
                    <a:pt x="1482392" y="382436"/>
                  </a:cubicBezTo>
                  <a:cubicBezTo>
                    <a:pt x="1477814" y="403985"/>
                    <a:pt x="1461307" y="422230"/>
                    <a:pt x="1439979" y="424849"/>
                  </a:cubicBezTo>
                  <a:cubicBezTo>
                    <a:pt x="1244733" y="452169"/>
                    <a:pt x="963928" y="417373"/>
                    <a:pt x="755172" y="424849"/>
                  </a:cubicBezTo>
                  <a:cubicBezTo>
                    <a:pt x="546416" y="432325"/>
                    <a:pt x="372597" y="391301"/>
                    <a:pt x="42413" y="424849"/>
                  </a:cubicBezTo>
                  <a:cubicBezTo>
                    <a:pt x="16921" y="422959"/>
                    <a:pt x="-647" y="406494"/>
                    <a:pt x="0" y="382436"/>
                  </a:cubicBezTo>
                  <a:cubicBezTo>
                    <a:pt x="5898" y="214411"/>
                    <a:pt x="-13953" y="158502"/>
                    <a:pt x="0" y="42413"/>
                  </a:cubicBezTo>
                  <a:close/>
                </a:path>
                <a:path w="1482392" h="424849" stroke="0" extrusionOk="0">
                  <a:moveTo>
                    <a:pt x="0" y="42413"/>
                  </a:moveTo>
                  <a:cubicBezTo>
                    <a:pt x="-689" y="20750"/>
                    <a:pt x="21044" y="2910"/>
                    <a:pt x="42413" y="0"/>
                  </a:cubicBezTo>
                  <a:cubicBezTo>
                    <a:pt x="343029" y="26309"/>
                    <a:pt x="442446" y="28759"/>
                    <a:pt x="727220" y="0"/>
                  </a:cubicBezTo>
                  <a:cubicBezTo>
                    <a:pt x="1011994" y="-28759"/>
                    <a:pt x="1283083" y="4663"/>
                    <a:pt x="1439979" y="0"/>
                  </a:cubicBezTo>
                  <a:cubicBezTo>
                    <a:pt x="1462251" y="1454"/>
                    <a:pt x="1482876" y="20333"/>
                    <a:pt x="1482392" y="42413"/>
                  </a:cubicBezTo>
                  <a:cubicBezTo>
                    <a:pt x="1465820" y="119269"/>
                    <a:pt x="1476958" y="270065"/>
                    <a:pt x="1482392" y="382436"/>
                  </a:cubicBezTo>
                  <a:cubicBezTo>
                    <a:pt x="1478156" y="409893"/>
                    <a:pt x="1466136" y="426170"/>
                    <a:pt x="1439979" y="424849"/>
                  </a:cubicBezTo>
                  <a:cubicBezTo>
                    <a:pt x="1149860" y="425063"/>
                    <a:pt x="1031715" y="409998"/>
                    <a:pt x="741196" y="424849"/>
                  </a:cubicBezTo>
                  <a:cubicBezTo>
                    <a:pt x="450677" y="439700"/>
                    <a:pt x="280888" y="441485"/>
                    <a:pt x="42413" y="424849"/>
                  </a:cubicBezTo>
                  <a:cubicBezTo>
                    <a:pt x="14957" y="426405"/>
                    <a:pt x="-1419" y="403276"/>
                    <a:pt x="0" y="382436"/>
                  </a:cubicBezTo>
                  <a:cubicBezTo>
                    <a:pt x="-302" y="270243"/>
                    <a:pt x="-10658" y="128967"/>
                    <a:pt x="0" y="4241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4139363552">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Biz_story</a:t>
              </a:r>
              <a:endParaRPr lang="en-US" sz="1400" dirty="0">
                <a:solidFill>
                  <a:schemeClr val="accent6">
                    <a:lumMod val="50000"/>
                  </a:schemeClr>
                </a:solidFill>
              </a:endParaRPr>
            </a:p>
          </p:txBody>
        </p:sp>
        <p:sp>
          <p:nvSpPr>
            <p:cNvPr id="186" name="Rounded Rectangle 185">
              <a:extLst>
                <a:ext uri="{FF2B5EF4-FFF2-40B4-BE49-F238E27FC236}">
                  <a16:creationId xmlns:a16="http://schemas.microsoft.com/office/drawing/2014/main" id="{F57F7E6F-E5D0-D74D-83A7-9FE6AE91506D}"/>
                </a:ext>
              </a:extLst>
            </p:cNvPr>
            <p:cNvSpPr/>
            <p:nvPr/>
          </p:nvSpPr>
          <p:spPr>
            <a:xfrm>
              <a:off x="7782460" y="2176989"/>
              <a:ext cx="1727299" cy="424849"/>
            </a:xfrm>
            <a:custGeom>
              <a:avLst/>
              <a:gdLst>
                <a:gd name="connsiteX0" fmla="*/ 0 w 1727299"/>
                <a:gd name="connsiteY0" fmla="*/ 42413 h 424849"/>
                <a:gd name="connsiteX1" fmla="*/ 42413 w 1727299"/>
                <a:gd name="connsiteY1" fmla="*/ 0 h 424849"/>
                <a:gd name="connsiteX2" fmla="*/ 573479 w 1727299"/>
                <a:gd name="connsiteY2" fmla="*/ 0 h 424849"/>
                <a:gd name="connsiteX3" fmla="*/ 1071696 w 1727299"/>
                <a:gd name="connsiteY3" fmla="*/ 0 h 424849"/>
                <a:gd name="connsiteX4" fmla="*/ 1684886 w 1727299"/>
                <a:gd name="connsiteY4" fmla="*/ 0 h 424849"/>
                <a:gd name="connsiteX5" fmla="*/ 1727299 w 1727299"/>
                <a:gd name="connsiteY5" fmla="*/ 42413 h 424849"/>
                <a:gd name="connsiteX6" fmla="*/ 1727299 w 1727299"/>
                <a:gd name="connsiteY6" fmla="*/ 382436 h 424849"/>
                <a:gd name="connsiteX7" fmla="*/ 1684886 w 1727299"/>
                <a:gd name="connsiteY7" fmla="*/ 424849 h 424849"/>
                <a:gd name="connsiteX8" fmla="*/ 1120970 w 1727299"/>
                <a:gd name="connsiteY8" fmla="*/ 424849 h 424849"/>
                <a:gd name="connsiteX9" fmla="*/ 573479 w 1727299"/>
                <a:gd name="connsiteY9" fmla="*/ 424849 h 424849"/>
                <a:gd name="connsiteX10" fmla="*/ 42413 w 1727299"/>
                <a:gd name="connsiteY10" fmla="*/ 424849 h 424849"/>
                <a:gd name="connsiteX11" fmla="*/ 0 w 1727299"/>
                <a:gd name="connsiteY11" fmla="*/ 382436 h 424849"/>
                <a:gd name="connsiteX12" fmla="*/ 0 w 1727299"/>
                <a:gd name="connsiteY12" fmla="*/ 42413 h 42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27299" h="424849" fill="none" extrusionOk="0">
                  <a:moveTo>
                    <a:pt x="0" y="42413"/>
                  </a:moveTo>
                  <a:cubicBezTo>
                    <a:pt x="-4756" y="16722"/>
                    <a:pt x="19140" y="-3650"/>
                    <a:pt x="42413" y="0"/>
                  </a:cubicBezTo>
                  <a:cubicBezTo>
                    <a:pt x="186198" y="-12668"/>
                    <a:pt x="345548" y="-25147"/>
                    <a:pt x="573479" y="0"/>
                  </a:cubicBezTo>
                  <a:cubicBezTo>
                    <a:pt x="801410" y="25147"/>
                    <a:pt x="906668" y="7808"/>
                    <a:pt x="1071696" y="0"/>
                  </a:cubicBezTo>
                  <a:cubicBezTo>
                    <a:pt x="1236724" y="-7808"/>
                    <a:pt x="1474515" y="25478"/>
                    <a:pt x="1684886" y="0"/>
                  </a:cubicBezTo>
                  <a:cubicBezTo>
                    <a:pt x="1703732" y="-1875"/>
                    <a:pt x="1725203" y="16370"/>
                    <a:pt x="1727299" y="42413"/>
                  </a:cubicBezTo>
                  <a:cubicBezTo>
                    <a:pt x="1715381" y="208015"/>
                    <a:pt x="1738552" y="312345"/>
                    <a:pt x="1727299" y="382436"/>
                  </a:cubicBezTo>
                  <a:cubicBezTo>
                    <a:pt x="1728838" y="409448"/>
                    <a:pt x="1708801" y="425520"/>
                    <a:pt x="1684886" y="424849"/>
                  </a:cubicBezTo>
                  <a:cubicBezTo>
                    <a:pt x="1498983" y="402503"/>
                    <a:pt x="1319176" y="424934"/>
                    <a:pt x="1120970" y="424849"/>
                  </a:cubicBezTo>
                  <a:cubicBezTo>
                    <a:pt x="922764" y="424764"/>
                    <a:pt x="847095" y="448323"/>
                    <a:pt x="573479" y="424849"/>
                  </a:cubicBezTo>
                  <a:cubicBezTo>
                    <a:pt x="299863" y="401375"/>
                    <a:pt x="227059" y="418368"/>
                    <a:pt x="42413" y="424849"/>
                  </a:cubicBezTo>
                  <a:cubicBezTo>
                    <a:pt x="17739" y="426313"/>
                    <a:pt x="1716" y="401163"/>
                    <a:pt x="0" y="382436"/>
                  </a:cubicBezTo>
                  <a:cubicBezTo>
                    <a:pt x="15648" y="241132"/>
                    <a:pt x="-4545" y="201384"/>
                    <a:pt x="0" y="42413"/>
                  </a:cubicBezTo>
                  <a:close/>
                </a:path>
                <a:path w="1727299" h="424849" stroke="0" extrusionOk="0">
                  <a:moveTo>
                    <a:pt x="0" y="42413"/>
                  </a:moveTo>
                  <a:cubicBezTo>
                    <a:pt x="-689" y="20750"/>
                    <a:pt x="21044" y="2910"/>
                    <a:pt x="42413" y="0"/>
                  </a:cubicBezTo>
                  <a:cubicBezTo>
                    <a:pt x="195071" y="5536"/>
                    <a:pt x="406129" y="-18313"/>
                    <a:pt x="573479" y="0"/>
                  </a:cubicBezTo>
                  <a:cubicBezTo>
                    <a:pt x="740829" y="18313"/>
                    <a:pt x="989286" y="-23162"/>
                    <a:pt x="1153820" y="0"/>
                  </a:cubicBezTo>
                  <a:cubicBezTo>
                    <a:pt x="1318354" y="23162"/>
                    <a:pt x="1568986" y="-16812"/>
                    <a:pt x="1684886" y="0"/>
                  </a:cubicBezTo>
                  <a:cubicBezTo>
                    <a:pt x="1706746" y="854"/>
                    <a:pt x="1729018" y="19239"/>
                    <a:pt x="1727299" y="42413"/>
                  </a:cubicBezTo>
                  <a:cubicBezTo>
                    <a:pt x="1719236" y="119079"/>
                    <a:pt x="1743411" y="314044"/>
                    <a:pt x="1727299" y="382436"/>
                  </a:cubicBezTo>
                  <a:cubicBezTo>
                    <a:pt x="1725976" y="403665"/>
                    <a:pt x="1710220" y="427287"/>
                    <a:pt x="1684886" y="424849"/>
                  </a:cubicBezTo>
                  <a:cubicBezTo>
                    <a:pt x="1464732" y="445519"/>
                    <a:pt x="1272685" y="433550"/>
                    <a:pt x="1104546" y="424849"/>
                  </a:cubicBezTo>
                  <a:cubicBezTo>
                    <a:pt x="936407" y="416148"/>
                    <a:pt x="671250" y="413595"/>
                    <a:pt x="557055" y="424849"/>
                  </a:cubicBezTo>
                  <a:cubicBezTo>
                    <a:pt x="442860" y="436103"/>
                    <a:pt x="289259" y="429806"/>
                    <a:pt x="42413" y="424849"/>
                  </a:cubicBezTo>
                  <a:cubicBezTo>
                    <a:pt x="21917" y="425696"/>
                    <a:pt x="-1541" y="408738"/>
                    <a:pt x="0" y="382436"/>
                  </a:cubicBezTo>
                  <a:cubicBezTo>
                    <a:pt x="2241" y="213664"/>
                    <a:pt x="-16242" y="144702"/>
                    <a:pt x="0" y="42413"/>
                  </a:cubicBezTo>
                  <a:close/>
                </a:path>
              </a:pathLst>
            </a:custGeom>
            <a:solidFill>
              <a:schemeClr val="accent6">
                <a:lumMod val="40000"/>
                <a:lumOff val="60000"/>
              </a:schemeClr>
            </a:solidFill>
            <a:ln w="3175">
              <a:solidFill>
                <a:schemeClr val="accent6">
                  <a:lumMod val="50000"/>
                </a:schemeClr>
              </a:solidFill>
              <a:extLst>
                <a:ext uri="{C807C97D-BFC1-408E-A445-0C87EB9F89A2}">
                  <ask:lineSketchStyleProps xmlns:ask="http://schemas.microsoft.com/office/drawing/2018/sketchyshapes" sd="4139363552">
                    <a:prstGeom prst="roundRect">
                      <a:avLst>
                        <a:gd name="adj" fmla="val 9983"/>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Biz_story</a:t>
              </a:r>
              <a:endParaRPr lang="en-US" sz="1400" dirty="0">
                <a:solidFill>
                  <a:schemeClr val="accent6">
                    <a:lumMod val="50000"/>
                  </a:schemeClr>
                </a:solidFill>
              </a:endParaRPr>
            </a:p>
          </p:txBody>
        </p:sp>
      </p:grpSp>
      <p:grpSp>
        <p:nvGrpSpPr>
          <p:cNvPr id="213" name="Group 212">
            <a:extLst>
              <a:ext uri="{FF2B5EF4-FFF2-40B4-BE49-F238E27FC236}">
                <a16:creationId xmlns:a16="http://schemas.microsoft.com/office/drawing/2014/main" id="{8275BE3F-3AA7-5E49-8EE7-17FBAA45475E}"/>
              </a:ext>
            </a:extLst>
          </p:cNvPr>
          <p:cNvGrpSpPr/>
          <p:nvPr/>
        </p:nvGrpSpPr>
        <p:grpSpPr>
          <a:xfrm>
            <a:off x="191530" y="268774"/>
            <a:ext cx="9318229" cy="490735"/>
            <a:chOff x="191530" y="268774"/>
            <a:chExt cx="9318229" cy="490735"/>
          </a:xfrm>
        </p:grpSpPr>
        <p:sp>
          <p:nvSpPr>
            <p:cNvPr id="103" name="Rounded Rectangle 102">
              <a:extLst>
                <a:ext uri="{FF2B5EF4-FFF2-40B4-BE49-F238E27FC236}">
                  <a16:creationId xmlns:a16="http://schemas.microsoft.com/office/drawing/2014/main" id="{6E9CB7FC-C9D4-594F-B3DF-C680A90563E9}"/>
                </a:ext>
              </a:extLst>
            </p:cNvPr>
            <p:cNvSpPr/>
            <p:nvPr/>
          </p:nvSpPr>
          <p:spPr>
            <a:xfrm>
              <a:off x="191530" y="268774"/>
              <a:ext cx="755658" cy="490735"/>
            </a:xfrm>
            <a:custGeom>
              <a:avLst/>
              <a:gdLst>
                <a:gd name="connsiteX0" fmla="*/ 0 w 755658"/>
                <a:gd name="connsiteY0" fmla="*/ 81791 h 490735"/>
                <a:gd name="connsiteX1" fmla="*/ 81791 w 755658"/>
                <a:gd name="connsiteY1" fmla="*/ 0 h 490735"/>
                <a:gd name="connsiteX2" fmla="*/ 673867 w 755658"/>
                <a:gd name="connsiteY2" fmla="*/ 0 h 490735"/>
                <a:gd name="connsiteX3" fmla="*/ 755658 w 755658"/>
                <a:gd name="connsiteY3" fmla="*/ 81791 h 490735"/>
                <a:gd name="connsiteX4" fmla="*/ 755658 w 755658"/>
                <a:gd name="connsiteY4" fmla="*/ 408944 h 490735"/>
                <a:gd name="connsiteX5" fmla="*/ 673867 w 755658"/>
                <a:gd name="connsiteY5" fmla="*/ 490735 h 490735"/>
                <a:gd name="connsiteX6" fmla="*/ 81791 w 755658"/>
                <a:gd name="connsiteY6" fmla="*/ 490735 h 490735"/>
                <a:gd name="connsiteX7" fmla="*/ 0 w 755658"/>
                <a:gd name="connsiteY7" fmla="*/ 408944 h 490735"/>
                <a:gd name="connsiteX8" fmla="*/ 0 w 755658"/>
                <a:gd name="connsiteY8" fmla="*/ 81791 h 4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5658" h="490735" fill="none" extrusionOk="0">
                  <a:moveTo>
                    <a:pt x="0" y="81791"/>
                  </a:moveTo>
                  <a:cubicBezTo>
                    <a:pt x="-4418" y="43486"/>
                    <a:pt x="42752" y="3725"/>
                    <a:pt x="81791" y="0"/>
                  </a:cubicBezTo>
                  <a:cubicBezTo>
                    <a:pt x="231833" y="-27667"/>
                    <a:pt x="494832" y="46395"/>
                    <a:pt x="673867" y="0"/>
                  </a:cubicBezTo>
                  <a:cubicBezTo>
                    <a:pt x="725551" y="11075"/>
                    <a:pt x="754716" y="35383"/>
                    <a:pt x="755658" y="81791"/>
                  </a:cubicBezTo>
                  <a:cubicBezTo>
                    <a:pt x="770487" y="197475"/>
                    <a:pt x="739788" y="260840"/>
                    <a:pt x="755658" y="408944"/>
                  </a:cubicBezTo>
                  <a:cubicBezTo>
                    <a:pt x="750341" y="453824"/>
                    <a:pt x="719130" y="493499"/>
                    <a:pt x="673867" y="490735"/>
                  </a:cubicBezTo>
                  <a:cubicBezTo>
                    <a:pt x="409266" y="558251"/>
                    <a:pt x="333350" y="463277"/>
                    <a:pt x="81791" y="490735"/>
                  </a:cubicBezTo>
                  <a:cubicBezTo>
                    <a:pt x="32617" y="494639"/>
                    <a:pt x="-1508" y="462625"/>
                    <a:pt x="0" y="408944"/>
                  </a:cubicBezTo>
                  <a:cubicBezTo>
                    <a:pt x="-1238" y="324079"/>
                    <a:pt x="5967" y="208156"/>
                    <a:pt x="0" y="81791"/>
                  </a:cubicBezTo>
                  <a:close/>
                </a:path>
                <a:path w="755658" h="490735" stroke="0" extrusionOk="0">
                  <a:moveTo>
                    <a:pt x="0" y="81791"/>
                  </a:moveTo>
                  <a:cubicBezTo>
                    <a:pt x="3714" y="37011"/>
                    <a:pt x="43496" y="9661"/>
                    <a:pt x="81791" y="0"/>
                  </a:cubicBezTo>
                  <a:cubicBezTo>
                    <a:pt x="201283" y="-38544"/>
                    <a:pt x="439909" y="37934"/>
                    <a:pt x="673867" y="0"/>
                  </a:cubicBezTo>
                  <a:cubicBezTo>
                    <a:pt x="708959" y="5833"/>
                    <a:pt x="754247" y="42460"/>
                    <a:pt x="755658" y="81791"/>
                  </a:cubicBezTo>
                  <a:cubicBezTo>
                    <a:pt x="764883" y="180964"/>
                    <a:pt x="751620" y="247583"/>
                    <a:pt x="755658" y="408944"/>
                  </a:cubicBezTo>
                  <a:cubicBezTo>
                    <a:pt x="752806" y="451360"/>
                    <a:pt x="725719" y="488412"/>
                    <a:pt x="673867" y="490735"/>
                  </a:cubicBezTo>
                  <a:cubicBezTo>
                    <a:pt x="448631" y="517657"/>
                    <a:pt x="270962" y="483983"/>
                    <a:pt x="81791" y="490735"/>
                  </a:cubicBezTo>
                  <a:cubicBezTo>
                    <a:pt x="41523" y="493276"/>
                    <a:pt x="6699" y="463539"/>
                    <a:pt x="0" y="408944"/>
                  </a:cubicBezTo>
                  <a:cubicBezTo>
                    <a:pt x="-25969" y="275691"/>
                    <a:pt x="33260" y="165766"/>
                    <a:pt x="0" y="81791"/>
                  </a:cubicBezTo>
                  <a:close/>
                </a:path>
              </a:pathLst>
            </a:custGeom>
            <a:solidFill>
              <a:schemeClr val="bg1"/>
            </a:solidFill>
            <a:ln w="3175">
              <a:solidFill>
                <a:schemeClr val="bg1"/>
              </a:solidFill>
              <a:extLst>
                <a:ext uri="{C807C97D-BFC1-408E-A445-0C87EB9F89A2}">
                  <ask:lineSketchStyleProps xmlns:ask="http://schemas.microsoft.com/office/drawing/2018/sketchyshapes" sd="619942377">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App</a:t>
              </a:r>
            </a:p>
          </p:txBody>
        </p:sp>
        <p:grpSp>
          <p:nvGrpSpPr>
            <p:cNvPr id="111" name="Group 110">
              <a:extLst>
                <a:ext uri="{FF2B5EF4-FFF2-40B4-BE49-F238E27FC236}">
                  <a16:creationId xmlns:a16="http://schemas.microsoft.com/office/drawing/2014/main" id="{C0CD48E2-4D38-6547-9A18-723590AE4D95}"/>
                </a:ext>
              </a:extLst>
            </p:cNvPr>
            <p:cNvGrpSpPr/>
            <p:nvPr/>
          </p:nvGrpSpPr>
          <p:grpSpPr>
            <a:xfrm>
              <a:off x="1076960" y="325159"/>
              <a:ext cx="7335376" cy="408161"/>
              <a:chOff x="1821128" y="771224"/>
              <a:chExt cx="7223989" cy="490735"/>
            </a:xfrm>
          </p:grpSpPr>
          <p:sp>
            <p:nvSpPr>
              <p:cNvPr id="114" name="Rounded Rectangle 113">
                <a:extLst>
                  <a:ext uri="{FF2B5EF4-FFF2-40B4-BE49-F238E27FC236}">
                    <a16:creationId xmlns:a16="http://schemas.microsoft.com/office/drawing/2014/main" id="{08602CE1-C3E0-1448-823D-DF813391F3E2}"/>
                  </a:ext>
                </a:extLst>
              </p:cNvPr>
              <p:cNvSpPr/>
              <p:nvPr/>
            </p:nvSpPr>
            <p:spPr>
              <a:xfrm>
                <a:off x="1821128" y="771224"/>
                <a:ext cx="1120033" cy="490735"/>
              </a:xfrm>
              <a:custGeom>
                <a:avLst/>
                <a:gdLst>
                  <a:gd name="connsiteX0" fmla="*/ 0 w 1137303"/>
                  <a:gd name="connsiteY0" fmla="*/ 68028 h 408161"/>
                  <a:gd name="connsiteX1" fmla="*/ 68028 w 1137303"/>
                  <a:gd name="connsiteY1" fmla="*/ 0 h 408161"/>
                  <a:gd name="connsiteX2" fmla="*/ 568652 w 1137303"/>
                  <a:gd name="connsiteY2" fmla="*/ 0 h 408161"/>
                  <a:gd name="connsiteX3" fmla="*/ 1069275 w 1137303"/>
                  <a:gd name="connsiteY3" fmla="*/ 0 h 408161"/>
                  <a:gd name="connsiteX4" fmla="*/ 1137303 w 1137303"/>
                  <a:gd name="connsiteY4" fmla="*/ 68028 h 408161"/>
                  <a:gd name="connsiteX5" fmla="*/ 1137303 w 1137303"/>
                  <a:gd name="connsiteY5" fmla="*/ 340133 h 408161"/>
                  <a:gd name="connsiteX6" fmla="*/ 1069275 w 1137303"/>
                  <a:gd name="connsiteY6" fmla="*/ 408161 h 408161"/>
                  <a:gd name="connsiteX7" fmla="*/ 558639 w 1137303"/>
                  <a:gd name="connsiteY7" fmla="*/ 408161 h 408161"/>
                  <a:gd name="connsiteX8" fmla="*/ 68028 w 1137303"/>
                  <a:gd name="connsiteY8" fmla="*/ 408161 h 408161"/>
                  <a:gd name="connsiteX9" fmla="*/ 0 w 1137303"/>
                  <a:gd name="connsiteY9" fmla="*/ 340133 h 408161"/>
                  <a:gd name="connsiteX10" fmla="*/ 0 w 1137303"/>
                  <a:gd name="connsiteY10" fmla="*/ 68028 h 408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7303" h="408161" fill="none" extrusionOk="0">
                    <a:moveTo>
                      <a:pt x="0" y="68028"/>
                    </a:moveTo>
                    <a:cubicBezTo>
                      <a:pt x="-2478" y="29575"/>
                      <a:pt x="22417" y="-5159"/>
                      <a:pt x="68028" y="0"/>
                    </a:cubicBezTo>
                    <a:cubicBezTo>
                      <a:pt x="191519" y="-44800"/>
                      <a:pt x="391934" y="14652"/>
                      <a:pt x="568652" y="0"/>
                    </a:cubicBezTo>
                    <a:cubicBezTo>
                      <a:pt x="745370" y="-14652"/>
                      <a:pt x="853296" y="52367"/>
                      <a:pt x="1069275" y="0"/>
                    </a:cubicBezTo>
                    <a:cubicBezTo>
                      <a:pt x="1108404" y="134"/>
                      <a:pt x="1147606" y="34106"/>
                      <a:pt x="1137303" y="68028"/>
                    </a:cubicBezTo>
                    <a:cubicBezTo>
                      <a:pt x="1138937" y="144575"/>
                      <a:pt x="1121010" y="271983"/>
                      <a:pt x="1137303" y="340133"/>
                    </a:cubicBezTo>
                    <a:cubicBezTo>
                      <a:pt x="1130123" y="381514"/>
                      <a:pt x="1110708" y="400259"/>
                      <a:pt x="1069275" y="408161"/>
                    </a:cubicBezTo>
                    <a:cubicBezTo>
                      <a:pt x="877620" y="453142"/>
                      <a:pt x="784320" y="377266"/>
                      <a:pt x="558639" y="408161"/>
                    </a:cubicBezTo>
                    <a:cubicBezTo>
                      <a:pt x="332958" y="439056"/>
                      <a:pt x="244970" y="366693"/>
                      <a:pt x="68028" y="408161"/>
                    </a:cubicBezTo>
                    <a:cubicBezTo>
                      <a:pt x="29436" y="407628"/>
                      <a:pt x="-7052" y="373124"/>
                      <a:pt x="0" y="340133"/>
                    </a:cubicBezTo>
                    <a:cubicBezTo>
                      <a:pt x="-21439" y="270052"/>
                      <a:pt x="533" y="133574"/>
                      <a:pt x="0" y="68028"/>
                    </a:cubicBezTo>
                    <a:close/>
                  </a:path>
                  <a:path w="1137303" h="408161" stroke="0" extrusionOk="0">
                    <a:moveTo>
                      <a:pt x="0" y="68028"/>
                    </a:moveTo>
                    <a:cubicBezTo>
                      <a:pt x="2979" y="30465"/>
                      <a:pt x="29606" y="-2276"/>
                      <a:pt x="68028" y="0"/>
                    </a:cubicBezTo>
                    <a:cubicBezTo>
                      <a:pt x="285335" y="-23051"/>
                      <a:pt x="335611" y="9442"/>
                      <a:pt x="578664" y="0"/>
                    </a:cubicBezTo>
                    <a:cubicBezTo>
                      <a:pt x="821717" y="-9442"/>
                      <a:pt x="941267" y="57062"/>
                      <a:pt x="1069275" y="0"/>
                    </a:cubicBezTo>
                    <a:cubicBezTo>
                      <a:pt x="1096470" y="-3229"/>
                      <a:pt x="1139670" y="23408"/>
                      <a:pt x="1137303" y="68028"/>
                    </a:cubicBezTo>
                    <a:cubicBezTo>
                      <a:pt x="1165174" y="178575"/>
                      <a:pt x="1114533" y="254409"/>
                      <a:pt x="1137303" y="340133"/>
                    </a:cubicBezTo>
                    <a:cubicBezTo>
                      <a:pt x="1138111" y="378554"/>
                      <a:pt x="1113942" y="403864"/>
                      <a:pt x="1069275" y="408161"/>
                    </a:cubicBezTo>
                    <a:cubicBezTo>
                      <a:pt x="906550" y="423466"/>
                      <a:pt x="725280" y="369434"/>
                      <a:pt x="558639" y="408161"/>
                    </a:cubicBezTo>
                    <a:cubicBezTo>
                      <a:pt x="391998" y="446888"/>
                      <a:pt x="191451" y="372428"/>
                      <a:pt x="68028" y="408161"/>
                    </a:cubicBezTo>
                    <a:cubicBezTo>
                      <a:pt x="24538" y="410825"/>
                      <a:pt x="3982" y="367566"/>
                      <a:pt x="0" y="340133"/>
                    </a:cubicBezTo>
                    <a:cubicBezTo>
                      <a:pt x="-29395" y="224393"/>
                      <a:pt x="32404" y="186164"/>
                      <a:pt x="0" y="68028"/>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sd="2936047290">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App.cf</a:t>
                </a:r>
                <a:endParaRPr lang="en-US" sz="1600" dirty="0">
                  <a:solidFill>
                    <a:schemeClr val="accent2">
                      <a:lumMod val="75000"/>
                    </a:schemeClr>
                  </a:solidFill>
                </a:endParaRPr>
              </a:p>
            </p:txBody>
          </p:sp>
          <p:sp>
            <p:nvSpPr>
              <p:cNvPr id="115" name="Rounded Rectangle 114">
                <a:extLst>
                  <a:ext uri="{FF2B5EF4-FFF2-40B4-BE49-F238E27FC236}">
                    <a16:creationId xmlns:a16="http://schemas.microsoft.com/office/drawing/2014/main" id="{EA63BBE9-AB44-744E-9D0F-66BB48F3A93A}"/>
                  </a:ext>
                </a:extLst>
              </p:cNvPr>
              <p:cNvSpPr/>
              <p:nvPr/>
            </p:nvSpPr>
            <p:spPr>
              <a:xfrm>
                <a:off x="3041919" y="771224"/>
                <a:ext cx="1120033" cy="490735"/>
              </a:xfrm>
              <a:custGeom>
                <a:avLst/>
                <a:gdLst>
                  <a:gd name="connsiteX0" fmla="*/ 0 w 1137303"/>
                  <a:gd name="connsiteY0" fmla="*/ 68028 h 408161"/>
                  <a:gd name="connsiteX1" fmla="*/ 68028 w 1137303"/>
                  <a:gd name="connsiteY1" fmla="*/ 0 h 408161"/>
                  <a:gd name="connsiteX2" fmla="*/ 568652 w 1137303"/>
                  <a:gd name="connsiteY2" fmla="*/ 0 h 408161"/>
                  <a:gd name="connsiteX3" fmla="*/ 1069275 w 1137303"/>
                  <a:gd name="connsiteY3" fmla="*/ 0 h 408161"/>
                  <a:gd name="connsiteX4" fmla="*/ 1137303 w 1137303"/>
                  <a:gd name="connsiteY4" fmla="*/ 68028 h 408161"/>
                  <a:gd name="connsiteX5" fmla="*/ 1137303 w 1137303"/>
                  <a:gd name="connsiteY5" fmla="*/ 340133 h 408161"/>
                  <a:gd name="connsiteX6" fmla="*/ 1069275 w 1137303"/>
                  <a:gd name="connsiteY6" fmla="*/ 408161 h 408161"/>
                  <a:gd name="connsiteX7" fmla="*/ 568652 w 1137303"/>
                  <a:gd name="connsiteY7" fmla="*/ 408161 h 408161"/>
                  <a:gd name="connsiteX8" fmla="*/ 68028 w 1137303"/>
                  <a:gd name="connsiteY8" fmla="*/ 408161 h 408161"/>
                  <a:gd name="connsiteX9" fmla="*/ 0 w 1137303"/>
                  <a:gd name="connsiteY9" fmla="*/ 340133 h 408161"/>
                  <a:gd name="connsiteX10" fmla="*/ 0 w 1137303"/>
                  <a:gd name="connsiteY10" fmla="*/ 68028 h 408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7303" h="408161" fill="none" extrusionOk="0">
                    <a:moveTo>
                      <a:pt x="0" y="68028"/>
                    </a:moveTo>
                    <a:cubicBezTo>
                      <a:pt x="7745" y="24152"/>
                      <a:pt x="28456" y="-6322"/>
                      <a:pt x="68028" y="0"/>
                    </a:cubicBezTo>
                    <a:cubicBezTo>
                      <a:pt x="209882" y="-48775"/>
                      <a:pt x="393335" y="29763"/>
                      <a:pt x="568652" y="0"/>
                    </a:cubicBezTo>
                    <a:cubicBezTo>
                      <a:pt x="743969" y="-29763"/>
                      <a:pt x="861177" y="10955"/>
                      <a:pt x="1069275" y="0"/>
                    </a:cubicBezTo>
                    <a:cubicBezTo>
                      <a:pt x="1108841" y="4171"/>
                      <a:pt x="1138264" y="30979"/>
                      <a:pt x="1137303" y="68028"/>
                    </a:cubicBezTo>
                    <a:cubicBezTo>
                      <a:pt x="1159108" y="166590"/>
                      <a:pt x="1120943" y="241299"/>
                      <a:pt x="1137303" y="340133"/>
                    </a:cubicBezTo>
                    <a:cubicBezTo>
                      <a:pt x="1139680" y="376572"/>
                      <a:pt x="1109570" y="405419"/>
                      <a:pt x="1069275" y="408161"/>
                    </a:cubicBezTo>
                    <a:cubicBezTo>
                      <a:pt x="964908" y="429096"/>
                      <a:pt x="782224" y="362630"/>
                      <a:pt x="568652" y="408161"/>
                    </a:cubicBezTo>
                    <a:cubicBezTo>
                      <a:pt x="355080" y="453692"/>
                      <a:pt x="216395" y="375786"/>
                      <a:pt x="68028" y="408161"/>
                    </a:cubicBezTo>
                    <a:cubicBezTo>
                      <a:pt x="24058" y="399249"/>
                      <a:pt x="-314" y="378950"/>
                      <a:pt x="0" y="340133"/>
                    </a:cubicBezTo>
                    <a:cubicBezTo>
                      <a:pt x="-5373" y="236573"/>
                      <a:pt x="22988" y="164978"/>
                      <a:pt x="0" y="68028"/>
                    </a:cubicBezTo>
                    <a:close/>
                  </a:path>
                  <a:path w="1137303" h="408161" stroke="0" extrusionOk="0">
                    <a:moveTo>
                      <a:pt x="0" y="68028"/>
                    </a:moveTo>
                    <a:cubicBezTo>
                      <a:pt x="838" y="34295"/>
                      <a:pt x="37039" y="-8755"/>
                      <a:pt x="68028" y="0"/>
                    </a:cubicBezTo>
                    <a:cubicBezTo>
                      <a:pt x="297209" y="-31578"/>
                      <a:pt x="359472" y="38143"/>
                      <a:pt x="558639" y="0"/>
                    </a:cubicBezTo>
                    <a:cubicBezTo>
                      <a:pt x="757806" y="-38143"/>
                      <a:pt x="902931" y="1380"/>
                      <a:pt x="1069275" y="0"/>
                    </a:cubicBezTo>
                    <a:cubicBezTo>
                      <a:pt x="1103843" y="4261"/>
                      <a:pt x="1127805" y="33401"/>
                      <a:pt x="1137303" y="68028"/>
                    </a:cubicBezTo>
                    <a:cubicBezTo>
                      <a:pt x="1152359" y="136339"/>
                      <a:pt x="1120304" y="270891"/>
                      <a:pt x="1137303" y="340133"/>
                    </a:cubicBezTo>
                    <a:cubicBezTo>
                      <a:pt x="1133382" y="376266"/>
                      <a:pt x="1106137" y="407683"/>
                      <a:pt x="1069275" y="408161"/>
                    </a:cubicBezTo>
                    <a:cubicBezTo>
                      <a:pt x="877909" y="464287"/>
                      <a:pt x="782844" y="374747"/>
                      <a:pt x="598689" y="408161"/>
                    </a:cubicBezTo>
                    <a:cubicBezTo>
                      <a:pt x="414534" y="441575"/>
                      <a:pt x="175341" y="388711"/>
                      <a:pt x="68028" y="408161"/>
                    </a:cubicBezTo>
                    <a:cubicBezTo>
                      <a:pt x="32505" y="409176"/>
                      <a:pt x="1592" y="379555"/>
                      <a:pt x="0" y="340133"/>
                    </a:cubicBezTo>
                    <a:cubicBezTo>
                      <a:pt x="-30369" y="220308"/>
                      <a:pt x="17158" y="187038"/>
                      <a:pt x="0" y="68028"/>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sd="147086140">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App.dnf</a:t>
                </a:r>
                <a:endParaRPr lang="en-US" sz="1600" dirty="0">
                  <a:solidFill>
                    <a:schemeClr val="accent2">
                      <a:lumMod val="75000"/>
                    </a:schemeClr>
                  </a:solidFill>
                </a:endParaRPr>
              </a:p>
            </p:txBody>
          </p:sp>
          <p:sp>
            <p:nvSpPr>
              <p:cNvPr id="116" name="Rounded Rectangle 115">
                <a:extLst>
                  <a:ext uri="{FF2B5EF4-FFF2-40B4-BE49-F238E27FC236}">
                    <a16:creationId xmlns:a16="http://schemas.microsoft.com/office/drawing/2014/main" id="{2CB79BBC-0E56-8E44-B3C8-EC7183497D5E}"/>
                  </a:ext>
                </a:extLst>
              </p:cNvPr>
              <p:cNvSpPr/>
              <p:nvPr/>
            </p:nvSpPr>
            <p:spPr>
              <a:xfrm>
                <a:off x="4262710" y="771224"/>
                <a:ext cx="1120033" cy="490735"/>
              </a:xfrm>
              <a:custGeom>
                <a:avLst/>
                <a:gdLst>
                  <a:gd name="connsiteX0" fmla="*/ 0 w 1137303"/>
                  <a:gd name="connsiteY0" fmla="*/ 68028 h 408161"/>
                  <a:gd name="connsiteX1" fmla="*/ 68028 w 1137303"/>
                  <a:gd name="connsiteY1" fmla="*/ 0 h 408161"/>
                  <a:gd name="connsiteX2" fmla="*/ 558639 w 1137303"/>
                  <a:gd name="connsiteY2" fmla="*/ 0 h 408161"/>
                  <a:gd name="connsiteX3" fmla="*/ 1069275 w 1137303"/>
                  <a:gd name="connsiteY3" fmla="*/ 0 h 408161"/>
                  <a:gd name="connsiteX4" fmla="*/ 1137303 w 1137303"/>
                  <a:gd name="connsiteY4" fmla="*/ 68028 h 408161"/>
                  <a:gd name="connsiteX5" fmla="*/ 1137303 w 1137303"/>
                  <a:gd name="connsiteY5" fmla="*/ 340133 h 408161"/>
                  <a:gd name="connsiteX6" fmla="*/ 1069275 w 1137303"/>
                  <a:gd name="connsiteY6" fmla="*/ 408161 h 408161"/>
                  <a:gd name="connsiteX7" fmla="*/ 568652 w 1137303"/>
                  <a:gd name="connsiteY7" fmla="*/ 408161 h 408161"/>
                  <a:gd name="connsiteX8" fmla="*/ 68028 w 1137303"/>
                  <a:gd name="connsiteY8" fmla="*/ 408161 h 408161"/>
                  <a:gd name="connsiteX9" fmla="*/ 0 w 1137303"/>
                  <a:gd name="connsiteY9" fmla="*/ 340133 h 408161"/>
                  <a:gd name="connsiteX10" fmla="*/ 0 w 1137303"/>
                  <a:gd name="connsiteY10" fmla="*/ 68028 h 408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7303" h="408161" fill="none" extrusionOk="0">
                    <a:moveTo>
                      <a:pt x="0" y="68028"/>
                    </a:moveTo>
                    <a:cubicBezTo>
                      <a:pt x="-1595" y="30950"/>
                      <a:pt x="23744" y="-3806"/>
                      <a:pt x="68028" y="0"/>
                    </a:cubicBezTo>
                    <a:cubicBezTo>
                      <a:pt x="214744" y="-12291"/>
                      <a:pt x="390531" y="43315"/>
                      <a:pt x="558639" y="0"/>
                    </a:cubicBezTo>
                    <a:cubicBezTo>
                      <a:pt x="726747" y="-43315"/>
                      <a:pt x="902176" y="59666"/>
                      <a:pt x="1069275" y="0"/>
                    </a:cubicBezTo>
                    <a:cubicBezTo>
                      <a:pt x="1113289" y="2415"/>
                      <a:pt x="1138367" y="39695"/>
                      <a:pt x="1137303" y="68028"/>
                    </a:cubicBezTo>
                    <a:cubicBezTo>
                      <a:pt x="1156337" y="167955"/>
                      <a:pt x="1135972" y="220907"/>
                      <a:pt x="1137303" y="340133"/>
                    </a:cubicBezTo>
                    <a:cubicBezTo>
                      <a:pt x="1134411" y="375099"/>
                      <a:pt x="1110604" y="399405"/>
                      <a:pt x="1069275" y="408161"/>
                    </a:cubicBezTo>
                    <a:cubicBezTo>
                      <a:pt x="930918" y="434683"/>
                      <a:pt x="780383" y="399092"/>
                      <a:pt x="568652" y="408161"/>
                    </a:cubicBezTo>
                    <a:cubicBezTo>
                      <a:pt x="356921" y="417230"/>
                      <a:pt x="184822" y="377796"/>
                      <a:pt x="68028" y="408161"/>
                    </a:cubicBezTo>
                    <a:cubicBezTo>
                      <a:pt x="32445" y="406240"/>
                      <a:pt x="-3311" y="373083"/>
                      <a:pt x="0" y="340133"/>
                    </a:cubicBezTo>
                    <a:cubicBezTo>
                      <a:pt x="-13320" y="240328"/>
                      <a:pt x="1540" y="187435"/>
                      <a:pt x="0" y="68028"/>
                    </a:cubicBezTo>
                    <a:close/>
                  </a:path>
                  <a:path w="1137303" h="408161" stroke="0" extrusionOk="0">
                    <a:moveTo>
                      <a:pt x="0" y="68028"/>
                    </a:moveTo>
                    <a:cubicBezTo>
                      <a:pt x="-133" y="32064"/>
                      <a:pt x="28618" y="-341"/>
                      <a:pt x="68028" y="0"/>
                    </a:cubicBezTo>
                    <a:cubicBezTo>
                      <a:pt x="200886" y="-48045"/>
                      <a:pt x="434938" y="45242"/>
                      <a:pt x="538614" y="0"/>
                    </a:cubicBezTo>
                    <a:cubicBezTo>
                      <a:pt x="642290" y="-45242"/>
                      <a:pt x="901429" y="41650"/>
                      <a:pt x="1069275" y="0"/>
                    </a:cubicBezTo>
                    <a:cubicBezTo>
                      <a:pt x="1105814" y="989"/>
                      <a:pt x="1126899" y="27504"/>
                      <a:pt x="1137303" y="68028"/>
                    </a:cubicBezTo>
                    <a:cubicBezTo>
                      <a:pt x="1141656" y="131079"/>
                      <a:pt x="1115082" y="264546"/>
                      <a:pt x="1137303" y="340133"/>
                    </a:cubicBezTo>
                    <a:cubicBezTo>
                      <a:pt x="1139537" y="373000"/>
                      <a:pt x="1108140" y="408402"/>
                      <a:pt x="1069275" y="408161"/>
                    </a:cubicBezTo>
                    <a:cubicBezTo>
                      <a:pt x="896781" y="443314"/>
                      <a:pt x="721379" y="382895"/>
                      <a:pt x="568652" y="408161"/>
                    </a:cubicBezTo>
                    <a:cubicBezTo>
                      <a:pt x="415925" y="433427"/>
                      <a:pt x="237671" y="370418"/>
                      <a:pt x="68028" y="408161"/>
                    </a:cubicBezTo>
                    <a:cubicBezTo>
                      <a:pt x="35618" y="411660"/>
                      <a:pt x="-5979" y="384433"/>
                      <a:pt x="0" y="340133"/>
                    </a:cubicBezTo>
                    <a:cubicBezTo>
                      <a:pt x="-31917" y="242791"/>
                      <a:pt x="22696" y="185619"/>
                      <a:pt x="0" y="68028"/>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sd="1840382810">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App.pg</a:t>
                </a:r>
                <a:endParaRPr lang="en-US" sz="1600" dirty="0">
                  <a:solidFill>
                    <a:schemeClr val="accent2">
                      <a:lumMod val="75000"/>
                    </a:schemeClr>
                  </a:solidFill>
                </a:endParaRPr>
              </a:p>
            </p:txBody>
          </p:sp>
          <p:sp>
            <p:nvSpPr>
              <p:cNvPr id="117" name="Rounded Rectangle 116">
                <a:extLst>
                  <a:ext uri="{FF2B5EF4-FFF2-40B4-BE49-F238E27FC236}">
                    <a16:creationId xmlns:a16="http://schemas.microsoft.com/office/drawing/2014/main" id="{28D7BFB3-6FC9-304C-8AD3-1DE7123D66E6}"/>
                  </a:ext>
                </a:extLst>
              </p:cNvPr>
              <p:cNvSpPr/>
              <p:nvPr/>
            </p:nvSpPr>
            <p:spPr>
              <a:xfrm>
                <a:off x="5483501" y="771224"/>
                <a:ext cx="1120033" cy="490735"/>
              </a:xfrm>
              <a:custGeom>
                <a:avLst/>
                <a:gdLst>
                  <a:gd name="connsiteX0" fmla="*/ 0 w 1137303"/>
                  <a:gd name="connsiteY0" fmla="*/ 68028 h 408161"/>
                  <a:gd name="connsiteX1" fmla="*/ 68028 w 1137303"/>
                  <a:gd name="connsiteY1" fmla="*/ 0 h 408161"/>
                  <a:gd name="connsiteX2" fmla="*/ 588676 w 1137303"/>
                  <a:gd name="connsiteY2" fmla="*/ 0 h 408161"/>
                  <a:gd name="connsiteX3" fmla="*/ 1069275 w 1137303"/>
                  <a:gd name="connsiteY3" fmla="*/ 0 h 408161"/>
                  <a:gd name="connsiteX4" fmla="*/ 1137303 w 1137303"/>
                  <a:gd name="connsiteY4" fmla="*/ 68028 h 408161"/>
                  <a:gd name="connsiteX5" fmla="*/ 1137303 w 1137303"/>
                  <a:gd name="connsiteY5" fmla="*/ 340133 h 408161"/>
                  <a:gd name="connsiteX6" fmla="*/ 1069275 w 1137303"/>
                  <a:gd name="connsiteY6" fmla="*/ 408161 h 408161"/>
                  <a:gd name="connsiteX7" fmla="*/ 578664 w 1137303"/>
                  <a:gd name="connsiteY7" fmla="*/ 408161 h 408161"/>
                  <a:gd name="connsiteX8" fmla="*/ 68028 w 1137303"/>
                  <a:gd name="connsiteY8" fmla="*/ 408161 h 408161"/>
                  <a:gd name="connsiteX9" fmla="*/ 0 w 1137303"/>
                  <a:gd name="connsiteY9" fmla="*/ 340133 h 408161"/>
                  <a:gd name="connsiteX10" fmla="*/ 0 w 1137303"/>
                  <a:gd name="connsiteY10" fmla="*/ 68028 h 408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7303" h="408161" fill="none" extrusionOk="0">
                    <a:moveTo>
                      <a:pt x="0" y="68028"/>
                    </a:moveTo>
                    <a:cubicBezTo>
                      <a:pt x="73" y="29084"/>
                      <a:pt x="23412" y="-6509"/>
                      <a:pt x="68028" y="0"/>
                    </a:cubicBezTo>
                    <a:cubicBezTo>
                      <a:pt x="276205" y="-56142"/>
                      <a:pt x="348948" y="4992"/>
                      <a:pt x="588676" y="0"/>
                    </a:cubicBezTo>
                    <a:cubicBezTo>
                      <a:pt x="828404" y="-4992"/>
                      <a:pt x="904680" y="57077"/>
                      <a:pt x="1069275" y="0"/>
                    </a:cubicBezTo>
                    <a:cubicBezTo>
                      <a:pt x="1100954" y="-3095"/>
                      <a:pt x="1134209" y="22994"/>
                      <a:pt x="1137303" y="68028"/>
                    </a:cubicBezTo>
                    <a:cubicBezTo>
                      <a:pt x="1168045" y="195412"/>
                      <a:pt x="1128298" y="283251"/>
                      <a:pt x="1137303" y="340133"/>
                    </a:cubicBezTo>
                    <a:cubicBezTo>
                      <a:pt x="1135676" y="381534"/>
                      <a:pt x="1105169" y="401959"/>
                      <a:pt x="1069275" y="408161"/>
                    </a:cubicBezTo>
                    <a:cubicBezTo>
                      <a:pt x="888771" y="453178"/>
                      <a:pt x="719228" y="371977"/>
                      <a:pt x="578664" y="408161"/>
                    </a:cubicBezTo>
                    <a:cubicBezTo>
                      <a:pt x="438100" y="444345"/>
                      <a:pt x="317635" y="401435"/>
                      <a:pt x="68028" y="408161"/>
                    </a:cubicBezTo>
                    <a:cubicBezTo>
                      <a:pt x="33810" y="408757"/>
                      <a:pt x="1288" y="383105"/>
                      <a:pt x="0" y="340133"/>
                    </a:cubicBezTo>
                    <a:cubicBezTo>
                      <a:pt x="-8242" y="216208"/>
                      <a:pt x="29763" y="181569"/>
                      <a:pt x="0" y="68028"/>
                    </a:cubicBezTo>
                    <a:close/>
                  </a:path>
                  <a:path w="1137303" h="408161" stroke="0" extrusionOk="0">
                    <a:moveTo>
                      <a:pt x="0" y="68028"/>
                    </a:moveTo>
                    <a:cubicBezTo>
                      <a:pt x="-2731" y="36027"/>
                      <a:pt x="28500" y="-6521"/>
                      <a:pt x="68028" y="0"/>
                    </a:cubicBezTo>
                    <a:cubicBezTo>
                      <a:pt x="210459" y="-11661"/>
                      <a:pt x="391775" y="28037"/>
                      <a:pt x="548627" y="0"/>
                    </a:cubicBezTo>
                    <a:cubicBezTo>
                      <a:pt x="705479" y="-28037"/>
                      <a:pt x="871338" y="8589"/>
                      <a:pt x="1069275" y="0"/>
                    </a:cubicBezTo>
                    <a:cubicBezTo>
                      <a:pt x="1103629" y="3138"/>
                      <a:pt x="1141394" y="27165"/>
                      <a:pt x="1137303" y="68028"/>
                    </a:cubicBezTo>
                    <a:cubicBezTo>
                      <a:pt x="1163991" y="126968"/>
                      <a:pt x="1129086" y="220287"/>
                      <a:pt x="1137303" y="340133"/>
                    </a:cubicBezTo>
                    <a:cubicBezTo>
                      <a:pt x="1128939" y="383365"/>
                      <a:pt x="1114353" y="406078"/>
                      <a:pt x="1069275" y="408161"/>
                    </a:cubicBezTo>
                    <a:cubicBezTo>
                      <a:pt x="826412" y="449601"/>
                      <a:pt x="720326" y="348399"/>
                      <a:pt x="558639" y="408161"/>
                    </a:cubicBezTo>
                    <a:cubicBezTo>
                      <a:pt x="396952" y="467923"/>
                      <a:pt x="174899" y="374164"/>
                      <a:pt x="68028" y="408161"/>
                    </a:cubicBezTo>
                    <a:cubicBezTo>
                      <a:pt x="35672" y="410766"/>
                      <a:pt x="8299" y="377038"/>
                      <a:pt x="0" y="340133"/>
                    </a:cubicBezTo>
                    <a:cubicBezTo>
                      <a:pt x="-97" y="255972"/>
                      <a:pt x="14100" y="179471"/>
                      <a:pt x="0" y="68028"/>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sd="4048058099">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App.pubg</a:t>
                </a:r>
                <a:endParaRPr lang="en-US" sz="1600" dirty="0">
                  <a:solidFill>
                    <a:schemeClr val="accent2">
                      <a:lumMod val="75000"/>
                    </a:schemeClr>
                  </a:solidFill>
                </a:endParaRPr>
              </a:p>
            </p:txBody>
          </p:sp>
          <p:sp>
            <p:nvSpPr>
              <p:cNvPr id="118" name="Rounded Rectangle 117">
                <a:extLst>
                  <a:ext uri="{FF2B5EF4-FFF2-40B4-BE49-F238E27FC236}">
                    <a16:creationId xmlns:a16="http://schemas.microsoft.com/office/drawing/2014/main" id="{256B1951-09B7-EC43-BB5F-36929FE892D6}"/>
                  </a:ext>
                </a:extLst>
              </p:cNvPr>
              <p:cNvSpPr/>
              <p:nvPr/>
            </p:nvSpPr>
            <p:spPr>
              <a:xfrm>
                <a:off x="6704292" y="771224"/>
                <a:ext cx="1120033" cy="490735"/>
              </a:xfrm>
              <a:custGeom>
                <a:avLst/>
                <a:gdLst>
                  <a:gd name="connsiteX0" fmla="*/ 0 w 1137303"/>
                  <a:gd name="connsiteY0" fmla="*/ 68028 h 408161"/>
                  <a:gd name="connsiteX1" fmla="*/ 68028 w 1137303"/>
                  <a:gd name="connsiteY1" fmla="*/ 0 h 408161"/>
                  <a:gd name="connsiteX2" fmla="*/ 548627 w 1137303"/>
                  <a:gd name="connsiteY2" fmla="*/ 0 h 408161"/>
                  <a:gd name="connsiteX3" fmla="*/ 1069275 w 1137303"/>
                  <a:gd name="connsiteY3" fmla="*/ 0 h 408161"/>
                  <a:gd name="connsiteX4" fmla="*/ 1137303 w 1137303"/>
                  <a:gd name="connsiteY4" fmla="*/ 68028 h 408161"/>
                  <a:gd name="connsiteX5" fmla="*/ 1137303 w 1137303"/>
                  <a:gd name="connsiteY5" fmla="*/ 340133 h 408161"/>
                  <a:gd name="connsiteX6" fmla="*/ 1069275 w 1137303"/>
                  <a:gd name="connsiteY6" fmla="*/ 408161 h 408161"/>
                  <a:gd name="connsiteX7" fmla="*/ 588676 w 1137303"/>
                  <a:gd name="connsiteY7" fmla="*/ 408161 h 408161"/>
                  <a:gd name="connsiteX8" fmla="*/ 68028 w 1137303"/>
                  <a:gd name="connsiteY8" fmla="*/ 408161 h 408161"/>
                  <a:gd name="connsiteX9" fmla="*/ 0 w 1137303"/>
                  <a:gd name="connsiteY9" fmla="*/ 340133 h 408161"/>
                  <a:gd name="connsiteX10" fmla="*/ 0 w 1137303"/>
                  <a:gd name="connsiteY10" fmla="*/ 68028 h 408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7303" h="408161" fill="none" extrusionOk="0">
                    <a:moveTo>
                      <a:pt x="0" y="68028"/>
                    </a:moveTo>
                    <a:cubicBezTo>
                      <a:pt x="3746" y="27745"/>
                      <a:pt x="32062" y="8810"/>
                      <a:pt x="68028" y="0"/>
                    </a:cubicBezTo>
                    <a:cubicBezTo>
                      <a:pt x="275118" y="-40101"/>
                      <a:pt x="430845" y="24466"/>
                      <a:pt x="548627" y="0"/>
                    </a:cubicBezTo>
                    <a:cubicBezTo>
                      <a:pt x="666409" y="-24466"/>
                      <a:pt x="870016" y="13873"/>
                      <a:pt x="1069275" y="0"/>
                    </a:cubicBezTo>
                    <a:cubicBezTo>
                      <a:pt x="1104792" y="-7983"/>
                      <a:pt x="1137999" y="30913"/>
                      <a:pt x="1137303" y="68028"/>
                    </a:cubicBezTo>
                    <a:cubicBezTo>
                      <a:pt x="1147160" y="139061"/>
                      <a:pt x="1120318" y="235574"/>
                      <a:pt x="1137303" y="340133"/>
                    </a:cubicBezTo>
                    <a:cubicBezTo>
                      <a:pt x="1138121" y="377659"/>
                      <a:pt x="1108912" y="414672"/>
                      <a:pt x="1069275" y="408161"/>
                    </a:cubicBezTo>
                    <a:cubicBezTo>
                      <a:pt x="896781" y="465032"/>
                      <a:pt x="738274" y="407886"/>
                      <a:pt x="588676" y="408161"/>
                    </a:cubicBezTo>
                    <a:cubicBezTo>
                      <a:pt x="439078" y="408436"/>
                      <a:pt x="229383" y="365842"/>
                      <a:pt x="68028" y="408161"/>
                    </a:cubicBezTo>
                    <a:cubicBezTo>
                      <a:pt x="28379" y="407904"/>
                      <a:pt x="-7875" y="374772"/>
                      <a:pt x="0" y="340133"/>
                    </a:cubicBezTo>
                    <a:cubicBezTo>
                      <a:pt x="-19052" y="283598"/>
                      <a:pt x="21386" y="155202"/>
                      <a:pt x="0" y="68028"/>
                    </a:cubicBezTo>
                    <a:close/>
                  </a:path>
                  <a:path w="1137303" h="408161" stroke="0" extrusionOk="0">
                    <a:moveTo>
                      <a:pt x="0" y="68028"/>
                    </a:moveTo>
                    <a:cubicBezTo>
                      <a:pt x="-2416" y="34481"/>
                      <a:pt x="25072" y="-1362"/>
                      <a:pt x="68028" y="0"/>
                    </a:cubicBezTo>
                    <a:cubicBezTo>
                      <a:pt x="274912" y="-4594"/>
                      <a:pt x="448292" y="15044"/>
                      <a:pt x="558639" y="0"/>
                    </a:cubicBezTo>
                    <a:cubicBezTo>
                      <a:pt x="668986" y="-15044"/>
                      <a:pt x="937357" y="27645"/>
                      <a:pt x="1069275" y="0"/>
                    </a:cubicBezTo>
                    <a:cubicBezTo>
                      <a:pt x="1098027" y="-6143"/>
                      <a:pt x="1137726" y="29790"/>
                      <a:pt x="1137303" y="68028"/>
                    </a:cubicBezTo>
                    <a:cubicBezTo>
                      <a:pt x="1148989" y="144873"/>
                      <a:pt x="1122095" y="223006"/>
                      <a:pt x="1137303" y="340133"/>
                    </a:cubicBezTo>
                    <a:cubicBezTo>
                      <a:pt x="1140309" y="377082"/>
                      <a:pt x="1097423" y="403719"/>
                      <a:pt x="1069275" y="408161"/>
                    </a:cubicBezTo>
                    <a:cubicBezTo>
                      <a:pt x="961783" y="454790"/>
                      <a:pt x="746000" y="385640"/>
                      <a:pt x="558639" y="408161"/>
                    </a:cubicBezTo>
                    <a:cubicBezTo>
                      <a:pt x="371278" y="430682"/>
                      <a:pt x="171520" y="383309"/>
                      <a:pt x="68028" y="408161"/>
                    </a:cubicBezTo>
                    <a:cubicBezTo>
                      <a:pt x="23993" y="406768"/>
                      <a:pt x="-1773" y="372875"/>
                      <a:pt x="0" y="340133"/>
                    </a:cubicBezTo>
                    <a:cubicBezTo>
                      <a:pt x="-21860" y="246238"/>
                      <a:pt x="24317" y="174491"/>
                      <a:pt x="0" y="68028"/>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sd="128142589">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App.speed</a:t>
                </a:r>
                <a:endParaRPr lang="en-US" sz="1600" dirty="0">
                  <a:solidFill>
                    <a:schemeClr val="accent2">
                      <a:lumMod val="75000"/>
                    </a:schemeClr>
                  </a:solidFill>
                </a:endParaRPr>
              </a:p>
            </p:txBody>
          </p:sp>
          <p:sp>
            <p:nvSpPr>
              <p:cNvPr id="119" name="Rounded Rectangle 118">
                <a:extLst>
                  <a:ext uri="{FF2B5EF4-FFF2-40B4-BE49-F238E27FC236}">
                    <a16:creationId xmlns:a16="http://schemas.microsoft.com/office/drawing/2014/main" id="{E64A180F-8536-B941-895F-4F6E35F69E7D}"/>
                  </a:ext>
                </a:extLst>
              </p:cNvPr>
              <p:cNvSpPr/>
              <p:nvPr/>
            </p:nvSpPr>
            <p:spPr>
              <a:xfrm>
                <a:off x="7925084" y="771224"/>
                <a:ext cx="1120033" cy="490735"/>
              </a:xfrm>
              <a:custGeom>
                <a:avLst/>
                <a:gdLst>
                  <a:gd name="connsiteX0" fmla="*/ 0 w 1137303"/>
                  <a:gd name="connsiteY0" fmla="*/ 68028 h 408161"/>
                  <a:gd name="connsiteX1" fmla="*/ 68028 w 1137303"/>
                  <a:gd name="connsiteY1" fmla="*/ 0 h 408161"/>
                  <a:gd name="connsiteX2" fmla="*/ 558639 w 1137303"/>
                  <a:gd name="connsiteY2" fmla="*/ 0 h 408161"/>
                  <a:gd name="connsiteX3" fmla="*/ 1069275 w 1137303"/>
                  <a:gd name="connsiteY3" fmla="*/ 0 h 408161"/>
                  <a:gd name="connsiteX4" fmla="*/ 1137303 w 1137303"/>
                  <a:gd name="connsiteY4" fmla="*/ 68028 h 408161"/>
                  <a:gd name="connsiteX5" fmla="*/ 1137303 w 1137303"/>
                  <a:gd name="connsiteY5" fmla="*/ 340133 h 408161"/>
                  <a:gd name="connsiteX6" fmla="*/ 1069275 w 1137303"/>
                  <a:gd name="connsiteY6" fmla="*/ 408161 h 408161"/>
                  <a:gd name="connsiteX7" fmla="*/ 588676 w 1137303"/>
                  <a:gd name="connsiteY7" fmla="*/ 408161 h 408161"/>
                  <a:gd name="connsiteX8" fmla="*/ 68028 w 1137303"/>
                  <a:gd name="connsiteY8" fmla="*/ 408161 h 408161"/>
                  <a:gd name="connsiteX9" fmla="*/ 0 w 1137303"/>
                  <a:gd name="connsiteY9" fmla="*/ 340133 h 408161"/>
                  <a:gd name="connsiteX10" fmla="*/ 0 w 1137303"/>
                  <a:gd name="connsiteY10" fmla="*/ 68028 h 408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7303" h="408161" fill="none" extrusionOk="0">
                    <a:moveTo>
                      <a:pt x="0" y="68028"/>
                    </a:moveTo>
                    <a:cubicBezTo>
                      <a:pt x="-860" y="27092"/>
                      <a:pt x="28801" y="-8331"/>
                      <a:pt x="68028" y="0"/>
                    </a:cubicBezTo>
                    <a:cubicBezTo>
                      <a:pt x="219644" y="-33748"/>
                      <a:pt x="326125" y="349"/>
                      <a:pt x="558639" y="0"/>
                    </a:cubicBezTo>
                    <a:cubicBezTo>
                      <a:pt x="791153" y="-349"/>
                      <a:pt x="859744" y="54466"/>
                      <a:pt x="1069275" y="0"/>
                    </a:cubicBezTo>
                    <a:cubicBezTo>
                      <a:pt x="1095982" y="-681"/>
                      <a:pt x="1141385" y="33100"/>
                      <a:pt x="1137303" y="68028"/>
                    </a:cubicBezTo>
                    <a:cubicBezTo>
                      <a:pt x="1155664" y="124261"/>
                      <a:pt x="1119863" y="283558"/>
                      <a:pt x="1137303" y="340133"/>
                    </a:cubicBezTo>
                    <a:cubicBezTo>
                      <a:pt x="1128038" y="381910"/>
                      <a:pt x="1106845" y="406410"/>
                      <a:pt x="1069275" y="408161"/>
                    </a:cubicBezTo>
                    <a:cubicBezTo>
                      <a:pt x="876788" y="430188"/>
                      <a:pt x="699860" y="398343"/>
                      <a:pt x="588676" y="408161"/>
                    </a:cubicBezTo>
                    <a:cubicBezTo>
                      <a:pt x="477492" y="417979"/>
                      <a:pt x="231773" y="407377"/>
                      <a:pt x="68028" y="408161"/>
                    </a:cubicBezTo>
                    <a:cubicBezTo>
                      <a:pt x="25281" y="408261"/>
                      <a:pt x="647" y="366716"/>
                      <a:pt x="0" y="340133"/>
                    </a:cubicBezTo>
                    <a:cubicBezTo>
                      <a:pt x="-21247" y="206908"/>
                      <a:pt x="31215" y="195431"/>
                      <a:pt x="0" y="68028"/>
                    </a:cubicBezTo>
                    <a:close/>
                  </a:path>
                  <a:path w="1137303" h="408161" stroke="0" extrusionOk="0">
                    <a:moveTo>
                      <a:pt x="0" y="68028"/>
                    </a:moveTo>
                    <a:cubicBezTo>
                      <a:pt x="5492" y="29679"/>
                      <a:pt x="35746" y="-9869"/>
                      <a:pt x="68028" y="0"/>
                    </a:cubicBezTo>
                    <a:cubicBezTo>
                      <a:pt x="267613" y="-14309"/>
                      <a:pt x="391790" y="1020"/>
                      <a:pt x="548627" y="0"/>
                    </a:cubicBezTo>
                    <a:cubicBezTo>
                      <a:pt x="705464" y="-1020"/>
                      <a:pt x="809856" y="36839"/>
                      <a:pt x="1069275" y="0"/>
                    </a:cubicBezTo>
                    <a:cubicBezTo>
                      <a:pt x="1108818" y="-7181"/>
                      <a:pt x="1148359" y="31067"/>
                      <a:pt x="1137303" y="68028"/>
                    </a:cubicBezTo>
                    <a:cubicBezTo>
                      <a:pt x="1166969" y="135855"/>
                      <a:pt x="1120226" y="260161"/>
                      <a:pt x="1137303" y="340133"/>
                    </a:cubicBezTo>
                    <a:cubicBezTo>
                      <a:pt x="1127280" y="380782"/>
                      <a:pt x="1101073" y="417631"/>
                      <a:pt x="1069275" y="408161"/>
                    </a:cubicBezTo>
                    <a:cubicBezTo>
                      <a:pt x="885547" y="411038"/>
                      <a:pt x="817829" y="362073"/>
                      <a:pt x="578664" y="408161"/>
                    </a:cubicBezTo>
                    <a:cubicBezTo>
                      <a:pt x="339499" y="454249"/>
                      <a:pt x="300388" y="390253"/>
                      <a:pt x="68028" y="408161"/>
                    </a:cubicBezTo>
                    <a:cubicBezTo>
                      <a:pt x="27315" y="400059"/>
                      <a:pt x="-4958" y="381973"/>
                      <a:pt x="0" y="340133"/>
                    </a:cubicBezTo>
                    <a:cubicBezTo>
                      <a:pt x="-27909" y="250317"/>
                      <a:pt x="4901" y="126293"/>
                      <a:pt x="0" y="68028"/>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sd="20356848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2">
                        <a:lumMod val="75000"/>
                      </a:schemeClr>
                    </a:solidFill>
                  </a:rPr>
                  <a:t>App.story</a:t>
                </a:r>
                <a:endParaRPr lang="en-US" sz="1600" dirty="0">
                  <a:solidFill>
                    <a:schemeClr val="accent2">
                      <a:lumMod val="75000"/>
                    </a:schemeClr>
                  </a:solidFill>
                </a:endParaRPr>
              </a:p>
            </p:txBody>
          </p:sp>
        </p:grpSp>
        <p:sp>
          <p:nvSpPr>
            <p:cNvPr id="193" name="Rounded Rectangle 192">
              <a:extLst>
                <a:ext uri="{FF2B5EF4-FFF2-40B4-BE49-F238E27FC236}">
                  <a16:creationId xmlns:a16="http://schemas.microsoft.com/office/drawing/2014/main" id="{38865CA3-A657-DB4C-BA62-FFAB2FB6FDCD}"/>
                </a:ext>
              </a:extLst>
            </p:cNvPr>
            <p:cNvSpPr/>
            <p:nvPr/>
          </p:nvSpPr>
          <p:spPr>
            <a:xfrm>
              <a:off x="8514648" y="325159"/>
              <a:ext cx="995111" cy="408161"/>
            </a:xfrm>
            <a:custGeom>
              <a:avLst/>
              <a:gdLst>
                <a:gd name="connsiteX0" fmla="*/ 0 w 995111"/>
                <a:gd name="connsiteY0" fmla="*/ 68028 h 408161"/>
                <a:gd name="connsiteX1" fmla="*/ 68028 w 995111"/>
                <a:gd name="connsiteY1" fmla="*/ 0 h 408161"/>
                <a:gd name="connsiteX2" fmla="*/ 497556 w 995111"/>
                <a:gd name="connsiteY2" fmla="*/ 0 h 408161"/>
                <a:gd name="connsiteX3" fmla="*/ 927083 w 995111"/>
                <a:gd name="connsiteY3" fmla="*/ 0 h 408161"/>
                <a:gd name="connsiteX4" fmla="*/ 995111 w 995111"/>
                <a:gd name="connsiteY4" fmla="*/ 68028 h 408161"/>
                <a:gd name="connsiteX5" fmla="*/ 995111 w 995111"/>
                <a:gd name="connsiteY5" fmla="*/ 340133 h 408161"/>
                <a:gd name="connsiteX6" fmla="*/ 927083 w 995111"/>
                <a:gd name="connsiteY6" fmla="*/ 408161 h 408161"/>
                <a:gd name="connsiteX7" fmla="*/ 488965 w 995111"/>
                <a:gd name="connsiteY7" fmla="*/ 408161 h 408161"/>
                <a:gd name="connsiteX8" fmla="*/ 68028 w 995111"/>
                <a:gd name="connsiteY8" fmla="*/ 408161 h 408161"/>
                <a:gd name="connsiteX9" fmla="*/ 0 w 995111"/>
                <a:gd name="connsiteY9" fmla="*/ 340133 h 408161"/>
                <a:gd name="connsiteX10" fmla="*/ 0 w 995111"/>
                <a:gd name="connsiteY10" fmla="*/ 68028 h 408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5111" h="408161" fill="none" extrusionOk="0">
                  <a:moveTo>
                    <a:pt x="0" y="68028"/>
                  </a:moveTo>
                  <a:cubicBezTo>
                    <a:pt x="5752" y="24353"/>
                    <a:pt x="28468" y="77"/>
                    <a:pt x="68028" y="0"/>
                  </a:cubicBezTo>
                  <a:cubicBezTo>
                    <a:pt x="189454" y="-5932"/>
                    <a:pt x="384749" y="390"/>
                    <a:pt x="497556" y="0"/>
                  </a:cubicBezTo>
                  <a:cubicBezTo>
                    <a:pt x="610363" y="-390"/>
                    <a:pt x="819628" y="25405"/>
                    <a:pt x="927083" y="0"/>
                  </a:cubicBezTo>
                  <a:cubicBezTo>
                    <a:pt x="965562" y="-4086"/>
                    <a:pt x="992442" y="37047"/>
                    <a:pt x="995111" y="68028"/>
                  </a:cubicBezTo>
                  <a:cubicBezTo>
                    <a:pt x="1017689" y="186920"/>
                    <a:pt x="966163" y="281236"/>
                    <a:pt x="995111" y="340133"/>
                  </a:cubicBezTo>
                  <a:cubicBezTo>
                    <a:pt x="998611" y="378426"/>
                    <a:pt x="955325" y="413089"/>
                    <a:pt x="927083" y="408161"/>
                  </a:cubicBezTo>
                  <a:cubicBezTo>
                    <a:pt x="818703" y="453856"/>
                    <a:pt x="616103" y="357873"/>
                    <a:pt x="488965" y="408161"/>
                  </a:cubicBezTo>
                  <a:cubicBezTo>
                    <a:pt x="361827" y="458449"/>
                    <a:pt x="198852" y="391857"/>
                    <a:pt x="68028" y="408161"/>
                  </a:cubicBezTo>
                  <a:cubicBezTo>
                    <a:pt x="35815" y="405167"/>
                    <a:pt x="-1034" y="377042"/>
                    <a:pt x="0" y="340133"/>
                  </a:cubicBezTo>
                  <a:cubicBezTo>
                    <a:pt x="-23380" y="238036"/>
                    <a:pt x="24137" y="161439"/>
                    <a:pt x="0" y="68028"/>
                  </a:cubicBezTo>
                  <a:close/>
                </a:path>
                <a:path w="995111" h="408161" stroke="0" extrusionOk="0">
                  <a:moveTo>
                    <a:pt x="0" y="68028"/>
                  </a:moveTo>
                  <a:cubicBezTo>
                    <a:pt x="3680" y="21560"/>
                    <a:pt x="27520" y="-3021"/>
                    <a:pt x="68028" y="0"/>
                  </a:cubicBezTo>
                  <a:cubicBezTo>
                    <a:pt x="211475" y="-13151"/>
                    <a:pt x="316578" y="2566"/>
                    <a:pt x="471784" y="0"/>
                  </a:cubicBezTo>
                  <a:cubicBezTo>
                    <a:pt x="626990" y="-2566"/>
                    <a:pt x="779868" y="35726"/>
                    <a:pt x="927083" y="0"/>
                  </a:cubicBezTo>
                  <a:cubicBezTo>
                    <a:pt x="960510" y="5573"/>
                    <a:pt x="995947" y="22523"/>
                    <a:pt x="995111" y="68028"/>
                  </a:cubicBezTo>
                  <a:cubicBezTo>
                    <a:pt x="1015531" y="146020"/>
                    <a:pt x="965618" y="231289"/>
                    <a:pt x="995111" y="340133"/>
                  </a:cubicBezTo>
                  <a:cubicBezTo>
                    <a:pt x="991155" y="370236"/>
                    <a:pt x="959831" y="407829"/>
                    <a:pt x="927083" y="408161"/>
                  </a:cubicBezTo>
                  <a:cubicBezTo>
                    <a:pt x="729364" y="435910"/>
                    <a:pt x="640974" y="370385"/>
                    <a:pt x="506146" y="408161"/>
                  </a:cubicBezTo>
                  <a:cubicBezTo>
                    <a:pt x="371318" y="445937"/>
                    <a:pt x="235001" y="358314"/>
                    <a:pt x="68028" y="408161"/>
                  </a:cubicBezTo>
                  <a:cubicBezTo>
                    <a:pt x="31801" y="405935"/>
                    <a:pt x="-902" y="374583"/>
                    <a:pt x="0" y="340133"/>
                  </a:cubicBezTo>
                  <a:cubicBezTo>
                    <a:pt x="-3119" y="285652"/>
                    <a:pt x="21939" y="128783"/>
                    <a:pt x="0" y="68028"/>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sd="2129286259">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lumMod val="75000"/>
                    </a:schemeClr>
                  </a:solidFill>
                </a:rPr>
                <a:t>…</a:t>
              </a:r>
            </a:p>
          </p:txBody>
        </p:sp>
      </p:grpSp>
      <p:cxnSp>
        <p:nvCxnSpPr>
          <p:cNvPr id="201" name="Straight Connector 200">
            <a:extLst>
              <a:ext uri="{FF2B5EF4-FFF2-40B4-BE49-F238E27FC236}">
                <a16:creationId xmlns:a16="http://schemas.microsoft.com/office/drawing/2014/main" id="{B051AF81-B88A-774E-8810-DC7017C548DB}"/>
              </a:ext>
            </a:extLst>
          </p:cNvPr>
          <p:cNvCxnSpPr>
            <a:cxnSpLocks/>
          </p:cNvCxnSpPr>
          <p:nvPr/>
        </p:nvCxnSpPr>
        <p:spPr>
          <a:xfrm>
            <a:off x="0" y="897032"/>
            <a:ext cx="1214875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214" name="Group 213">
            <a:extLst>
              <a:ext uri="{FF2B5EF4-FFF2-40B4-BE49-F238E27FC236}">
                <a16:creationId xmlns:a16="http://schemas.microsoft.com/office/drawing/2014/main" id="{734ADCAC-D23C-B54B-B5A0-16EC4F31F440}"/>
              </a:ext>
            </a:extLst>
          </p:cNvPr>
          <p:cNvGrpSpPr/>
          <p:nvPr/>
        </p:nvGrpSpPr>
        <p:grpSpPr>
          <a:xfrm>
            <a:off x="150277" y="1083116"/>
            <a:ext cx="9359482" cy="464360"/>
            <a:chOff x="150277" y="1184715"/>
            <a:chExt cx="9359482" cy="501249"/>
          </a:xfrm>
        </p:grpSpPr>
        <p:sp>
          <p:nvSpPr>
            <p:cNvPr id="194" name="Rounded Rectangle 193">
              <a:extLst>
                <a:ext uri="{FF2B5EF4-FFF2-40B4-BE49-F238E27FC236}">
                  <a16:creationId xmlns:a16="http://schemas.microsoft.com/office/drawing/2014/main" id="{A5B35CB0-0729-094B-ABD8-6CCCBDB132D3}"/>
                </a:ext>
              </a:extLst>
            </p:cNvPr>
            <p:cNvSpPr/>
            <p:nvPr/>
          </p:nvSpPr>
          <p:spPr>
            <a:xfrm>
              <a:off x="1076960" y="1209187"/>
              <a:ext cx="909584" cy="476777"/>
            </a:xfrm>
            <a:custGeom>
              <a:avLst/>
              <a:gdLst>
                <a:gd name="connsiteX0" fmla="*/ 0 w 909584"/>
                <a:gd name="connsiteY0" fmla="*/ 44094 h 441689"/>
                <a:gd name="connsiteX1" fmla="*/ 44094 w 909584"/>
                <a:gd name="connsiteY1" fmla="*/ 0 h 441689"/>
                <a:gd name="connsiteX2" fmla="*/ 454792 w 909584"/>
                <a:gd name="connsiteY2" fmla="*/ 0 h 441689"/>
                <a:gd name="connsiteX3" fmla="*/ 865490 w 909584"/>
                <a:gd name="connsiteY3" fmla="*/ 0 h 441689"/>
                <a:gd name="connsiteX4" fmla="*/ 909584 w 909584"/>
                <a:gd name="connsiteY4" fmla="*/ 44094 h 441689"/>
                <a:gd name="connsiteX5" fmla="*/ 909584 w 909584"/>
                <a:gd name="connsiteY5" fmla="*/ 397595 h 441689"/>
                <a:gd name="connsiteX6" fmla="*/ 865490 w 909584"/>
                <a:gd name="connsiteY6" fmla="*/ 441689 h 441689"/>
                <a:gd name="connsiteX7" fmla="*/ 463006 w 909584"/>
                <a:gd name="connsiteY7" fmla="*/ 441689 h 441689"/>
                <a:gd name="connsiteX8" fmla="*/ 44094 w 909584"/>
                <a:gd name="connsiteY8" fmla="*/ 441689 h 441689"/>
                <a:gd name="connsiteX9" fmla="*/ 0 w 909584"/>
                <a:gd name="connsiteY9" fmla="*/ 397595 h 441689"/>
                <a:gd name="connsiteX10" fmla="*/ 0 w 909584"/>
                <a:gd name="connsiteY10" fmla="*/ 44094 h 441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9584" h="441689" fill="none" extrusionOk="0">
                  <a:moveTo>
                    <a:pt x="0" y="44094"/>
                  </a:moveTo>
                  <a:cubicBezTo>
                    <a:pt x="-2710" y="14142"/>
                    <a:pt x="19456" y="-3925"/>
                    <a:pt x="44094" y="0"/>
                  </a:cubicBezTo>
                  <a:cubicBezTo>
                    <a:pt x="151527" y="-11239"/>
                    <a:pt x="289573" y="13690"/>
                    <a:pt x="454792" y="0"/>
                  </a:cubicBezTo>
                  <a:cubicBezTo>
                    <a:pt x="620011" y="-13690"/>
                    <a:pt x="665915" y="29139"/>
                    <a:pt x="865490" y="0"/>
                  </a:cubicBezTo>
                  <a:cubicBezTo>
                    <a:pt x="897057" y="285"/>
                    <a:pt x="905600" y="21212"/>
                    <a:pt x="909584" y="44094"/>
                  </a:cubicBezTo>
                  <a:cubicBezTo>
                    <a:pt x="926317" y="147495"/>
                    <a:pt x="878317" y="321056"/>
                    <a:pt x="909584" y="397595"/>
                  </a:cubicBezTo>
                  <a:cubicBezTo>
                    <a:pt x="908194" y="427145"/>
                    <a:pt x="885500" y="447280"/>
                    <a:pt x="865490" y="441689"/>
                  </a:cubicBezTo>
                  <a:cubicBezTo>
                    <a:pt x="765254" y="488422"/>
                    <a:pt x="628374" y="436779"/>
                    <a:pt x="463006" y="441689"/>
                  </a:cubicBezTo>
                  <a:cubicBezTo>
                    <a:pt x="297638" y="446599"/>
                    <a:pt x="224985" y="407028"/>
                    <a:pt x="44094" y="441689"/>
                  </a:cubicBezTo>
                  <a:cubicBezTo>
                    <a:pt x="25119" y="443460"/>
                    <a:pt x="-2798" y="420637"/>
                    <a:pt x="0" y="397595"/>
                  </a:cubicBezTo>
                  <a:cubicBezTo>
                    <a:pt x="-16001" y="280365"/>
                    <a:pt x="10430" y="137745"/>
                    <a:pt x="0" y="44094"/>
                  </a:cubicBezTo>
                  <a:close/>
                </a:path>
                <a:path w="909584" h="441689" stroke="0" extrusionOk="0">
                  <a:moveTo>
                    <a:pt x="0" y="44094"/>
                  </a:moveTo>
                  <a:cubicBezTo>
                    <a:pt x="4420" y="22463"/>
                    <a:pt x="18594" y="-1576"/>
                    <a:pt x="44094" y="0"/>
                  </a:cubicBezTo>
                  <a:cubicBezTo>
                    <a:pt x="166097" y="-31175"/>
                    <a:pt x="300423" y="7688"/>
                    <a:pt x="454792" y="0"/>
                  </a:cubicBezTo>
                  <a:cubicBezTo>
                    <a:pt x="609161" y="-7688"/>
                    <a:pt x="778125" y="37946"/>
                    <a:pt x="865490" y="0"/>
                  </a:cubicBezTo>
                  <a:cubicBezTo>
                    <a:pt x="888592" y="-2163"/>
                    <a:pt x="905926" y="15552"/>
                    <a:pt x="909584" y="44094"/>
                  </a:cubicBezTo>
                  <a:cubicBezTo>
                    <a:pt x="937174" y="206864"/>
                    <a:pt x="906906" y="229704"/>
                    <a:pt x="909584" y="397595"/>
                  </a:cubicBezTo>
                  <a:cubicBezTo>
                    <a:pt x="911628" y="428841"/>
                    <a:pt x="885491" y="447067"/>
                    <a:pt x="865490" y="441689"/>
                  </a:cubicBezTo>
                  <a:cubicBezTo>
                    <a:pt x="683118" y="455069"/>
                    <a:pt x="636393" y="414004"/>
                    <a:pt x="446578" y="441689"/>
                  </a:cubicBezTo>
                  <a:cubicBezTo>
                    <a:pt x="256763" y="469374"/>
                    <a:pt x="125522" y="414048"/>
                    <a:pt x="44094" y="441689"/>
                  </a:cubicBezTo>
                  <a:cubicBezTo>
                    <a:pt x="22524" y="437246"/>
                    <a:pt x="-2937" y="423469"/>
                    <a:pt x="0" y="397595"/>
                  </a:cubicBezTo>
                  <a:cubicBezTo>
                    <a:pt x="-34169" y="303652"/>
                    <a:pt x="1856" y="189422"/>
                    <a:pt x="0" y="44094"/>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Skin.cf</a:t>
              </a:r>
              <a:endParaRPr lang="en-US" sz="1400" dirty="0">
                <a:solidFill>
                  <a:schemeClr val="accent5">
                    <a:lumMod val="50000"/>
                  </a:schemeClr>
                </a:solidFill>
              </a:endParaRPr>
            </a:p>
          </p:txBody>
        </p:sp>
        <p:sp>
          <p:nvSpPr>
            <p:cNvPr id="195" name="Rounded Rectangle 194">
              <a:extLst>
                <a:ext uri="{FF2B5EF4-FFF2-40B4-BE49-F238E27FC236}">
                  <a16:creationId xmlns:a16="http://schemas.microsoft.com/office/drawing/2014/main" id="{C9C24265-329E-7341-ACA6-07573F4C7D16}"/>
                </a:ext>
              </a:extLst>
            </p:cNvPr>
            <p:cNvSpPr/>
            <p:nvPr/>
          </p:nvSpPr>
          <p:spPr>
            <a:xfrm>
              <a:off x="2227740" y="1209187"/>
              <a:ext cx="909584" cy="476777"/>
            </a:xfrm>
            <a:custGeom>
              <a:avLst/>
              <a:gdLst>
                <a:gd name="connsiteX0" fmla="*/ 0 w 909584"/>
                <a:gd name="connsiteY0" fmla="*/ 44094 h 441689"/>
                <a:gd name="connsiteX1" fmla="*/ 44094 w 909584"/>
                <a:gd name="connsiteY1" fmla="*/ 0 h 441689"/>
                <a:gd name="connsiteX2" fmla="*/ 454792 w 909584"/>
                <a:gd name="connsiteY2" fmla="*/ 0 h 441689"/>
                <a:gd name="connsiteX3" fmla="*/ 865490 w 909584"/>
                <a:gd name="connsiteY3" fmla="*/ 0 h 441689"/>
                <a:gd name="connsiteX4" fmla="*/ 909584 w 909584"/>
                <a:gd name="connsiteY4" fmla="*/ 44094 h 441689"/>
                <a:gd name="connsiteX5" fmla="*/ 909584 w 909584"/>
                <a:gd name="connsiteY5" fmla="*/ 397595 h 441689"/>
                <a:gd name="connsiteX6" fmla="*/ 865490 w 909584"/>
                <a:gd name="connsiteY6" fmla="*/ 441689 h 441689"/>
                <a:gd name="connsiteX7" fmla="*/ 463006 w 909584"/>
                <a:gd name="connsiteY7" fmla="*/ 441689 h 441689"/>
                <a:gd name="connsiteX8" fmla="*/ 44094 w 909584"/>
                <a:gd name="connsiteY8" fmla="*/ 441689 h 441689"/>
                <a:gd name="connsiteX9" fmla="*/ 0 w 909584"/>
                <a:gd name="connsiteY9" fmla="*/ 397595 h 441689"/>
                <a:gd name="connsiteX10" fmla="*/ 0 w 909584"/>
                <a:gd name="connsiteY10" fmla="*/ 44094 h 441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9584" h="441689" fill="none" extrusionOk="0">
                  <a:moveTo>
                    <a:pt x="0" y="44094"/>
                  </a:moveTo>
                  <a:cubicBezTo>
                    <a:pt x="-2710" y="14142"/>
                    <a:pt x="19456" y="-3925"/>
                    <a:pt x="44094" y="0"/>
                  </a:cubicBezTo>
                  <a:cubicBezTo>
                    <a:pt x="151527" y="-11239"/>
                    <a:pt x="289573" y="13690"/>
                    <a:pt x="454792" y="0"/>
                  </a:cubicBezTo>
                  <a:cubicBezTo>
                    <a:pt x="620011" y="-13690"/>
                    <a:pt x="665915" y="29139"/>
                    <a:pt x="865490" y="0"/>
                  </a:cubicBezTo>
                  <a:cubicBezTo>
                    <a:pt x="897057" y="285"/>
                    <a:pt x="905600" y="21212"/>
                    <a:pt x="909584" y="44094"/>
                  </a:cubicBezTo>
                  <a:cubicBezTo>
                    <a:pt x="926317" y="147495"/>
                    <a:pt x="878317" y="321056"/>
                    <a:pt x="909584" y="397595"/>
                  </a:cubicBezTo>
                  <a:cubicBezTo>
                    <a:pt x="908194" y="427145"/>
                    <a:pt x="885500" y="447280"/>
                    <a:pt x="865490" y="441689"/>
                  </a:cubicBezTo>
                  <a:cubicBezTo>
                    <a:pt x="765254" y="488422"/>
                    <a:pt x="628374" y="436779"/>
                    <a:pt x="463006" y="441689"/>
                  </a:cubicBezTo>
                  <a:cubicBezTo>
                    <a:pt x="297638" y="446599"/>
                    <a:pt x="224985" y="407028"/>
                    <a:pt x="44094" y="441689"/>
                  </a:cubicBezTo>
                  <a:cubicBezTo>
                    <a:pt x="25119" y="443460"/>
                    <a:pt x="-2798" y="420637"/>
                    <a:pt x="0" y="397595"/>
                  </a:cubicBezTo>
                  <a:cubicBezTo>
                    <a:pt x="-16001" y="280365"/>
                    <a:pt x="10430" y="137745"/>
                    <a:pt x="0" y="44094"/>
                  </a:cubicBezTo>
                  <a:close/>
                </a:path>
                <a:path w="909584" h="441689" stroke="0" extrusionOk="0">
                  <a:moveTo>
                    <a:pt x="0" y="44094"/>
                  </a:moveTo>
                  <a:cubicBezTo>
                    <a:pt x="4420" y="22463"/>
                    <a:pt x="18594" y="-1576"/>
                    <a:pt x="44094" y="0"/>
                  </a:cubicBezTo>
                  <a:cubicBezTo>
                    <a:pt x="166097" y="-31175"/>
                    <a:pt x="300423" y="7688"/>
                    <a:pt x="454792" y="0"/>
                  </a:cubicBezTo>
                  <a:cubicBezTo>
                    <a:pt x="609161" y="-7688"/>
                    <a:pt x="778125" y="37946"/>
                    <a:pt x="865490" y="0"/>
                  </a:cubicBezTo>
                  <a:cubicBezTo>
                    <a:pt x="888592" y="-2163"/>
                    <a:pt x="905926" y="15552"/>
                    <a:pt x="909584" y="44094"/>
                  </a:cubicBezTo>
                  <a:cubicBezTo>
                    <a:pt x="937174" y="206864"/>
                    <a:pt x="906906" y="229704"/>
                    <a:pt x="909584" y="397595"/>
                  </a:cubicBezTo>
                  <a:cubicBezTo>
                    <a:pt x="911628" y="428841"/>
                    <a:pt x="885491" y="447067"/>
                    <a:pt x="865490" y="441689"/>
                  </a:cubicBezTo>
                  <a:cubicBezTo>
                    <a:pt x="683118" y="455069"/>
                    <a:pt x="636393" y="414004"/>
                    <a:pt x="446578" y="441689"/>
                  </a:cubicBezTo>
                  <a:cubicBezTo>
                    <a:pt x="256763" y="469374"/>
                    <a:pt x="125522" y="414048"/>
                    <a:pt x="44094" y="441689"/>
                  </a:cubicBezTo>
                  <a:cubicBezTo>
                    <a:pt x="22524" y="437246"/>
                    <a:pt x="-2937" y="423469"/>
                    <a:pt x="0" y="397595"/>
                  </a:cubicBezTo>
                  <a:cubicBezTo>
                    <a:pt x="-34169" y="303652"/>
                    <a:pt x="1856" y="189422"/>
                    <a:pt x="0" y="44094"/>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Skin.dnf</a:t>
              </a:r>
              <a:endParaRPr lang="en-US" sz="1400" dirty="0">
                <a:solidFill>
                  <a:schemeClr val="accent5">
                    <a:lumMod val="50000"/>
                  </a:schemeClr>
                </a:solidFill>
              </a:endParaRPr>
            </a:p>
          </p:txBody>
        </p:sp>
        <p:sp>
          <p:nvSpPr>
            <p:cNvPr id="196" name="Rounded Rectangle 195">
              <a:extLst>
                <a:ext uri="{FF2B5EF4-FFF2-40B4-BE49-F238E27FC236}">
                  <a16:creationId xmlns:a16="http://schemas.microsoft.com/office/drawing/2014/main" id="{BB373C76-9953-5F4C-88E0-3FCFD51AED04}"/>
                </a:ext>
              </a:extLst>
            </p:cNvPr>
            <p:cNvSpPr/>
            <p:nvPr/>
          </p:nvSpPr>
          <p:spPr>
            <a:xfrm>
              <a:off x="3322626" y="1209187"/>
              <a:ext cx="909584" cy="476777"/>
            </a:xfrm>
            <a:custGeom>
              <a:avLst/>
              <a:gdLst>
                <a:gd name="connsiteX0" fmla="*/ 0 w 909584"/>
                <a:gd name="connsiteY0" fmla="*/ 44094 h 441689"/>
                <a:gd name="connsiteX1" fmla="*/ 44094 w 909584"/>
                <a:gd name="connsiteY1" fmla="*/ 0 h 441689"/>
                <a:gd name="connsiteX2" fmla="*/ 454792 w 909584"/>
                <a:gd name="connsiteY2" fmla="*/ 0 h 441689"/>
                <a:gd name="connsiteX3" fmla="*/ 865490 w 909584"/>
                <a:gd name="connsiteY3" fmla="*/ 0 h 441689"/>
                <a:gd name="connsiteX4" fmla="*/ 909584 w 909584"/>
                <a:gd name="connsiteY4" fmla="*/ 44094 h 441689"/>
                <a:gd name="connsiteX5" fmla="*/ 909584 w 909584"/>
                <a:gd name="connsiteY5" fmla="*/ 397595 h 441689"/>
                <a:gd name="connsiteX6" fmla="*/ 865490 w 909584"/>
                <a:gd name="connsiteY6" fmla="*/ 441689 h 441689"/>
                <a:gd name="connsiteX7" fmla="*/ 463006 w 909584"/>
                <a:gd name="connsiteY7" fmla="*/ 441689 h 441689"/>
                <a:gd name="connsiteX8" fmla="*/ 44094 w 909584"/>
                <a:gd name="connsiteY8" fmla="*/ 441689 h 441689"/>
                <a:gd name="connsiteX9" fmla="*/ 0 w 909584"/>
                <a:gd name="connsiteY9" fmla="*/ 397595 h 441689"/>
                <a:gd name="connsiteX10" fmla="*/ 0 w 909584"/>
                <a:gd name="connsiteY10" fmla="*/ 44094 h 441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9584" h="441689" fill="none" extrusionOk="0">
                  <a:moveTo>
                    <a:pt x="0" y="44094"/>
                  </a:moveTo>
                  <a:cubicBezTo>
                    <a:pt x="-2710" y="14142"/>
                    <a:pt x="19456" y="-3925"/>
                    <a:pt x="44094" y="0"/>
                  </a:cubicBezTo>
                  <a:cubicBezTo>
                    <a:pt x="151527" y="-11239"/>
                    <a:pt x="289573" y="13690"/>
                    <a:pt x="454792" y="0"/>
                  </a:cubicBezTo>
                  <a:cubicBezTo>
                    <a:pt x="620011" y="-13690"/>
                    <a:pt x="665915" y="29139"/>
                    <a:pt x="865490" y="0"/>
                  </a:cubicBezTo>
                  <a:cubicBezTo>
                    <a:pt x="897057" y="285"/>
                    <a:pt x="905600" y="21212"/>
                    <a:pt x="909584" y="44094"/>
                  </a:cubicBezTo>
                  <a:cubicBezTo>
                    <a:pt x="926317" y="147495"/>
                    <a:pt x="878317" y="321056"/>
                    <a:pt x="909584" y="397595"/>
                  </a:cubicBezTo>
                  <a:cubicBezTo>
                    <a:pt x="908194" y="427145"/>
                    <a:pt x="885500" y="447280"/>
                    <a:pt x="865490" y="441689"/>
                  </a:cubicBezTo>
                  <a:cubicBezTo>
                    <a:pt x="765254" y="488422"/>
                    <a:pt x="628374" y="436779"/>
                    <a:pt x="463006" y="441689"/>
                  </a:cubicBezTo>
                  <a:cubicBezTo>
                    <a:pt x="297638" y="446599"/>
                    <a:pt x="224985" y="407028"/>
                    <a:pt x="44094" y="441689"/>
                  </a:cubicBezTo>
                  <a:cubicBezTo>
                    <a:pt x="25119" y="443460"/>
                    <a:pt x="-2798" y="420637"/>
                    <a:pt x="0" y="397595"/>
                  </a:cubicBezTo>
                  <a:cubicBezTo>
                    <a:pt x="-16001" y="280365"/>
                    <a:pt x="10430" y="137745"/>
                    <a:pt x="0" y="44094"/>
                  </a:cubicBezTo>
                  <a:close/>
                </a:path>
                <a:path w="909584" h="441689" stroke="0" extrusionOk="0">
                  <a:moveTo>
                    <a:pt x="0" y="44094"/>
                  </a:moveTo>
                  <a:cubicBezTo>
                    <a:pt x="4420" y="22463"/>
                    <a:pt x="18594" y="-1576"/>
                    <a:pt x="44094" y="0"/>
                  </a:cubicBezTo>
                  <a:cubicBezTo>
                    <a:pt x="166097" y="-31175"/>
                    <a:pt x="300423" y="7688"/>
                    <a:pt x="454792" y="0"/>
                  </a:cubicBezTo>
                  <a:cubicBezTo>
                    <a:pt x="609161" y="-7688"/>
                    <a:pt x="778125" y="37946"/>
                    <a:pt x="865490" y="0"/>
                  </a:cubicBezTo>
                  <a:cubicBezTo>
                    <a:pt x="888592" y="-2163"/>
                    <a:pt x="905926" y="15552"/>
                    <a:pt x="909584" y="44094"/>
                  </a:cubicBezTo>
                  <a:cubicBezTo>
                    <a:pt x="937174" y="206864"/>
                    <a:pt x="906906" y="229704"/>
                    <a:pt x="909584" y="397595"/>
                  </a:cubicBezTo>
                  <a:cubicBezTo>
                    <a:pt x="911628" y="428841"/>
                    <a:pt x="885491" y="447067"/>
                    <a:pt x="865490" y="441689"/>
                  </a:cubicBezTo>
                  <a:cubicBezTo>
                    <a:pt x="683118" y="455069"/>
                    <a:pt x="636393" y="414004"/>
                    <a:pt x="446578" y="441689"/>
                  </a:cubicBezTo>
                  <a:cubicBezTo>
                    <a:pt x="256763" y="469374"/>
                    <a:pt x="125522" y="414048"/>
                    <a:pt x="44094" y="441689"/>
                  </a:cubicBezTo>
                  <a:cubicBezTo>
                    <a:pt x="22524" y="437246"/>
                    <a:pt x="-2937" y="423469"/>
                    <a:pt x="0" y="397595"/>
                  </a:cubicBezTo>
                  <a:cubicBezTo>
                    <a:pt x="-34169" y="303652"/>
                    <a:pt x="1856" y="189422"/>
                    <a:pt x="0" y="44094"/>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Skin.pg</a:t>
              </a:r>
              <a:endParaRPr lang="en-US" sz="1400" dirty="0">
                <a:solidFill>
                  <a:schemeClr val="accent5">
                    <a:lumMod val="50000"/>
                  </a:schemeClr>
                </a:solidFill>
              </a:endParaRPr>
            </a:p>
          </p:txBody>
        </p:sp>
        <p:sp>
          <p:nvSpPr>
            <p:cNvPr id="197" name="Rounded Rectangle 196">
              <a:extLst>
                <a:ext uri="{FF2B5EF4-FFF2-40B4-BE49-F238E27FC236}">
                  <a16:creationId xmlns:a16="http://schemas.microsoft.com/office/drawing/2014/main" id="{6AD96E5F-B9AB-6D4B-9233-7DB06DCE4676}"/>
                </a:ext>
              </a:extLst>
            </p:cNvPr>
            <p:cNvSpPr/>
            <p:nvPr/>
          </p:nvSpPr>
          <p:spPr>
            <a:xfrm>
              <a:off x="4409324" y="1209187"/>
              <a:ext cx="982860" cy="476777"/>
            </a:xfrm>
            <a:custGeom>
              <a:avLst/>
              <a:gdLst>
                <a:gd name="connsiteX0" fmla="*/ 0 w 982860"/>
                <a:gd name="connsiteY0" fmla="*/ 44094 h 441689"/>
                <a:gd name="connsiteX1" fmla="*/ 44094 w 982860"/>
                <a:gd name="connsiteY1" fmla="*/ 0 h 441689"/>
                <a:gd name="connsiteX2" fmla="*/ 491430 w 982860"/>
                <a:gd name="connsiteY2" fmla="*/ 0 h 441689"/>
                <a:gd name="connsiteX3" fmla="*/ 938766 w 982860"/>
                <a:gd name="connsiteY3" fmla="*/ 0 h 441689"/>
                <a:gd name="connsiteX4" fmla="*/ 982860 w 982860"/>
                <a:gd name="connsiteY4" fmla="*/ 44094 h 441689"/>
                <a:gd name="connsiteX5" fmla="*/ 982860 w 982860"/>
                <a:gd name="connsiteY5" fmla="*/ 397595 h 441689"/>
                <a:gd name="connsiteX6" fmla="*/ 938766 w 982860"/>
                <a:gd name="connsiteY6" fmla="*/ 441689 h 441689"/>
                <a:gd name="connsiteX7" fmla="*/ 500377 w 982860"/>
                <a:gd name="connsiteY7" fmla="*/ 441689 h 441689"/>
                <a:gd name="connsiteX8" fmla="*/ 44094 w 982860"/>
                <a:gd name="connsiteY8" fmla="*/ 441689 h 441689"/>
                <a:gd name="connsiteX9" fmla="*/ 0 w 982860"/>
                <a:gd name="connsiteY9" fmla="*/ 397595 h 441689"/>
                <a:gd name="connsiteX10" fmla="*/ 0 w 982860"/>
                <a:gd name="connsiteY10" fmla="*/ 44094 h 441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2860" h="441689" fill="none" extrusionOk="0">
                  <a:moveTo>
                    <a:pt x="0" y="44094"/>
                  </a:moveTo>
                  <a:cubicBezTo>
                    <a:pt x="-2710" y="14142"/>
                    <a:pt x="19456" y="-3925"/>
                    <a:pt x="44094" y="0"/>
                  </a:cubicBezTo>
                  <a:cubicBezTo>
                    <a:pt x="218161" y="-11227"/>
                    <a:pt x="357009" y="29080"/>
                    <a:pt x="491430" y="0"/>
                  </a:cubicBezTo>
                  <a:cubicBezTo>
                    <a:pt x="625851" y="-29080"/>
                    <a:pt x="841350" y="52377"/>
                    <a:pt x="938766" y="0"/>
                  </a:cubicBezTo>
                  <a:cubicBezTo>
                    <a:pt x="970333" y="285"/>
                    <a:pt x="978876" y="21212"/>
                    <a:pt x="982860" y="44094"/>
                  </a:cubicBezTo>
                  <a:cubicBezTo>
                    <a:pt x="999593" y="147495"/>
                    <a:pt x="951593" y="321056"/>
                    <a:pt x="982860" y="397595"/>
                  </a:cubicBezTo>
                  <a:cubicBezTo>
                    <a:pt x="981470" y="427145"/>
                    <a:pt x="958776" y="447280"/>
                    <a:pt x="938766" y="441689"/>
                  </a:cubicBezTo>
                  <a:cubicBezTo>
                    <a:pt x="764515" y="451317"/>
                    <a:pt x="688959" y="411178"/>
                    <a:pt x="500377" y="441689"/>
                  </a:cubicBezTo>
                  <a:cubicBezTo>
                    <a:pt x="311795" y="472200"/>
                    <a:pt x="256450" y="391508"/>
                    <a:pt x="44094" y="441689"/>
                  </a:cubicBezTo>
                  <a:cubicBezTo>
                    <a:pt x="25119" y="443460"/>
                    <a:pt x="-2798" y="420637"/>
                    <a:pt x="0" y="397595"/>
                  </a:cubicBezTo>
                  <a:cubicBezTo>
                    <a:pt x="-16001" y="280365"/>
                    <a:pt x="10430" y="137745"/>
                    <a:pt x="0" y="44094"/>
                  </a:cubicBezTo>
                  <a:close/>
                </a:path>
                <a:path w="982860" h="441689" stroke="0" extrusionOk="0">
                  <a:moveTo>
                    <a:pt x="0" y="44094"/>
                  </a:moveTo>
                  <a:cubicBezTo>
                    <a:pt x="4420" y="22463"/>
                    <a:pt x="18594" y="-1576"/>
                    <a:pt x="44094" y="0"/>
                  </a:cubicBezTo>
                  <a:cubicBezTo>
                    <a:pt x="146760" y="-53638"/>
                    <a:pt x="299885" y="11724"/>
                    <a:pt x="491430" y="0"/>
                  </a:cubicBezTo>
                  <a:cubicBezTo>
                    <a:pt x="682975" y="-11724"/>
                    <a:pt x="834901" y="857"/>
                    <a:pt x="938766" y="0"/>
                  </a:cubicBezTo>
                  <a:cubicBezTo>
                    <a:pt x="961868" y="-2163"/>
                    <a:pt x="979202" y="15552"/>
                    <a:pt x="982860" y="44094"/>
                  </a:cubicBezTo>
                  <a:cubicBezTo>
                    <a:pt x="1010450" y="206864"/>
                    <a:pt x="980182" y="229704"/>
                    <a:pt x="982860" y="397595"/>
                  </a:cubicBezTo>
                  <a:cubicBezTo>
                    <a:pt x="984904" y="428841"/>
                    <a:pt x="958767" y="447067"/>
                    <a:pt x="938766" y="441689"/>
                  </a:cubicBezTo>
                  <a:cubicBezTo>
                    <a:pt x="716998" y="483550"/>
                    <a:pt x="701404" y="421367"/>
                    <a:pt x="482483" y="441689"/>
                  </a:cubicBezTo>
                  <a:cubicBezTo>
                    <a:pt x="263562" y="462011"/>
                    <a:pt x="231586" y="423819"/>
                    <a:pt x="44094" y="441689"/>
                  </a:cubicBezTo>
                  <a:cubicBezTo>
                    <a:pt x="22524" y="437246"/>
                    <a:pt x="-2937" y="423469"/>
                    <a:pt x="0" y="397595"/>
                  </a:cubicBezTo>
                  <a:cubicBezTo>
                    <a:pt x="-34169" y="303652"/>
                    <a:pt x="1856" y="189422"/>
                    <a:pt x="0" y="44094"/>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Skin.pubg</a:t>
              </a:r>
              <a:endParaRPr lang="en-US" sz="1400" dirty="0">
                <a:solidFill>
                  <a:schemeClr val="accent5">
                    <a:lumMod val="50000"/>
                  </a:schemeClr>
                </a:solidFill>
              </a:endParaRPr>
            </a:p>
          </p:txBody>
        </p:sp>
        <p:sp>
          <p:nvSpPr>
            <p:cNvPr id="198" name="Rounded Rectangle 197">
              <a:extLst>
                <a:ext uri="{FF2B5EF4-FFF2-40B4-BE49-F238E27FC236}">
                  <a16:creationId xmlns:a16="http://schemas.microsoft.com/office/drawing/2014/main" id="{53C3D632-643A-554A-84D8-492FCFBFEFF5}"/>
                </a:ext>
              </a:extLst>
            </p:cNvPr>
            <p:cNvSpPr/>
            <p:nvPr/>
          </p:nvSpPr>
          <p:spPr>
            <a:xfrm>
              <a:off x="5568817" y="1209187"/>
              <a:ext cx="1137302" cy="476777"/>
            </a:xfrm>
            <a:custGeom>
              <a:avLst/>
              <a:gdLst>
                <a:gd name="connsiteX0" fmla="*/ 0 w 1137302"/>
                <a:gd name="connsiteY0" fmla="*/ 44094 h 441689"/>
                <a:gd name="connsiteX1" fmla="*/ 44094 w 1137302"/>
                <a:gd name="connsiteY1" fmla="*/ 0 h 441689"/>
                <a:gd name="connsiteX2" fmla="*/ 568651 w 1137302"/>
                <a:gd name="connsiteY2" fmla="*/ 0 h 441689"/>
                <a:gd name="connsiteX3" fmla="*/ 1093208 w 1137302"/>
                <a:gd name="connsiteY3" fmla="*/ 0 h 441689"/>
                <a:gd name="connsiteX4" fmla="*/ 1137302 w 1137302"/>
                <a:gd name="connsiteY4" fmla="*/ 44094 h 441689"/>
                <a:gd name="connsiteX5" fmla="*/ 1137302 w 1137302"/>
                <a:gd name="connsiteY5" fmla="*/ 397595 h 441689"/>
                <a:gd name="connsiteX6" fmla="*/ 1093208 w 1137302"/>
                <a:gd name="connsiteY6" fmla="*/ 441689 h 441689"/>
                <a:gd name="connsiteX7" fmla="*/ 579142 w 1137302"/>
                <a:gd name="connsiteY7" fmla="*/ 441689 h 441689"/>
                <a:gd name="connsiteX8" fmla="*/ 44094 w 1137302"/>
                <a:gd name="connsiteY8" fmla="*/ 441689 h 441689"/>
                <a:gd name="connsiteX9" fmla="*/ 0 w 1137302"/>
                <a:gd name="connsiteY9" fmla="*/ 397595 h 441689"/>
                <a:gd name="connsiteX10" fmla="*/ 0 w 1137302"/>
                <a:gd name="connsiteY10" fmla="*/ 44094 h 441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7302" h="441689" fill="none" extrusionOk="0">
                  <a:moveTo>
                    <a:pt x="0" y="44094"/>
                  </a:moveTo>
                  <a:cubicBezTo>
                    <a:pt x="-2710" y="14142"/>
                    <a:pt x="19456" y="-3925"/>
                    <a:pt x="44094" y="0"/>
                  </a:cubicBezTo>
                  <a:cubicBezTo>
                    <a:pt x="305473" y="-31668"/>
                    <a:pt x="460033" y="62225"/>
                    <a:pt x="568651" y="0"/>
                  </a:cubicBezTo>
                  <a:cubicBezTo>
                    <a:pt x="677269" y="-62225"/>
                    <a:pt x="858689" y="3649"/>
                    <a:pt x="1093208" y="0"/>
                  </a:cubicBezTo>
                  <a:cubicBezTo>
                    <a:pt x="1124775" y="285"/>
                    <a:pt x="1133318" y="21212"/>
                    <a:pt x="1137302" y="44094"/>
                  </a:cubicBezTo>
                  <a:cubicBezTo>
                    <a:pt x="1154035" y="147495"/>
                    <a:pt x="1106035" y="321056"/>
                    <a:pt x="1137302" y="397595"/>
                  </a:cubicBezTo>
                  <a:cubicBezTo>
                    <a:pt x="1135912" y="427145"/>
                    <a:pt x="1113218" y="447280"/>
                    <a:pt x="1093208" y="441689"/>
                  </a:cubicBezTo>
                  <a:cubicBezTo>
                    <a:pt x="862617" y="455666"/>
                    <a:pt x="761749" y="417216"/>
                    <a:pt x="579142" y="441689"/>
                  </a:cubicBezTo>
                  <a:cubicBezTo>
                    <a:pt x="396535" y="466162"/>
                    <a:pt x="283590" y="403164"/>
                    <a:pt x="44094" y="441689"/>
                  </a:cubicBezTo>
                  <a:cubicBezTo>
                    <a:pt x="25119" y="443460"/>
                    <a:pt x="-2798" y="420637"/>
                    <a:pt x="0" y="397595"/>
                  </a:cubicBezTo>
                  <a:cubicBezTo>
                    <a:pt x="-16001" y="280365"/>
                    <a:pt x="10430" y="137745"/>
                    <a:pt x="0" y="44094"/>
                  </a:cubicBezTo>
                  <a:close/>
                </a:path>
                <a:path w="1137302" h="441689" stroke="0" extrusionOk="0">
                  <a:moveTo>
                    <a:pt x="0" y="44094"/>
                  </a:moveTo>
                  <a:cubicBezTo>
                    <a:pt x="4420" y="22463"/>
                    <a:pt x="18594" y="-1576"/>
                    <a:pt x="44094" y="0"/>
                  </a:cubicBezTo>
                  <a:cubicBezTo>
                    <a:pt x="287527" y="-16228"/>
                    <a:pt x="329590" y="47312"/>
                    <a:pt x="568651" y="0"/>
                  </a:cubicBezTo>
                  <a:cubicBezTo>
                    <a:pt x="807712" y="-47312"/>
                    <a:pt x="974778" y="26164"/>
                    <a:pt x="1093208" y="0"/>
                  </a:cubicBezTo>
                  <a:cubicBezTo>
                    <a:pt x="1116310" y="-2163"/>
                    <a:pt x="1133644" y="15552"/>
                    <a:pt x="1137302" y="44094"/>
                  </a:cubicBezTo>
                  <a:cubicBezTo>
                    <a:pt x="1164892" y="206864"/>
                    <a:pt x="1134624" y="229704"/>
                    <a:pt x="1137302" y="397595"/>
                  </a:cubicBezTo>
                  <a:cubicBezTo>
                    <a:pt x="1139346" y="428841"/>
                    <a:pt x="1113209" y="447067"/>
                    <a:pt x="1093208" y="441689"/>
                  </a:cubicBezTo>
                  <a:cubicBezTo>
                    <a:pt x="973846" y="478029"/>
                    <a:pt x="771730" y="397457"/>
                    <a:pt x="558160" y="441689"/>
                  </a:cubicBezTo>
                  <a:cubicBezTo>
                    <a:pt x="344590" y="485921"/>
                    <a:pt x="272562" y="402614"/>
                    <a:pt x="44094" y="441689"/>
                  </a:cubicBezTo>
                  <a:cubicBezTo>
                    <a:pt x="22524" y="437246"/>
                    <a:pt x="-2937" y="423469"/>
                    <a:pt x="0" y="397595"/>
                  </a:cubicBezTo>
                  <a:cubicBezTo>
                    <a:pt x="-34169" y="303652"/>
                    <a:pt x="1856" y="189422"/>
                    <a:pt x="0" y="44094"/>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Skin.speed</a:t>
              </a:r>
              <a:endParaRPr lang="en-US" sz="1400" dirty="0">
                <a:solidFill>
                  <a:schemeClr val="accent5">
                    <a:lumMod val="50000"/>
                  </a:schemeClr>
                </a:solidFill>
              </a:endParaRPr>
            </a:p>
          </p:txBody>
        </p:sp>
        <p:sp>
          <p:nvSpPr>
            <p:cNvPr id="199" name="Rounded Rectangle 198">
              <a:extLst>
                <a:ext uri="{FF2B5EF4-FFF2-40B4-BE49-F238E27FC236}">
                  <a16:creationId xmlns:a16="http://schemas.microsoft.com/office/drawing/2014/main" id="{3A79B7CD-AB21-FA43-8120-5BE86ADFA6C2}"/>
                </a:ext>
              </a:extLst>
            </p:cNvPr>
            <p:cNvSpPr/>
            <p:nvPr/>
          </p:nvSpPr>
          <p:spPr>
            <a:xfrm>
              <a:off x="6942683" y="1209187"/>
              <a:ext cx="1137302" cy="476777"/>
            </a:xfrm>
            <a:custGeom>
              <a:avLst/>
              <a:gdLst>
                <a:gd name="connsiteX0" fmla="*/ 0 w 1137302"/>
                <a:gd name="connsiteY0" fmla="*/ 44094 h 441689"/>
                <a:gd name="connsiteX1" fmla="*/ 44094 w 1137302"/>
                <a:gd name="connsiteY1" fmla="*/ 0 h 441689"/>
                <a:gd name="connsiteX2" fmla="*/ 568651 w 1137302"/>
                <a:gd name="connsiteY2" fmla="*/ 0 h 441689"/>
                <a:gd name="connsiteX3" fmla="*/ 1093208 w 1137302"/>
                <a:gd name="connsiteY3" fmla="*/ 0 h 441689"/>
                <a:gd name="connsiteX4" fmla="*/ 1137302 w 1137302"/>
                <a:gd name="connsiteY4" fmla="*/ 44094 h 441689"/>
                <a:gd name="connsiteX5" fmla="*/ 1137302 w 1137302"/>
                <a:gd name="connsiteY5" fmla="*/ 397595 h 441689"/>
                <a:gd name="connsiteX6" fmla="*/ 1093208 w 1137302"/>
                <a:gd name="connsiteY6" fmla="*/ 441689 h 441689"/>
                <a:gd name="connsiteX7" fmla="*/ 579142 w 1137302"/>
                <a:gd name="connsiteY7" fmla="*/ 441689 h 441689"/>
                <a:gd name="connsiteX8" fmla="*/ 44094 w 1137302"/>
                <a:gd name="connsiteY8" fmla="*/ 441689 h 441689"/>
                <a:gd name="connsiteX9" fmla="*/ 0 w 1137302"/>
                <a:gd name="connsiteY9" fmla="*/ 397595 h 441689"/>
                <a:gd name="connsiteX10" fmla="*/ 0 w 1137302"/>
                <a:gd name="connsiteY10" fmla="*/ 44094 h 441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7302" h="441689" fill="none" extrusionOk="0">
                  <a:moveTo>
                    <a:pt x="0" y="44094"/>
                  </a:moveTo>
                  <a:cubicBezTo>
                    <a:pt x="-2710" y="14142"/>
                    <a:pt x="19456" y="-3925"/>
                    <a:pt x="44094" y="0"/>
                  </a:cubicBezTo>
                  <a:cubicBezTo>
                    <a:pt x="305473" y="-31668"/>
                    <a:pt x="460033" y="62225"/>
                    <a:pt x="568651" y="0"/>
                  </a:cubicBezTo>
                  <a:cubicBezTo>
                    <a:pt x="677269" y="-62225"/>
                    <a:pt x="858689" y="3649"/>
                    <a:pt x="1093208" y="0"/>
                  </a:cubicBezTo>
                  <a:cubicBezTo>
                    <a:pt x="1124775" y="285"/>
                    <a:pt x="1133318" y="21212"/>
                    <a:pt x="1137302" y="44094"/>
                  </a:cubicBezTo>
                  <a:cubicBezTo>
                    <a:pt x="1154035" y="147495"/>
                    <a:pt x="1106035" y="321056"/>
                    <a:pt x="1137302" y="397595"/>
                  </a:cubicBezTo>
                  <a:cubicBezTo>
                    <a:pt x="1135912" y="427145"/>
                    <a:pt x="1113218" y="447280"/>
                    <a:pt x="1093208" y="441689"/>
                  </a:cubicBezTo>
                  <a:cubicBezTo>
                    <a:pt x="862617" y="455666"/>
                    <a:pt x="761749" y="417216"/>
                    <a:pt x="579142" y="441689"/>
                  </a:cubicBezTo>
                  <a:cubicBezTo>
                    <a:pt x="396535" y="466162"/>
                    <a:pt x="283590" y="403164"/>
                    <a:pt x="44094" y="441689"/>
                  </a:cubicBezTo>
                  <a:cubicBezTo>
                    <a:pt x="25119" y="443460"/>
                    <a:pt x="-2798" y="420637"/>
                    <a:pt x="0" y="397595"/>
                  </a:cubicBezTo>
                  <a:cubicBezTo>
                    <a:pt x="-16001" y="280365"/>
                    <a:pt x="10430" y="137745"/>
                    <a:pt x="0" y="44094"/>
                  </a:cubicBezTo>
                  <a:close/>
                </a:path>
                <a:path w="1137302" h="441689" stroke="0" extrusionOk="0">
                  <a:moveTo>
                    <a:pt x="0" y="44094"/>
                  </a:moveTo>
                  <a:cubicBezTo>
                    <a:pt x="4420" y="22463"/>
                    <a:pt x="18594" y="-1576"/>
                    <a:pt x="44094" y="0"/>
                  </a:cubicBezTo>
                  <a:cubicBezTo>
                    <a:pt x="287527" y="-16228"/>
                    <a:pt x="329590" y="47312"/>
                    <a:pt x="568651" y="0"/>
                  </a:cubicBezTo>
                  <a:cubicBezTo>
                    <a:pt x="807712" y="-47312"/>
                    <a:pt x="974778" y="26164"/>
                    <a:pt x="1093208" y="0"/>
                  </a:cubicBezTo>
                  <a:cubicBezTo>
                    <a:pt x="1116310" y="-2163"/>
                    <a:pt x="1133644" y="15552"/>
                    <a:pt x="1137302" y="44094"/>
                  </a:cubicBezTo>
                  <a:cubicBezTo>
                    <a:pt x="1164892" y="206864"/>
                    <a:pt x="1134624" y="229704"/>
                    <a:pt x="1137302" y="397595"/>
                  </a:cubicBezTo>
                  <a:cubicBezTo>
                    <a:pt x="1139346" y="428841"/>
                    <a:pt x="1113209" y="447067"/>
                    <a:pt x="1093208" y="441689"/>
                  </a:cubicBezTo>
                  <a:cubicBezTo>
                    <a:pt x="973846" y="478029"/>
                    <a:pt x="771730" y="397457"/>
                    <a:pt x="558160" y="441689"/>
                  </a:cubicBezTo>
                  <a:cubicBezTo>
                    <a:pt x="344590" y="485921"/>
                    <a:pt x="272562" y="402614"/>
                    <a:pt x="44094" y="441689"/>
                  </a:cubicBezTo>
                  <a:cubicBezTo>
                    <a:pt x="22524" y="437246"/>
                    <a:pt x="-2937" y="423469"/>
                    <a:pt x="0" y="397595"/>
                  </a:cubicBezTo>
                  <a:cubicBezTo>
                    <a:pt x="-34169" y="303652"/>
                    <a:pt x="1856" y="189422"/>
                    <a:pt x="0" y="44094"/>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5">
                      <a:lumMod val="50000"/>
                    </a:schemeClr>
                  </a:solidFill>
                </a:rPr>
                <a:t>Skin.xw</a:t>
              </a:r>
              <a:endParaRPr lang="en-US" sz="1400" dirty="0">
                <a:solidFill>
                  <a:schemeClr val="accent5">
                    <a:lumMod val="50000"/>
                  </a:schemeClr>
                </a:solidFill>
              </a:endParaRPr>
            </a:p>
          </p:txBody>
        </p:sp>
        <p:sp>
          <p:nvSpPr>
            <p:cNvPr id="200" name="Rounded Rectangle 199">
              <a:extLst>
                <a:ext uri="{FF2B5EF4-FFF2-40B4-BE49-F238E27FC236}">
                  <a16:creationId xmlns:a16="http://schemas.microsoft.com/office/drawing/2014/main" id="{1C2192A8-533B-DC4C-9433-71F101A19579}"/>
                </a:ext>
              </a:extLst>
            </p:cNvPr>
            <p:cNvSpPr/>
            <p:nvPr/>
          </p:nvSpPr>
          <p:spPr>
            <a:xfrm>
              <a:off x="8372457" y="1209187"/>
              <a:ext cx="1137302" cy="476777"/>
            </a:xfrm>
            <a:custGeom>
              <a:avLst/>
              <a:gdLst>
                <a:gd name="connsiteX0" fmla="*/ 0 w 1137302"/>
                <a:gd name="connsiteY0" fmla="*/ 44094 h 441689"/>
                <a:gd name="connsiteX1" fmla="*/ 44094 w 1137302"/>
                <a:gd name="connsiteY1" fmla="*/ 0 h 441689"/>
                <a:gd name="connsiteX2" fmla="*/ 568651 w 1137302"/>
                <a:gd name="connsiteY2" fmla="*/ 0 h 441689"/>
                <a:gd name="connsiteX3" fmla="*/ 1093208 w 1137302"/>
                <a:gd name="connsiteY3" fmla="*/ 0 h 441689"/>
                <a:gd name="connsiteX4" fmla="*/ 1137302 w 1137302"/>
                <a:gd name="connsiteY4" fmla="*/ 44094 h 441689"/>
                <a:gd name="connsiteX5" fmla="*/ 1137302 w 1137302"/>
                <a:gd name="connsiteY5" fmla="*/ 397595 h 441689"/>
                <a:gd name="connsiteX6" fmla="*/ 1093208 w 1137302"/>
                <a:gd name="connsiteY6" fmla="*/ 441689 h 441689"/>
                <a:gd name="connsiteX7" fmla="*/ 579142 w 1137302"/>
                <a:gd name="connsiteY7" fmla="*/ 441689 h 441689"/>
                <a:gd name="connsiteX8" fmla="*/ 44094 w 1137302"/>
                <a:gd name="connsiteY8" fmla="*/ 441689 h 441689"/>
                <a:gd name="connsiteX9" fmla="*/ 0 w 1137302"/>
                <a:gd name="connsiteY9" fmla="*/ 397595 h 441689"/>
                <a:gd name="connsiteX10" fmla="*/ 0 w 1137302"/>
                <a:gd name="connsiteY10" fmla="*/ 44094 h 441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7302" h="441689" fill="none" extrusionOk="0">
                  <a:moveTo>
                    <a:pt x="0" y="44094"/>
                  </a:moveTo>
                  <a:cubicBezTo>
                    <a:pt x="-2710" y="14142"/>
                    <a:pt x="19456" y="-3925"/>
                    <a:pt x="44094" y="0"/>
                  </a:cubicBezTo>
                  <a:cubicBezTo>
                    <a:pt x="305473" y="-31668"/>
                    <a:pt x="460033" y="62225"/>
                    <a:pt x="568651" y="0"/>
                  </a:cubicBezTo>
                  <a:cubicBezTo>
                    <a:pt x="677269" y="-62225"/>
                    <a:pt x="858689" y="3649"/>
                    <a:pt x="1093208" y="0"/>
                  </a:cubicBezTo>
                  <a:cubicBezTo>
                    <a:pt x="1124775" y="285"/>
                    <a:pt x="1133318" y="21212"/>
                    <a:pt x="1137302" y="44094"/>
                  </a:cubicBezTo>
                  <a:cubicBezTo>
                    <a:pt x="1154035" y="147495"/>
                    <a:pt x="1106035" y="321056"/>
                    <a:pt x="1137302" y="397595"/>
                  </a:cubicBezTo>
                  <a:cubicBezTo>
                    <a:pt x="1135912" y="427145"/>
                    <a:pt x="1113218" y="447280"/>
                    <a:pt x="1093208" y="441689"/>
                  </a:cubicBezTo>
                  <a:cubicBezTo>
                    <a:pt x="862617" y="455666"/>
                    <a:pt x="761749" y="417216"/>
                    <a:pt x="579142" y="441689"/>
                  </a:cubicBezTo>
                  <a:cubicBezTo>
                    <a:pt x="396535" y="466162"/>
                    <a:pt x="283590" y="403164"/>
                    <a:pt x="44094" y="441689"/>
                  </a:cubicBezTo>
                  <a:cubicBezTo>
                    <a:pt x="25119" y="443460"/>
                    <a:pt x="-2798" y="420637"/>
                    <a:pt x="0" y="397595"/>
                  </a:cubicBezTo>
                  <a:cubicBezTo>
                    <a:pt x="-16001" y="280365"/>
                    <a:pt x="10430" y="137745"/>
                    <a:pt x="0" y="44094"/>
                  </a:cubicBezTo>
                  <a:close/>
                </a:path>
                <a:path w="1137302" h="441689" stroke="0" extrusionOk="0">
                  <a:moveTo>
                    <a:pt x="0" y="44094"/>
                  </a:moveTo>
                  <a:cubicBezTo>
                    <a:pt x="4420" y="22463"/>
                    <a:pt x="18594" y="-1576"/>
                    <a:pt x="44094" y="0"/>
                  </a:cubicBezTo>
                  <a:cubicBezTo>
                    <a:pt x="287527" y="-16228"/>
                    <a:pt x="329590" y="47312"/>
                    <a:pt x="568651" y="0"/>
                  </a:cubicBezTo>
                  <a:cubicBezTo>
                    <a:pt x="807712" y="-47312"/>
                    <a:pt x="974778" y="26164"/>
                    <a:pt x="1093208" y="0"/>
                  </a:cubicBezTo>
                  <a:cubicBezTo>
                    <a:pt x="1116310" y="-2163"/>
                    <a:pt x="1133644" y="15552"/>
                    <a:pt x="1137302" y="44094"/>
                  </a:cubicBezTo>
                  <a:cubicBezTo>
                    <a:pt x="1164892" y="206864"/>
                    <a:pt x="1134624" y="229704"/>
                    <a:pt x="1137302" y="397595"/>
                  </a:cubicBezTo>
                  <a:cubicBezTo>
                    <a:pt x="1139346" y="428841"/>
                    <a:pt x="1113209" y="447067"/>
                    <a:pt x="1093208" y="441689"/>
                  </a:cubicBezTo>
                  <a:cubicBezTo>
                    <a:pt x="973846" y="478029"/>
                    <a:pt x="771730" y="397457"/>
                    <a:pt x="558160" y="441689"/>
                  </a:cubicBezTo>
                  <a:cubicBezTo>
                    <a:pt x="344590" y="485921"/>
                    <a:pt x="272562" y="402614"/>
                    <a:pt x="44094" y="441689"/>
                  </a:cubicBezTo>
                  <a:cubicBezTo>
                    <a:pt x="22524" y="437246"/>
                    <a:pt x="-2937" y="423469"/>
                    <a:pt x="0" y="397595"/>
                  </a:cubicBezTo>
                  <a:cubicBezTo>
                    <a:pt x="-34169" y="303652"/>
                    <a:pt x="1856" y="189422"/>
                    <a:pt x="0" y="44094"/>
                  </a:cubicBezTo>
                  <a:close/>
                </a:path>
              </a:pathLst>
            </a:custGeom>
            <a:solidFill>
              <a:schemeClr val="accent5">
                <a:lumMod val="40000"/>
                <a:lumOff val="60000"/>
              </a:schemeClr>
            </a:solidFill>
            <a:ln w="3175">
              <a:solidFill>
                <a:schemeClr val="accent5">
                  <a:lumMod val="50000"/>
                </a:schemeClr>
              </a:solidFill>
              <a:extLst>
                <a:ext uri="{C807C97D-BFC1-408E-A445-0C87EB9F89A2}">
                  <ask:lineSketchStyleProps xmlns:ask="http://schemas.microsoft.com/office/drawing/2018/sketchyshapes" sd="287919205">
                    <a:prstGeom prst="roundRect">
                      <a:avLst>
                        <a:gd name="adj" fmla="val 9983"/>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5">
                      <a:lumMod val="50000"/>
                    </a:schemeClr>
                  </a:solidFill>
                </a:rPr>
                <a:t>…</a:t>
              </a:r>
            </a:p>
          </p:txBody>
        </p:sp>
        <p:sp>
          <p:nvSpPr>
            <p:cNvPr id="202" name="Rounded Rectangle 201">
              <a:extLst>
                <a:ext uri="{FF2B5EF4-FFF2-40B4-BE49-F238E27FC236}">
                  <a16:creationId xmlns:a16="http://schemas.microsoft.com/office/drawing/2014/main" id="{8FD0782F-5ECB-AC4D-BCE7-BD7B9658FB73}"/>
                </a:ext>
              </a:extLst>
            </p:cNvPr>
            <p:cNvSpPr/>
            <p:nvPr/>
          </p:nvSpPr>
          <p:spPr>
            <a:xfrm>
              <a:off x="150277" y="1184715"/>
              <a:ext cx="755658" cy="490735"/>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Skins</a:t>
              </a:r>
            </a:p>
          </p:txBody>
        </p:sp>
      </p:grpSp>
      <p:cxnSp>
        <p:nvCxnSpPr>
          <p:cNvPr id="204" name="Curved Connector 203">
            <a:extLst>
              <a:ext uri="{FF2B5EF4-FFF2-40B4-BE49-F238E27FC236}">
                <a16:creationId xmlns:a16="http://schemas.microsoft.com/office/drawing/2014/main" id="{216AF477-6DF5-9846-AE9E-33DE6BC875D3}"/>
              </a:ext>
            </a:extLst>
          </p:cNvPr>
          <p:cNvCxnSpPr>
            <a:stCxn id="117" idx="2"/>
            <a:endCxn id="196" idx="0"/>
          </p:cNvCxnSpPr>
          <p:nvPr/>
        </p:nvCxnSpPr>
        <p:spPr>
          <a:xfrm rot="5400000">
            <a:off x="4384704" y="126035"/>
            <a:ext cx="372467" cy="158703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 name="Curved Connector 205">
            <a:extLst>
              <a:ext uri="{FF2B5EF4-FFF2-40B4-BE49-F238E27FC236}">
                <a16:creationId xmlns:a16="http://schemas.microsoft.com/office/drawing/2014/main" id="{75EE6942-0945-4746-93CD-B0FD202389F4}"/>
              </a:ext>
            </a:extLst>
          </p:cNvPr>
          <p:cNvCxnSpPr>
            <a:stCxn id="196" idx="2"/>
            <a:endCxn id="183" idx="0"/>
          </p:cNvCxnSpPr>
          <p:nvPr/>
        </p:nvCxnSpPr>
        <p:spPr>
          <a:xfrm rot="5400000">
            <a:off x="3354441" y="1561597"/>
            <a:ext cx="437099" cy="4088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 name="Curved Connector 207">
            <a:extLst>
              <a:ext uri="{FF2B5EF4-FFF2-40B4-BE49-F238E27FC236}">
                <a16:creationId xmlns:a16="http://schemas.microsoft.com/office/drawing/2014/main" id="{A4D44C6F-12A9-E04E-AFEF-B9FDA30275BF}"/>
              </a:ext>
            </a:extLst>
          </p:cNvPr>
          <p:cNvCxnSpPr>
            <a:stCxn id="183" idx="2"/>
            <a:endCxn id="106" idx="0"/>
          </p:cNvCxnSpPr>
          <p:nvPr/>
        </p:nvCxnSpPr>
        <p:spPr>
          <a:xfrm rot="16200000" flipH="1">
            <a:off x="4221023" y="1556961"/>
            <a:ext cx="219874" cy="192479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306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30EA9-6B18-D04F-80B4-FF2E01517525}"/>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64EDC256-A3ED-5249-B743-B418061436C3}"/>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1049421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70B50-6D2B-5245-8386-9C1C826A2E49}"/>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5E78A9CC-AA2D-7D4A-9912-40FF36034184}"/>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3426717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4653FF8-7AB3-4C4E-806B-AE6A905EBD56}"/>
              </a:ext>
            </a:extLst>
          </p:cNvPr>
          <p:cNvSpPr/>
          <p:nvPr/>
        </p:nvSpPr>
        <p:spPr>
          <a:xfrm>
            <a:off x="457200" y="539261"/>
            <a:ext cx="55567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游戏助手的模块化之路</a:t>
            </a:r>
            <a:endParaRPr lang="en-US" sz="3200" b="1" dirty="0">
              <a:solidFill>
                <a:schemeClr val="accent5">
                  <a:lumMod val="50000"/>
                </a:schemeClr>
              </a:solidFill>
            </a:endParaRPr>
          </a:p>
        </p:txBody>
      </p:sp>
    </p:spTree>
    <p:extLst>
      <p:ext uri="{BB962C8B-B14F-4D97-AF65-F5344CB8AC3E}">
        <p14:creationId xmlns:p14="http://schemas.microsoft.com/office/powerpoint/2010/main" val="126357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AAE0B356-CE32-E044-AD34-BE21E49E5205}"/>
              </a:ext>
            </a:extLst>
          </p:cNvPr>
          <p:cNvSpPr/>
          <p:nvPr/>
        </p:nvSpPr>
        <p:spPr>
          <a:xfrm>
            <a:off x="3586312" y="2818291"/>
            <a:ext cx="1610495" cy="370703"/>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lumMod val="75000"/>
                  </a:schemeClr>
                </a:solidFill>
              </a:rPr>
              <a:t>Dialog</a:t>
            </a:r>
          </a:p>
        </p:txBody>
      </p:sp>
      <p:sp>
        <p:nvSpPr>
          <p:cNvPr id="5" name="Rounded Rectangle 4">
            <a:extLst>
              <a:ext uri="{FF2B5EF4-FFF2-40B4-BE49-F238E27FC236}">
                <a16:creationId xmlns:a16="http://schemas.microsoft.com/office/drawing/2014/main" id="{8072EC9B-68DF-4F4F-9EC1-16658FDBC60F}"/>
              </a:ext>
            </a:extLst>
          </p:cNvPr>
          <p:cNvSpPr/>
          <p:nvPr/>
        </p:nvSpPr>
        <p:spPr>
          <a:xfrm>
            <a:off x="457200" y="1341964"/>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accent5">
                    <a:lumMod val="50000"/>
                  </a:schemeClr>
                </a:solidFill>
              </a:rPr>
              <a:t>Second title</a:t>
            </a:r>
          </a:p>
        </p:txBody>
      </p:sp>
      <p:sp>
        <p:nvSpPr>
          <p:cNvPr id="6" name="Rounded Rectangle 5">
            <a:extLst>
              <a:ext uri="{FF2B5EF4-FFF2-40B4-BE49-F238E27FC236}">
                <a16:creationId xmlns:a16="http://schemas.microsoft.com/office/drawing/2014/main" id="{C237A648-8BF4-D74D-B1EB-1B792C4DC66A}"/>
              </a:ext>
            </a:extLst>
          </p:cNvPr>
          <p:cNvSpPr/>
          <p:nvPr/>
        </p:nvSpPr>
        <p:spPr>
          <a:xfrm>
            <a:off x="457200" y="539261"/>
            <a:ext cx="41851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accent5">
                    <a:lumMod val="50000"/>
                  </a:schemeClr>
                </a:solidFill>
              </a:rPr>
              <a:t>First title</a:t>
            </a:r>
          </a:p>
        </p:txBody>
      </p:sp>
      <p:sp>
        <p:nvSpPr>
          <p:cNvPr id="7" name="Rounded Rectangle 6">
            <a:extLst>
              <a:ext uri="{FF2B5EF4-FFF2-40B4-BE49-F238E27FC236}">
                <a16:creationId xmlns:a16="http://schemas.microsoft.com/office/drawing/2014/main" id="{CB7867E5-215B-E44D-B685-00BF5FEB4EDD}"/>
              </a:ext>
            </a:extLst>
          </p:cNvPr>
          <p:cNvSpPr/>
          <p:nvPr/>
        </p:nvSpPr>
        <p:spPr>
          <a:xfrm>
            <a:off x="457200" y="2144667"/>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accent5">
                    <a:lumMod val="50000"/>
                  </a:schemeClr>
                </a:solidFill>
              </a:rPr>
              <a:t>Third title</a:t>
            </a:r>
          </a:p>
        </p:txBody>
      </p:sp>
      <p:sp>
        <p:nvSpPr>
          <p:cNvPr id="8" name="Rounded Rectangle 7">
            <a:extLst>
              <a:ext uri="{FF2B5EF4-FFF2-40B4-BE49-F238E27FC236}">
                <a16:creationId xmlns:a16="http://schemas.microsoft.com/office/drawing/2014/main" id="{560688F8-BDFC-2C49-BE5D-5069FB049CDC}"/>
              </a:ext>
            </a:extLst>
          </p:cNvPr>
          <p:cNvSpPr/>
          <p:nvPr/>
        </p:nvSpPr>
        <p:spPr>
          <a:xfrm>
            <a:off x="457199" y="2818291"/>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accent2">
                    <a:lumMod val="50000"/>
                  </a:schemeClr>
                </a:solidFill>
              </a:rPr>
              <a:t>Item content</a:t>
            </a:r>
          </a:p>
        </p:txBody>
      </p:sp>
      <p:sp>
        <p:nvSpPr>
          <p:cNvPr id="9" name="Rounded Rectangle 8">
            <a:extLst>
              <a:ext uri="{FF2B5EF4-FFF2-40B4-BE49-F238E27FC236}">
                <a16:creationId xmlns:a16="http://schemas.microsoft.com/office/drawing/2014/main" id="{E5BEFD7F-57A9-484C-9E35-963B5684E72E}"/>
              </a:ext>
            </a:extLst>
          </p:cNvPr>
          <p:cNvSpPr/>
          <p:nvPr/>
        </p:nvSpPr>
        <p:spPr>
          <a:xfrm>
            <a:off x="457198" y="3377576"/>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3">
                    <a:lumMod val="50000"/>
                  </a:schemeClr>
                </a:solidFill>
              </a:rPr>
              <a:t>Desc</a:t>
            </a:r>
          </a:p>
        </p:txBody>
      </p:sp>
    </p:spTree>
    <p:extLst>
      <p:ext uri="{BB962C8B-B14F-4D97-AF65-F5344CB8AC3E}">
        <p14:creationId xmlns:p14="http://schemas.microsoft.com/office/powerpoint/2010/main" val="4086800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D7A8-6821-4D4A-966A-44B7F9578372}"/>
              </a:ext>
            </a:extLst>
          </p:cNvPr>
          <p:cNvSpPr>
            <a:spLocks noGrp="1"/>
          </p:cNvSpPr>
          <p:nvPr>
            <p:ph type="title"/>
          </p:nvPr>
        </p:nvSpPr>
        <p:spPr/>
        <p:txBody>
          <a:bodyPr/>
          <a:lstStyle/>
          <a:p>
            <a:endParaRPr lang="en-CN" dirty="0"/>
          </a:p>
        </p:txBody>
      </p:sp>
      <p:sp>
        <p:nvSpPr>
          <p:cNvPr id="3" name="Content Placeholder 2">
            <a:extLst>
              <a:ext uri="{FF2B5EF4-FFF2-40B4-BE49-F238E27FC236}">
                <a16:creationId xmlns:a16="http://schemas.microsoft.com/office/drawing/2014/main" id="{BA4397AC-EAE0-0246-9474-04E6D98559E4}"/>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3248673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A2864E5-8030-FA46-ABF7-BE57409544CB}"/>
              </a:ext>
            </a:extLst>
          </p:cNvPr>
          <p:cNvSpPr/>
          <p:nvPr/>
        </p:nvSpPr>
        <p:spPr>
          <a:xfrm>
            <a:off x="4893276" y="2693773"/>
            <a:ext cx="1433384" cy="370703"/>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lumMod val="75000"/>
                  </a:schemeClr>
                </a:solidFill>
              </a:rPr>
              <a:t>Message</a:t>
            </a:r>
          </a:p>
        </p:txBody>
      </p:sp>
      <p:sp>
        <p:nvSpPr>
          <p:cNvPr id="5" name="Rounded Rectangle 4">
            <a:extLst>
              <a:ext uri="{FF2B5EF4-FFF2-40B4-BE49-F238E27FC236}">
                <a16:creationId xmlns:a16="http://schemas.microsoft.com/office/drawing/2014/main" id="{160C7A39-A5FF-7B49-9E88-53E8BAD58FF8}"/>
              </a:ext>
            </a:extLst>
          </p:cNvPr>
          <p:cNvSpPr/>
          <p:nvPr/>
        </p:nvSpPr>
        <p:spPr>
          <a:xfrm>
            <a:off x="4804720" y="3661719"/>
            <a:ext cx="1610495" cy="370703"/>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2">
                    <a:lumMod val="75000"/>
                  </a:schemeClr>
                </a:solidFill>
              </a:rPr>
              <a:t>BookAdertDialog</a:t>
            </a:r>
            <a:endParaRPr lang="en-US" sz="1400" dirty="0">
              <a:solidFill>
                <a:schemeClr val="accent2">
                  <a:lumMod val="75000"/>
                </a:schemeClr>
              </a:solidFill>
            </a:endParaRPr>
          </a:p>
        </p:txBody>
      </p:sp>
      <p:sp>
        <p:nvSpPr>
          <p:cNvPr id="6" name="Rounded Rectangle 5">
            <a:extLst>
              <a:ext uri="{FF2B5EF4-FFF2-40B4-BE49-F238E27FC236}">
                <a16:creationId xmlns:a16="http://schemas.microsoft.com/office/drawing/2014/main" id="{707D4270-7626-E443-B22D-F3CB9C746750}"/>
              </a:ext>
            </a:extLst>
          </p:cNvPr>
          <p:cNvSpPr/>
          <p:nvPr/>
        </p:nvSpPr>
        <p:spPr>
          <a:xfrm>
            <a:off x="2496066" y="3064476"/>
            <a:ext cx="1610495" cy="370703"/>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lumMod val="75000"/>
                  </a:schemeClr>
                </a:solidFill>
              </a:rPr>
              <a:t>Dialog</a:t>
            </a:r>
          </a:p>
        </p:txBody>
      </p:sp>
      <p:cxnSp>
        <p:nvCxnSpPr>
          <p:cNvPr id="7" name="Curved Connector 6">
            <a:extLst>
              <a:ext uri="{FF2B5EF4-FFF2-40B4-BE49-F238E27FC236}">
                <a16:creationId xmlns:a16="http://schemas.microsoft.com/office/drawing/2014/main" id="{B7AD3D78-6FF9-EB42-BE46-75D3072AF0BC}"/>
              </a:ext>
            </a:extLst>
          </p:cNvPr>
          <p:cNvCxnSpPr>
            <a:stCxn id="6" idx="3"/>
            <a:endCxn id="4" idx="1"/>
          </p:cNvCxnSpPr>
          <p:nvPr/>
        </p:nvCxnSpPr>
        <p:spPr>
          <a:xfrm flipV="1">
            <a:off x="4106561" y="2879125"/>
            <a:ext cx="786715" cy="37070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urved Connector 7">
            <a:extLst>
              <a:ext uri="{FF2B5EF4-FFF2-40B4-BE49-F238E27FC236}">
                <a16:creationId xmlns:a16="http://schemas.microsoft.com/office/drawing/2014/main" id="{72E76125-4212-2A40-A4C4-A3675C999970}"/>
              </a:ext>
            </a:extLst>
          </p:cNvPr>
          <p:cNvCxnSpPr>
            <a:cxnSpLocks/>
            <a:stCxn id="4" idx="3"/>
            <a:endCxn id="5" idx="3"/>
          </p:cNvCxnSpPr>
          <p:nvPr/>
        </p:nvCxnSpPr>
        <p:spPr>
          <a:xfrm>
            <a:off x="6326660" y="2879125"/>
            <a:ext cx="88555" cy="967946"/>
          </a:xfrm>
          <a:prstGeom prst="curvedConnector3">
            <a:avLst>
              <a:gd name="adj1" fmla="val 3581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urved Connector 8">
            <a:extLst>
              <a:ext uri="{FF2B5EF4-FFF2-40B4-BE49-F238E27FC236}">
                <a16:creationId xmlns:a16="http://schemas.microsoft.com/office/drawing/2014/main" id="{987C7894-6A8F-C64B-8D07-B169CFB47DB6}"/>
              </a:ext>
            </a:extLst>
          </p:cNvPr>
          <p:cNvCxnSpPr>
            <a:stCxn id="5" idx="1"/>
            <a:endCxn id="6" idx="2"/>
          </p:cNvCxnSpPr>
          <p:nvPr/>
        </p:nvCxnSpPr>
        <p:spPr>
          <a:xfrm rot="10800000">
            <a:off x="3301314" y="3435179"/>
            <a:ext cx="1503406" cy="41189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24DA4DA-B451-C745-9B52-99BE73FAA7CA}"/>
              </a:ext>
            </a:extLst>
          </p:cNvPr>
          <p:cNvSpPr/>
          <p:nvPr/>
        </p:nvSpPr>
        <p:spPr>
          <a:xfrm>
            <a:off x="7426410" y="1952367"/>
            <a:ext cx="1556951" cy="741406"/>
          </a:xfrm>
          <a:prstGeom prst="ellipse">
            <a:avLst/>
          </a:prstGeom>
          <a:solidFill>
            <a:schemeClr val="accent5">
              <a:lumMod val="60000"/>
              <a:lumOff val="40000"/>
            </a:schemeClr>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err="1">
                <a:solidFill>
                  <a:schemeClr val="accent5">
                    <a:lumMod val="50000"/>
                  </a:schemeClr>
                </a:solidFill>
              </a:rPr>
              <a:t>MainLooper</a:t>
            </a:r>
            <a:endParaRPr lang="en-US" sz="1400" dirty="0">
              <a:solidFill>
                <a:schemeClr val="accent5">
                  <a:lumMod val="50000"/>
                </a:schemeClr>
              </a:solidFill>
            </a:endParaRPr>
          </a:p>
        </p:txBody>
      </p:sp>
      <p:cxnSp>
        <p:nvCxnSpPr>
          <p:cNvPr id="11" name="Curved Connector 10">
            <a:extLst>
              <a:ext uri="{FF2B5EF4-FFF2-40B4-BE49-F238E27FC236}">
                <a16:creationId xmlns:a16="http://schemas.microsoft.com/office/drawing/2014/main" id="{61840C1C-9FA0-634E-8F60-9E2263871469}"/>
              </a:ext>
            </a:extLst>
          </p:cNvPr>
          <p:cNvCxnSpPr>
            <a:cxnSpLocks/>
            <a:stCxn id="10" idx="2"/>
            <a:endCxn id="4" idx="0"/>
          </p:cNvCxnSpPr>
          <p:nvPr/>
        </p:nvCxnSpPr>
        <p:spPr>
          <a:xfrm rot="10800000" flipV="1">
            <a:off x="5609968" y="2323069"/>
            <a:ext cx="1816442" cy="37070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CE2FBB07-40A9-C342-B861-AAA7EEFDB373}"/>
              </a:ext>
            </a:extLst>
          </p:cNvPr>
          <p:cNvSpPr/>
          <p:nvPr/>
        </p:nvSpPr>
        <p:spPr>
          <a:xfrm>
            <a:off x="659026" y="1767014"/>
            <a:ext cx="1837040" cy="741406"/>
          </a:xfrm>
          <a:prstGeom prst="ellipse">
            <a:avLst/>
          </a:prstGeom>
          <a:solidFill>
            <a:schemeClr val="accent5">
              <a:lumMod val="60000"/>
              <a:lumOff val="40000"/>
            </a:schemeClr>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err="1">
                <a:solidFill>
                  <a:schemeClr val="accent5">
                    <a:lumMod val="50000"/>
                  </a:schemeClr>
                </a:solidFill>
              </a:rPr>
              <a:t>SystemGCRoot</a:t>
            </a:r>
            <a:endParaRPr lang="en-US" sz="1400" dirty="0">
              <a:solidFill>
                <a:schemeClr val="accent5">
                  <a:lumMod val="50000"/>
                </a:schemeClr>
              </a:solidFill>
            </a:endParaRPr>
          </a:p>
        </p:txBody>
      </p:sp>
      <p:cxnSp>
        <p:nvCxnSpPr>
          <p:cNvPr id="13" name="Curved Connector 12">
            <a:extLst>
              <a:ext uri="{FF2B5EF4-FFF2-40B4-BE49-F238E27FC236}">
                <a16:creationId xmlns:a16="http://schemas.microsoft.com/office/drawing/2014/main" id="{A49C875C-379B-674C-8366-B84875F5CD76}"/>
              </a:ext>
            </a:extLst>
          </p:cNvPr>
          <p:cNvCxnSpPr>
            <a:stCxn id="12" idx="6"/>
            <a:endCxn id="6" idx="0"/>
          </p:cNvCxnSpPr>
          <p:nvPr/>
        </p:nvCxnSpPr>
        <p:spPr>
          <a:xfrm>
            <a:off x="2496066" y="2137717"/>
            <a:ext cx="805248" cy="92675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FB93A2B-BC01-1D42-8065-F92737E3FABF}"/>
              </a:ext>
            </a:extLst>
          </p:cNvPr>
          <p:cNvSpPr/>
          <p:nvPr/>
        </p:nvSpPr>
        <p:spPr>
          <a:xfrm>
            <a:off x="3282781" y="992657"/>
            <a:ext cx="2024450" cy="774357"/>
          </a:xfrm>
          <a:prstGeom prst="ellipse">
            <a:avLst/>
          </a:prstGeom>
          <a:solidFill>
            <a:schemeClr val="accent5">
              <a:lumMod val="40000"/>
              <a:lumOff val="60000"/>
            </a:schemeClr>
          </a:solidFill>
          <a:ln w="3175">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accent5">
                    <a:lumMod val="50000"/>
                  </a:schemeClr>
                </a:solidFill>
              </a:rPr>
              <a:t>Some</a:t>
            </a:r>
          </a:p>
          <a:p>
            <a:pPr algn="ctr"/>
            <a:r>
              <a:rPr lang="en-US" sz="1400" dirty="0">
                <a:solidFill>
                  <a:schemeClr val="accent5">
                    <a:lumMod val="50000"/>
                  </a:schemeClr>
                </a:solidFill>
              </a:rPr>
              <a:t>Mysterious</a:t>
            </a:r>
          </a:p>
          <a:p>
            <a:pPr algn="ctr"/>
            <a:r>
              <a:rPr lang="en-US" sz="1400" dirty="0">
                <a:solidFill>
                  <a:schemeClr val="accent5">
                    <a:lumMod val="50000"/>
                  </a:schemeClr>
                </a:solidFill>
              </a:rPr>
              <a:t>Object</a:t>
            </a:r>
          </a:p>
        </p:txBody>
      </p:sp>
      <p:cxnSp>
        <p:nvCxnSpPr>
          <p:cNvPr id="15" name="Curved Connector 14">
            <a:extLst>
              <a:ext uri="{FF2B5EF4-FFF2-40B4-BE49-F238E27FC236}">
                <a16:creationId xmlns:a16="http://schemas.microsoft.com/office/drawing/2014/main" id="{D552E9C1-5FA9-934E-BAD4-FF8F64D9BCAF}"/>
              </a:ext>
            </a:extLst>
          </p:cNvPr>
          <p:cNvCxnSpPr>
            <a:cxnSpLocks/>
            <a:stCxn id="14" idx="6"/>
            <a:endCxn id="4" idx="0"/>
          </p:cNvCxnSpPr>
          <p:nvPr/>
        </p:nvCxnSpPr>
        <p:spPr>
          <a:xfrm>
            <a:off x="5307231" y="1379836"/>
            <a:ext cx="302737" cy="13139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Multiply 15">
            <a:extLst>
              <a:ext uri="{FF2B5EF4-FFF2-40B4-BE49-F238E27FC236}">
                <a16:creationId xmlns:a16="http://schemas.microsoft.com/office/drawing/2014/main" id="{E1FB1C5B-E103-A442-AC50-0F5CB79C318C}"/>
              </a:ext>
            </a:extLst>
          </p:cNvPr>
          <p:cNvSpPr/>
          <p:nvPr/>
        </p:nvSpPr>
        <p:spPr>
          <a:xfrm>
            <a:off x="2549610" y="1902941"/>
            <a:ext cx="805248" cy="926754"/>
          </a:xfrm>
          <a:prstGeom prst="mathMultiply">
            <a:avLst>
              <a:gd name="adj1" fmla="val 0"/>
            </a:avLst>
          </a:prstGeom>
          <a:solidFill>
            <a:schemeClr val="accent2">
              <a:lumMod val="40000"/>
              <a:lumOff val="60000"/>
            </a:schemeClr>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accent2">
                  <a:lumMod val="75000"/>
                </a:schemeClr>
              </a:solidFill>
            </a:endParaRPr>
          </a:p>
        </p:txBody>
      </p:sp>
      <p:sp>
        <p:nvSpPr>
          <p:cNvPr id="17" name="Multiply 16">
            <a:extLst>
              <a:ext uri="{FF2B5EF4-FFF2-40B4-BE49-F238E27FC236}">
                <a16:creationId xmlns:a16="http://schemas.microsoft.com/office/drawing/2014/main" id="{15CF8938-2668-B341-9296-DF601FCFF8EE}"/>
              </a:ext>
            </a:extLst>
          </p:cNvPr>
          <p:cNvSpPr/>
          <p:nvPr/>
        </p:nvSpPr>
        <p:spPr>
          <a:xfrm>
            <a:off x="6166023" y="1931775"/>
            <a:ext cx="805248" cy="926754"/>
          </a:xfrm>
          <a:prstGeom prst="mathMultiply">
            <a:avLst>
              <a:gd name="adj1" fmla="val 0"/>
            </a:avLst>
          </a:prstGeom>
          <a:solidFill>
            <a:schemeClr val="accent2">
              <a:lumMod val="40000"/>
              <a:lumOff val="60000"/>
            </a:schemeClr>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accent2">
                  <a:lumMod val="75000"/>
                </a:schemeClr>
              </a:solidFill>
            </a:endParaRPr>
          </a:p>
        </p:txBody>
      </p:sp>
      <p:sp>
        <p:nvSpPr>
          <p:cNvPr id="18" name="Multiply 17">
            <a:extLst>
              <a:ext uri="{FF2B5EF4-FFF2-40B4-BE49-F238E27FC236}">
                <a16:creationId xmlns:a16="http://schemas.microsoft.com/office/drawing/2014/main" id="{17601573-FC30-1649-962D-177C01586027}"/>
              </a:ext>
            </a:extLst>
          </p:cNvPr>
          <p:cNvSpPr/>
          <p:nvPr/>
        </p:nvSpPr>
        <p:spPr>
          <a:xfrm>
            <a:off x="3797644" y="3342507"/>
            <a:ext cx="805248" cy="926754"/>
          </a:xfrm>
          <a:prstGeom prst="mathMultiply">
            <a:avLst>
              <a:gd name="adj1" fmla="val 0"/>
            </a:avLst>
          </a:prstGeom>
          <a:solidFill>
            <a:schemeClr val="accent2">
              <a:lumMod val="40000"/>
              <a:lumOff val="60000"/>
            </a:schemeClr>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accent2">
                  <a:lumMod val="75000"/>
                </a:schemeClr>
              </a:solidFill>
            </a:endParaRPr>
          </a:p>
        </p:txBody>
      </p:sp>
      <p:sp>
        <p:nvSpPr>
          <p:cNvPr id="19" name="Multiply 18">
            <a:extLst>
              <a:ext uri="{FF2B5EF4-FFF2-40B4-BE49-F238E27FC236}">
                <a16:creationId xmlns:a16="http://schemas.microsoft.com/office/drawing/2014/main" id="{053074AA-009C-2748-BF43-AFB456148243}"/>
              </a:ext>
            </a:extLst>
          </p:cNvPr>
          <p:cNvSpPr/>
          <p:nvPr/>
        </p:nvSpPr>
        <p:spPr>
          <a:xfrm>
            <a:off x="4079788" y="2595950"/>
            <a:ext cx="805248" cy="926754"/>
          </a:xfrm>
          <a:prstGeom prst="mathMultiply">
            <a:avLst>
              <a:gd name="adj1" fmla="val 0"/>
            </a:avLst>
          </a:prstGeom>
          <a:solidFill>
            <a:schemeClr val="accent2">
              <a:lumMod val="40000"/>
              <a:lumOff val="60000"/>
            </a:schemeClr>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accent2">
                  <a:lumMod val="75000"/>
                </a:schemeClr>
              </a:solidFill>
            </a:endParaRPr>
          </a:p>
        </p:txBody>
      </p:sp>
    </p:spTree>
    <p:extLst>
      <p:ext uri="{BB962C8B-B14F-4D97-AF65-F5344CB8AC3E}">
        <p14:creationId xmlns:p14="http://schemas.microsoft.com/office/powerpoint/2010/main" val="3504210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2556A6B4-2D0E-BD42-A00D-7AF9950EEBD4}"/>
              </a:ext>
            </a:extLst>
          </p:cNvPr>
          <p:cNvSpPr/>
          <p:nvPr/>
        </p:nvSpPr>
        <p:spPr>
          <a:xfrm>
            <a:off x="457200" y="539261"/>
            <a:ext cx="41851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游戏助手状态</a:t>
            </a:r>
            <a:endParaRPr lang="en-US" sz="3200" b="1" dirty="0">
              <a:solidFill>
                <a:schemeClr val="accent5">
                  <a:lumMod val="50000"/>
                </a:schemeClr>
              </a:solidFill>
            </a:endParaRPr>
          </a:p>
        </p:txBody>
      </p:sp>
      <p:grpSp>
        <p:nvGrpSpPr>
          <p:cNvPr id="8" name="Group 7">
            <a:extLst>
              <a:ext uri="{FF2B5EF4-FFF2-40B4-BE49-F238E27FC236}">
                <a16:creationId xmlns:a16="http://schemas.microsoft.com/office/drawing/2014/main" id="{880EC993-F64F-D840-82D3-EE3D29349370}"/>
              </a:ext>
            </a:extLst>
          </p:cNvPr>
          <p:cNvGrpSpPr/>
          <p:nvPr/>
        </p:nvGrpSpPr>
        <p:grpSpPr>
          <a:xfrm>
            <a:off x="656491" y="2066504"/>
            <a:ext cx="4841631" cy="885330"/>
            <a:chOff x="457200" y="2146079"/>
            <a:chExt cx="4841631" cy="952575"/>
          </a:xfrm>
        </p:grpSpPr>
        <p:sp>
          <p:nvSpPr>
            <p:cNvPr id="5" name="Rounded Rectangle 4">
              <a:extLst>
                <a:ext uri="{FF2B5EF4-FFF2-40B4-BE49-F238E27FC236}">
                  <a16:creationId xmlns:a16="http://schemas.microsoft.com/office/drawing/2014/main" id="{EE9EB7BC-46A0-5D4A-8F78-3F227390534F}"/>
                </a:ext>
              </a:extLst>
            </p:cNvPr>
            <p:cNvSpPr/>
            <p:nvPr/>
          </p:nvSpPr>
          <p:spPr>
            <a:xfrm>
              <a:off x="457201" y="2146079"/>
              <a:ext cx="3587262"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accent2">
                      <a:lumMod val="50000"/>
                    </a:schemeClr>
                  </a:solidFill>
                </a:rPr>
                <a:t>1</a:t>
              </a:r>
              <a:r>
                <a:rPr lang="zh-CN" altLang="en-US" sz="2000" b="1" dirty="0">
                  <a:solidFill>
                    <a:schemeClr val="accent2">
                      <a:lumMod val="50000"/>
                    </a:schemeClr>
                  </a:solidFill>
                </a:rPr>
                <a:t>、线上成熟的产品</a:t>
              </a:r>
              <a:endParaRPr lang="en-US" sz="2000" b="1" dirty="0">
                <a:solidFill>
                  <a:schemeClr val="accent2">
                    <a:lumMod val="50000"/>
                  </a:schemeClr>
                </a:solidFill>
              </a:endParaRPr>
            </a:p>
          </p:txBody>
        </p:sp>
        <p:sp>
          <p:nvSpPr>
            <p:cNvPr id="6" name="Rounded Rectangle 5">
              <a:extLst>
                <a:ext uri="{FF2B5EF4-FFF2-40B4-BE49-F238E27FC236}">
                  <a16:creationId xmlns:a16="http://schemas.microsoft.com/office/drawing/2014/main" id="{48E3A075-68DA-8D4E-A03F-4A3223C4D756}"/>
                </a:ext>
              </a:extLst>
            </p:cNvPr>
            <p:cNvSpPr/>
            <p:nvPr/>
          </p:nvSpPr>
          <p:spPr>
            <a:xfrm>
              <a:off x="457200" y="2611819"/>
              <a:ext cx="484163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2">
                      <a:lumMod val="75000"/>
                    </a:schemeClr>
                  </a:solidFill>
                </a:rPr>
                <a:t>DAU</a:t>
              </a:r>
              <a:r>
                <a:rPr lang="zh-CN" altLang="en-US" sz="1600" b="1" dirty="0">
                  <a:solidFill>
                    <a:schemeClr val="accent2">
                      <a:lumMod val="75000"/>
                    </a:schemeClr>
                  </a:solidFill>
                </a:rPr>
                <a:t>过千万</a:t>
              </a:r>
              <a:endParaRPr lang="en-US" sz="1600" b="1" dirty="0">
                <a:solidFill>
                  <a:schemeClr val="accent2">
                    <a:lumMod val="75000"/>
                  </a:schemeClr>
                </a:solidFill>
              </a:endParaRPr>
            </a:p>
          </p:txBody>
        </p:sp>
      </p:grpSp>
      <p:sp>
        <p:nvSpPr>
          <p:cNvPr id="7" name="Rounded Rectangle 6">
            <a:extLst>
              <a:ext uri="{FF2B5EF4-FFF2-40B4-BE49-F238E27FC236}">
                <a16:creationId xmlns:a16="http://schemas.microsoft.com/office/drawing/2014/main" id="{A407C104-46BB-9443-90E4-66B1B86D350F}"/>
              </a:ext>
            </a:extLst>
          </p:cNvPr>
          <p:cNvSpPr/>
          <p:nvPr/>
        </p:nvSpPr>
        <p:spPr>
          <a:xfrm>
            <a:off x="1125415" y="1440992"/>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产品特点</a:t>
            </a:r>
            <a:endParaRPr lang="en-US" sz="2400" b="1" dirty="0">
              <a:solidFill>
                <a:schemeClr val="accent2">
                  <a:lumMod val="50000"/>
                </a:schemeClr>
              </a:solidFill>
            </a:endParaRPr>
          </a:p>
        </p:txBody>
      </p:sp>
      <p:grpSp>
        <p:nvGrpSpPr>
          <p:cNvPr id="9" name="Group 8">
            <a:extLst>
              <a:ext uri="{FF2B5EF4-FFF2-40B4-BE49-F238E27FC236}">
                <a16:creationId xmlns:a16="http://schemas.microsoft.com/office/drawing/2014/main" id="{6D9CB3FE-6094-8748-84E8-EC8379D3CBEB}"/>
              </a:ext>
            </a:extLst>
          </p:cNvPr>
          <p:cNvGrpSpPr/>
          <p:nvPr/>
        </p:nvGrpSpPr>
        <p:grpSpPr>
          <a:xfrm>
            <a:off x="656491" y="4955436"/>
            <a:ext cx="4381863" cy="976021"/>
            <a:chOff x="457200" y="2146079"/>
            <a:chExt cx="5753286" cy="976021"/>
          </a:xfrm>
        </p:grpSpPr>
        <p:sp>
          <p:nvSpPr>
            <p:cNvPr id="10" name="Rounded Rectangle 9">
              <a:extLst>
                <a:ext uri="{FF2B5EF4-FFF2-40B4-BE49-F238E27FC236}">
                  <a16:creationId xmlns:a16="http://schemas.microsoft.com/office/drawing/2014/main" id="{26B185C0-EF10-174F-A60B-D93C1F087FBD}"/>
                </a:ext>
              </a:extLst>
            </p:cNvPr>
            <p:cNvSpPr/>
            <p:nvPr/>
          </p:nvSpPr>
          <p:spPr>
            <a:xfrm>
              <a:off x="457200" y="2146079"/>
              <a:ext cx="3386269"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3</a:t>
              </a:r>
              <a:r>
                <a:rPr lang="zh-CN" altLang="en-US" sz="2000" b="1" dirty="0">
                  <a:solidFill>
                    <a:schemeClr val="accent2">
                      <a:lumMod val="50000"/>
                    </a:schemeClr>
                  </a:solidFill>
                </a:rPr>
                <a:t>、多团队开发</a:t>
              </a:r>
              <a:endParaRPr lang="en-US" sz="2000" b="1" dirty="0">
                <a:solidFill>
                  <a:schemeClr val="accent2">
                    <a:lumMod val="50000"/>
                  </a:schemeClr>
                </a:solidFill>
              </a:endParaRPr>
            </a:p>
          </p:txBody>
        </p:sp>
        <p:sp>
          <p:nvSpPr>
            <p:cNvPr id="11" name="Rounded Rectangle 10">
              <a:extLst>
                <a:ext uri="{FF2B5EF4-FFF2-40B4-BE49-F238E27FC236}">
                  <a16:creationId xmlns:a16="http://schemas.microsoft.com/office/drawing/2014/main" id="{34DE02F6-F526-5E40-A0AD-2018F9F14B05}"/>
                </a:ext>
              </a:extLst>
            </p:cNvPr>
            <p:cNvSpPr/>
            <p:nvPr/>
          </p:nvSpPr>
          <p:spPr>
            <a:xfrm>
              <a:off x="457200" y="2635265"/>
              <a:ext cx="5753286"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2">
                      <a:lumMod val="75000"/>
                    </a:schemeClr>
                  </a:solidFill>
                </a:rPr>
                <a:t>对于不同的游戏助手，有多个团队在同时开发</a:t>
              </a:r>
              <a:endParaRPr lang="en-US" sz="1600" b="1" dirty="0">
                <a:solidFill>
                  <a:schemeClr val="accent2">
                    <a:lumMod val="75000"/>
                  </a:schemeClr>
                </a:solidFill>
              </a:endParaRPr>
            </a:p>
          </p:txBody>
        </p:sp>
      </p:grpSp>
      <p:grpSp>
        <p:nvGrpSpPr>
          <p:cNvPr id="12" name="Group 11">
            <a:extLst>
              <a:ext uri="{FF2B5EF4-FFF2-40B4-BE49-F238E27FC236}">
                <a16:creationId xmlns:a16="http://schemas.microsoft.com/office/drawing/2014/main" id="{A845136B-E6A6-AC48-8D9D-D3E94770E411}"/>
              </a:ext>
            </a:extLst>
          </p:cNvPr>
          <p:cNvGrpSpPr/>
          <p:nvPr/>
        </p:nvGrpSpPr>
        <p:grpSpPr>
          <a:xfrm>
            <a:off x="656491" y="3611411"/>
            <a:ext cx="4607169" cy="976021"/>
            <a:chOff x="457200" y="2146079"/>
            <a:chExt cx="5090577" cy="976021"/>
          </a:xfrm>
        </p:grpSpPr>
        <p:sp>
          <p:nvSpPr>
            <p:cNvPr id="13" name="Rounded Rectangle 12">
              <a:extLst>
                <a:ext uri="{FF2B5EF4-FFF2-40B4-BE49-F238E27FC236}">
                  <a16:creationId xmlns:a16="http://schemas.microsoft.com/office/drawing/2014/main" id="{B1B80964-D82D-B644-B1F3-4FD9A7C68BA5}"/>
                </a:ext>
              </a:extLst>
            </p:cNvPr>
            <p:cNvSpPr/>
            <p:nvPr/>
          </p:nvSpPr>
          <p:spPr>
            <a:xfrm>
              <a:off x="457200" y="2146079"/>
              <a:ext cx="5090577"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2</a:t>
              </a:r>
              <a:r>
                <a:rPr lang="zh-CN" altLang="en-US" sz="2000" b="1" dirty="0">
                  <a:solidFill>
                    <a:schemeClr val="accent2">
                      <a:lumMod val="50000"/>
                    </a:schemeClr>
                  </a:solidFill>
                </a:rPr>
                <a:t>、对标产品多、对标</a:t>
              </a:r>
              <a:r>
                <a:rPr lang="en-US" altLang="zh-CN" sz="2000" b="1" dirty="0">
                  <a:solidFill>
                    <a:schemeClr val="accent2">
                      <a:lumMod val="50000"/>
                    </a:schemeClr>
                  </a:solidFill>
                </a:rPr>
                <a:t>n</a:t>
              </a:r>
              <a:r>
                <a:rPr lang="zh-CN" altLang="en-US" sz="2000" b="1" dirty="0">
                  <a:solidFill>
                    <a:schemeClr val="accent2">
                      <a:lumMod val="50000"/>
                    </a:schemeClr>
                  </a:solidFill>
                </a:rPr>
                <a:t>个游戏助手</a:t>
              </a:r>
              <a:endParaRPr lang="en-US" sz="2000" b="1" dirty="0">
                <a:solidFill>
                  <a:schemeClr val="accent2">
                    <a:lumMod val="50000"/>
                  </a:schemeClr>
                </a:solidFill>
              </a:endParaRPr>
            </a:p>
          </p:txBody>
        </p:sp>
        <p:sp>
          <p:nvSpPr>
            <p:cNvPr id="14" name="Rounded Rectangle 13">
              <a:extLst>
                <a:ext uri="{FF2B5EF4-FFF2-40B4-BE49-F238E27FC236}">
                  <a16:creationId xmlns:a16="http://schemas.microsoft.com/office/drawing/2014/main" id="{71E59E72-DA1D-FA4E-96FB-AE153C1B2074}"/>
                </a:ext>
              </a:extLst>
            </p:cNvPr>
            <p:cNvSpPr/>
            <p:nvPr/>
          </p:nvSpPr>
          <p:spPr>
            <a:xfrm>
              <a:off x="457200" y="2635265"/>
              <a:ext cx="484163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2">
                      <a:lumMod val="75000"/>
                    </a:schemeClr>
                  </a:solidFill>
                </a:rPr>
                <a:t>最多的时候有</a:t>
              </a:r>
              <a:r>
                <a:rPr lang="en-US" altLang="zh-CN" sz="1600" b="1" dirty="0">
                  <a:solidFill>
                    <a:schemeClr val="accent2">
                      <a:lumMod val="75000"/>
                    </a:schemeClr>
                  </a:solidFill>
                </a:rPr>
                <a:t>20</a:t>
              </a:r>
              <a:r>
                <a:rPr lang="zh-CN" altLang="en-US" sz="1600" b="1" dirty="0">
                  <a:solidFill>
                    <a:schemeClr val="accent2">
                      <a:lumMod val="75000"/>
                    </a:schemeClr>
                  </a:solidFill>
                </a:rPr>
                <a:t>多个游戏助手在同时进行发包</a:t>
              </a:r>
              <a:endParaRPr lang="en-US" sz="1600" b="1" dirty="0">
                <a:solidFill>
                  <a:schemeClr val="accent2">
                    <a:lumMod val="75000"/>
                  </a:schemeClr>
                </a:solidFill>
              </a:endParaRPr>
            </a:p>
          </p:txBody>
        </p:sp>
      </p:grpSp>
      <p:sp>
        <p:nvSpPr>
          <p:cNvPr id="15" name="Rounded Rectangle 14">
            <a:extLst>
              <a:ext uri="{FF2B5EF4-FFF2-40B4-BE49-F238E27FC236}">
                <a16:creationId xmlns:a16="http://schemas.microsoft.com/office/drawing/2014/main" id="{A558CF04-0F19-644D-83FF-CC6288F419F8}"/>
              </a:ext>
            </a:extLst>
          </p:cNvPr>
          <p:cNvSpPr/>
          <p:nvPr/>
        </p:nvSpPr>
        <p:spPr>
          <a:xfrm>
            <a:off x="7760681" y="1393154"/>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6">
                    <a:lumMod val="50000"/>
                  </a:schemeClr>
                </a:solidFill>
              </a:rPr>
              <a:t>代码特点</a:t>
            </a:r>
            <a:endParaRPr lang="en-US" sz="2400" b="1" dirty="0">
              <a:solidFill>
                <a:schemeClr val="accent6">
                  <a:lumMod val="50000"/>
                </a:schemeClr>
              </a:solidFill>
            </a:endParaRPr>
          </a:p>
        </p:txBody>
      </p:sp>
      <p:grpSp>
        <p:nvGrpSpPr>
          <p:cNvPr id="16" name="Group 15">
            <a:extLst>
              <a:ext uri="{FF2B5EF4-FFF2-40B4-BE49-F238E27FC236}">
                <a16:creationId xmlns:a16="http://schemas.microsoft.com/office/drawing/2014/main" id="{4242EAE0-28F9-9340-A7C4-CF60D58107F4}"/>
              </a:ext>
            </a:extLst>
          </p:cNvPr>
          <p:cNvGrpSpPr/>
          <p:nvPr/>
        </p:nvGrpSpPr>
        <p:grpSpPr>
          <a:xfrm>
            <a:off x="5802926" y="2112085"/>
            <a:ext cx="6142895" cy="1213758"/>
            <a:chOff x="457200" y="2146079"/>
            <a:chExt cx="4841631" cy="1213758"/>
          </a:xfrm>
        </p:grpSpPr>
        <p:sp>
          <p:nvSpPr>
            <p:cNvPr id="17" name="Rounded Rectangle 16">
              <a:extLst>
                <a:ext uri="{FF2B5EF4-FFF2-40B4-BE49-F238E27FC236}">
                  <a16:creationId xmlns:a16="http://schemas.microsoft.com/office/drawing/2014/main" id="{3D16BAA4-76DF-CA48-82CA-1B6A8D1DC160}"/>
                </a:ext>
              </a:extLst>
            </p:cNvPr>
            <p:cNvSpPr/>
            <p:nvPr/>
          </p:nvSpPr>
          <p:spPr>
            <a:xfrm>
              <a:off x="457200" y="2146079"/>
              <a:ext cx="484163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accent6">
                      <a:lumMod val="50000"/>
                    </a:schemeClr>
                  </a:solidFill>
                </a:rPr>
                <a:t>1</a:t>
              </a:r>
              <a:r>
                <a:rPr lang="zh-CN" altLang="en-US" sz="2000" b="1" dirty="0">
                  <a:solidFill>
                    <a:schemeClr val="accent6">
                      <a:lumMod val="50000"/>
                    </a:schemeClr>
                  </a:solidFill>
                </a:rPr>
                <a:t>、代码没有模块化</a:t>
              </a:r>
              <a:endParaRPr lang="en-US" sz="2000" b="1" dirty="0">
                <a:solidFill>
                  <a:schemeClr val="accent6">
                    <a:lumMod val="50000"/>
                  </a:schemeClr>
                </a:solidFill>
              </a:endParaRPr>
            </a:p>
          </p:txBody>
        </p:sp>
        <p:sp>
          <p:nvSpPr>
            <p:cNvPr id="18" name="Rounded Rectangle 17">
              <a:extLst>
                <a:ext uri="{FF2B5EF4-FFF2-40B4-BE49-F238E27FC236}">
                  <a16:creationId xmlns:a16="http://schemas.microsoft.com/office/drawing/2014/main" id="{F9BA5D0C-C0A8-294F-936A-8149901591DF}"/>
                </a:ext>
              </a:extLst>
            </p:cNvPr>
            <p:cNvSpPr/>
            <p:nvPr/>
          </p:nvSpPr>
          <p:spPr>
            <a:xfrm>
              <a:off x="457200" y="2611819"/>
              <a:ext cx="4841631" cy="74801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6">
                      <a:lumMod val="75000"/>
                    </a:schemeClr>
                  </a:solidFill>
                </a:rPr>
                <a:t>只有一个工程，代码按原始分类归纳，甚至连一个</a:t>
              </a:r>
              <a:r>
                <a:rPr lang="en-US" altLang="zh-CN" sz="1600" b="1" dirty="0">
                  <a:solidFill>
                    <a:schemeClr val="accent6">
                      <a:lumMod val="75000"/>
                    </a:schemeClr>
                  </a:solidFill>
                </a:rPr>
                <a:t>framework</a:t>
              </a:r>
              <a:r>
                <a:rPr lang="zh-CN" altLang="en-US" sz="1600" b="1" dirty="0">
                  <a:solidFill>
                    <a:schemeClr val="accent6">
                      <a:lumMod val="75000"/>
                    </a:schemeClr>
                  </a:solidFill>
                </a:rPr>
                <a:t>都没抽象，充斥大量的“特殊逻辑”</a:t>
              </a:r>
              <a:endParaRPr lang="en-US" sz="1600" b="1" dirty="0">
                <a:solidFill>
                  <a:schemeClr val="accent6">
                    <a:lumMod val="75000"/>
                  </a:schemeClr>
                </a:solidFill>
              </a:endParaRPr>
            </a:p>
          </p:txBody>
        </p:sp>
      </p:grpSp>
      <p:grpSp>
        <p:nvGrpSpPr>
          <p:cNvPr id="22" name="Group 21">
            <a:extLst>
              <a:ext uri="{FF2B5EF4-FFF2-40B4-BE49-F238E27FC236}">
                <a16:creationId xmlns:a16="http://schemas.microsoft.com/office/drawing/2014/main" id="{C8A4C30F-7E77-244E-A5DD-9187BCEFAD6D}"/>
              </a:ext>
            </a:extLst>
          </p:cNvPr>
          <p:cNvGrpSpPr/>
          <p:nvPr/>
        </p:nvGrpSpPr>
        <p:grpSpPr>
          <a:xfrm>
            <a:off x="5802927" y="3487196"/>
            <a:ext cx="6142896" cy="1213758"/>
            <a:chOff x="457200" y="2146079"/>
            <a:chExt cx="5503289" cy="1213758"/>
          </a:xfrm>
        </p:grpSpPr>
        <p:sp>
          <p:nvSpPr>
            <p:cNvPr id="23" name="Rounded Rectangle 22">
              <a:extLst>
                <a:ext uri="{FF2B5EF4-FFF2-40B4-BE49-F238E27FC236}">
                  <a16:creationId xmlns:a16="http://schemas.microsoft.com/office/drawing/2014/main" id="{CE87EF62-9D7E-D94A-B518-C84911D9F803}"/>
                </a:ext>
              </a:extLst>
            </p:cNvPr>
            <p:cNvSpPr/>
            <p:nvPr/>
          </p:nvSpPr>
          <p:spPr>
            <a:xfrm>
              <a:off x="457200" y="2146079"/>
              <a:ext cx="5503289"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6">
                      <a:lumMod val="50000"/>
                    </a:schemeClr>
                  </a:solidFill>
                </a:rPr>
                <a:t>2</a:t>
              </a:r>
              <a:r>
                <a:rPr lang="zh-CN" altLang="en-US" sz="2000" b="1" dirty="0">
                  <a:solidFill>
                    <a:schemeClr val="accent6">
                      <a:lumMod val="50000"/>
                    </a:schemeClr>
                  </a:solidFill>
                </a:rPr>
                <a:t>、使用</a:t>
              </a:r>
              <a:r>
                <a:rPr lang="en-US" altLang="zh-CN" sz="2000" b="1" dirty="0">
                  <a:solidFill>
                    <a:schemeClr val="accent6">
                      <a:lumMod val="50000"/>
                    </a:schemeClr>
                  </a:solidFill>
                </a:rPr>
                <a:t>Product Flavor</a:t>
              </a:r>
              <a:r>
                <a:rPr lang="zh-CN" altLang="en-US" sz="2000" b="1" dirty="0">
                  <a:solidFill>
                    <a:schemeClr val="accent6">
                      <a:lumMod val="50000"/>
                    </a:schemeClr>
                  </a:solidFill>
                </a:rPr>
                <a:t>来从同一份代码中出不同的包</a:t>
              </a:r>
              <a:endParaRPr lang="en-US" sz="2000" b="1" dirty="0">
                <a:solidFill>
                  <a:schemeClr val="accent6">
                    <a:lumMod val="50000"/>
                  </a:schemeClr>
                </a:solidFill>
              </a:endParaRPr>
            </a:p>
          </p:txBody>
        </p:sp>
        <p:sp>
          <p:nvSpPr>
            <p:cNvPr id="24" name="Rounded Rectangle 23">
              <a:extLst>
                <a:ext uri="{FF2B5EF4-FFF2-40B4-BE49-F238E27FC236}">
                  <a16:creationId xmlns:a16="http://schemas.microsoft.com/office/drawing/2014/main" id="{10EA7970-5BA6-8D43-9055-B0C6AAB312EC}"/>
                </a:ext>
              </a:extLst>
            </p:cNvPr>
            <p:cNvSpPr/>
            <p:nvPr/>
          </p:nvSpPr>
          <p:spPr>
            <a:xfrm>
              <a:off x="457200" y="2611819"/>
              <a:ext cx="5230218" cy="74801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6">
                      <a:lumMod val="75000"/>
                    </a:schemeClr>
                  </a:solidFill>
                </a:rPr>
                <a:t>为每一个游戏创建一个产品风味，在</a:t>
              </a:r>
              <a:r>
                <a:rPr lang="en-US" altLang="zh-CN" sz="1600" b="1" dirty="0">
                  <a:solidFill>
                    <a:schemeClr val="accent6">
                      <a:lumMod val="75000"/>
                    </a:schemeClr>
                  </a:solidFill>
                </a:rPr>
                <a:t>Product Flavor</a:t>
              </a:r>
              <a:r>
                <a:rPr lang="zh-CN" altLang="en-US" sz="1600" b="1" dirty="0">
                  <a:solidFill>
                    <a:schemeClr val="accent6">
                      <a:lumMod val="75000"/>
                    </a:schemeClr>
                  </a:solidFill>
                </a:rPr>
                <a:t>里配置个性化信息，打包的时候根据需要打特定的产品风味包。</a:t>
              </a:r>
              <a:endParaRPr lang="en-US" sz="1600" b="1" dirty="0">
                <a:solidFill>
                  <a:schemeClr val="accent6">
                    <a:lumMod val="75000"/>
                  </a:schemeClr>
                </a:solidFill>
              </a:endParaRPr>
            </a:p>
          </p:txBody>
        </p:sp>
      </p:grpSp>
      <p:grpSp>
        <p:nvGrpSpPr>
          <p:cNvPr id="25" name="Group 24">
            <a:extLst>
              <a:ext uri="{FF2B5EF4-FFF2-40B4-BE49-F238E27FC236}">
                <a16:creationId xmlns:a16="http://schemas.microsoft.com/office/drawing/2014/main" id="{2588F0B8-0E12-BF4A-9E98-A6CE391AF3B5}"/>
              </a:ext>
            </a:extLst>
          </p:cNvPr>
          <p:cNvGrpSpPr/>
          <p:nvPr/>
        </p:nvGrpSpPr>
        <p:grpSpPr>
          <a:xfrm>
            <a:off x="5802927" y="4949155"/>
            <a:ext cx="6142896" cy="1334414"/>
            <a:chOff x="457200" y="2146079"/>
            <a:chExt cx="5503289" cy="1334414"/>
          </a:xfrm>
        </p:grpSpPr>
        <p:sp>
          <p:nvSpPr>
            <p:cNvPr id="26" name="Rounded Rectangle 25">
              <a:extLst>
                <a:ext uri="{FF2B5EF4-FFF2-40B4-BE49-F238E27FC236}">
                  <a16:creationId xmlns:a16="http://schemas.microsoft.com/office/drawing/2014/main" id="{0131E7F4-6DE3-6E42-91F5-AF538B63651D}"/>
                </a:ext>
              </a:extLst>
            </p:cNvPr>
            <p:cNvSpPr/>
            <p:nvPr/>
          </p:nvSpPr>
          <p:spPr>
            <a:xfrm>
              <a:off x="457200" y="2146079"/>
              <a:ext cx="5503289"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6">
                      <a:lumMod val="50000"/>
                    </a:schemeClr>
                  </a:solidFill>
                </a:rPr>
                <a:t>2</a:t>
              </a:r>
              <a:r>
                <a:rPr lang="zh-CN" altLang="en-US" sz="2000" b="1" dirty="0">
                  <a:solidFill>
                    <a:schemeClr val="accent6">
                      <a:lumMod val="50000"/>
                    </a:schemeClr>
                  </a:solidFill>
                </a:rPr>
                <a:t>、使用系统提供的</a:t>
              </a:r>
              <a:r>
                <a:rPr lang="en-US" altLang="zh-CN" sz="2000" b="1" dirty="0">
                  <a:solidFill>
                    <a:schemeClr val="accent6">
                      <a:lumMod val="50000"/>
                    </a:schemeClr>
                  </a:solidFill>
                </a:rPr>
                <a:t>Theme</a:t>
              </a:r>
              <a:r>
                <a:rPr lang="zh-CN" altLang="en-US" sz="2000" b="1" dirty="0">
                  <a:solidFill>
                    <a:schemeClr val="accent6">
                      <a:lumMod val="50000"/>
                    </a:schemeClr>
                  </a:solidFill>
                </a:rPr>
                <a:t>来实现换肤功能</a:t>
              </a:r>
              <a:endParaRPr lang="en-US" sz="2000" b="1" dirty="0">
                <a:solidFill>
                  <a:schemeClr val="accent6">
                    <a:lumMod val="50000"/>
                  </a:schemeClr>
                </a:solidFill>
              </a:endParaRPr>
            </a:p>
          </p:txBody>
        </p:sp>
        <p:sp>
          <p:nvSpPr>
            <p:cNvPr id="27" name="Rounded Rectangle 26">
              <a:extLst>
                <a:ext uri="{FF2B5EF4-FFF2-40B4-BE49-F238E27FC236}">
                  <a16:creationId xmlns:a16="http://schemas.microsoft.com/office/drawing/2014/main" id="{F9BDD7FC-33CE-4A4B-9A0E-87D749548447}"/>
                </a:ext>
              </a:extLst>
            </p:cNvPr>
            <p:cNvSpPr/>
            <p:nvPr/>
          </p:nvSpPr>
          <p:spPr>
            <a:xfrm>
              <a:off x="457200" y="2705603"/>
              <a:ext cx="5230218" cy="774890"/>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6">
                      <a:lumMod val="75000"/>
                    </a:schemeClr>
                  </a:solidFill>
                </a:rPr>
                <a:t>助手是一份代码对标</a:t>
              </a:r>
              <a:r>
                <a:rPr lang="en-US" altLang="zh-CN" sz="1600" b="1" dirty="0">
                  <a:solidFill>
                    <a:schemeClr val="accent6">
                      <a:lumMod val="75000"/>
                    </a:schemeClr>
                  </a:solidFill>
                </a:rPr>
                <a:t>n</a:t>
              </a:r>
              <a:r>
                <a:rPr lang="zh-CN" altLang="en-US" sz="1600" b="1" dirty="0">
                  <a:solidFill>
                    <a:schemeClr val="accent6">
                      <a:lumMod val="75000"/>
                    </a:schemeClr>
                  </a:solidFill>
                </a:rPr>
                <a:t>个产品，所以不同的产品就算是相同的功能也都提供了和游戏相关的个性外观</a:t>
              </a:r>
              <a:endParaRPr lang="en-US" sz="1600" b="1" dirty="0">
                <a:solidFill>
                  <a:schemeClr val="accent6">
                    <a:lumMod val="75000"/>
                  </a:schemeClr>
                </a:solidFill>
              </a:endParaRPr>
            </a:p>
          </p:txBody>
        </p:sp>
      </p:grpSp>
    </p:spTree>
    <p:extLst>
      <p:ext uri="{BB962C8B-B14F-4D97-AF65-F5344CB8AC3E}">
        <p14:creationId xmlns:p14="http://schemas.microsoft.com/office/powerpoint/2010/main" val="1133805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Group 78">
            <a:extLst>
              <a:ext uri="{FF2B5EF4-FFF2-40B4-BE49-F238E27FC236}">
                <a16:creationId xmlns:a16="http://schemas.microsoft.com/office/drawing/2014/main" id="{ABC7F815-FFF5-FE43-8973-7A80E9F3811D}"/>
              </a:ext>
            </a:extLst>
          </p:cNvPr>
          <p:cNvGrpSpPr/>
          <p:nvPr/>
        </p:nvGrpSpPr>
        <p:grpSpPr>
          <a:xfrm>
            <a:off x="598799" y="1169394"/>
            <a:ext cx="9350659" cy="552269"/>
            <a:chOff x="948487" y="4221033"/>
            <a:chExt cx="9350659" cy="552269"/>
          </a:xfrm>
        </p:grpSpPr>
        <p:sp>
          <p:nvSpPr>
            <p:cNvPr id="9" name="Rounded Rectangle 8">
              <a:extLst>
                <a:ext uri="{FF2B5EF4-FFF2-40B4-BE49-F238E27FC236}">
                  <a16:creationId xmlns:a16="http://schemas.microsoft.com/office/drawing/2014/main" id="{96C622F7-C407-7C4C-80BB-922A8FCF4DFA}"/>
                </a:ext>
              </a:extLst>
            </p:cNvPr>
            <p:cNvSpPr/>
            <p:nvPr/>
          </p:nvSpPr>
          <p:spPr>
            <a:xfrm>
              <a:off x="948487" y="4311568"/>
              <a:ext cx="1078894" cy="346656"/>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5">
                      <a:lumMod val="50000"/>
                    </a:schemeClr>
                  </a:solidFill>
                </a:rPr>
                <a:t>Product Flavor</a:t>
              </a:r>
            </a:p>
          </p:txBody>
        </p:sp>
        <p:grpSp>
          <p:nvGrpSpPr>
            <p:cNvPr id="52" name="Group 51">
              <a:extLst>
                <a:ext uri="{FF2B5EF4-FFF2-40B4-BE49-F238E27FC236}">
                  <a16:creationId xmlns:a16="http://schemas.microsoft.com/office/drawing/2014/main" id="{C5AA40B8-EA61-EB44-88D5-11644793B859}"/>
                </a:ext>
              </a:extLst>
            </p:cNvPr>
            <p:cNvGrpSpPr/>
            <p:nvPr/>
          </p:nvGrpSpPr>
          <p:grpSpPr>
            <a:xfrm>
              <a:off x="2519317" y="4221033"/>
              <a:ext cx="7779829" cy="552269"/>
              <a:chOff x="1888123" y="601505"/>
              <a:chExt cx="5601082" cy="552269"/>
            </a:xfrm>
          </p:grpSpPr>
          <p:sp>
            <p:nvSpPr>
              <p:cNvPr id="5" name="Oval 4">
                <a:extLst>
                  <a:ext uri="{FF2B5EF4-FFF2-40B4-BE49-F238E27FC236}">
                    <a16:creationId xmlns:a16="http://schemas.microsoft.com/office/drawing/2014/main" id="{0FE9BB65-96B5-9D4E-B7C4-6198FC401848}"/>
                  </a:ext>
                </a:extLst>
              </p:cNvPr>
              <p:cNvSpPr/>
              <p:nvPr/>
            </p:nvSpPr>
            <p:spPr>
              <a:xfrm>
                <a:off x="1888123" y="601505"/>
                <a:ext cx="902043" cy="531341"/>
              </a:xfrm>
              <a:prstGeom prst="ellipse">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600" dirty="0">
                    <a:solidFill>
                      <a:schemeClr val="accent2">
                        <a:lumMod val="50000"/>
                      </a:schemeClr>
                    </a:solidFill>
                  </a:rPr>
                  <a:t>nz</a:t>
                </a:r>
              </a:p>
            </p:txBody>
          </p:sp>
          <p:sp>
            <p:nvSpPr>
              <p:cNvPr id="6" name="Oval 5">
                <a:extLst>
                  <a:ext uri="{FF2B5EF4-FFF2-40B4-BE49-F238E27FC236}">
                    <a16:creationId xmlns:a16="http://schemas.microsoft.com/office/drawing/2014/main" id="{8B8CF563-FD3B-3140-984D-25332704B2CE}"/>
                  </a:ext>
                </a:extLst>
              </p:cNvPr>
              <p:cNvSpPr/>
              <p:nvPr/>
            </p:nvSpPr>
            <p:spPr>
              <a:xfrm>
                <a:off x="3051614" y="601505"/>
                <a:ext cx="902043" cy="531341"/>
              </a:xfrm>
              <a:prstGeom prst="ellipse">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600" dirty="0">
                    <a:solidFill>
                      <a:schemeClr val="accent2">
                        <a:lumMod val="50000"/>
                      </a:schemeClr>
                    </a:solidFill>
                  </a:rPr>
                  <a:t>xw</a:t>
                </a:r>
              </a:p>
            </p:txBody>
          </p:sp>
          <p:sp>
            <p:nvSpPr>
              <p:cNvPr id="7" name="Oval 6">
                <a:extLst>
                  <a:ext uri="{FF2B5EF4-FFF2-40B4-BE49-F238E27FC236}">
                    <a16:creationId xmlns:a16="http://schemas.microsoft.com/office/drawing/2014/main" id="{451BA371-90C6-6F4F-8298-C103FE62588C}"/>
                  </a:ext>
                </a:extLst>
              </p:cNvPr>
              <p:cNvSpPr/>
              <p:nvPr/>
            </p:nvSpPr>
            <p:spPr>
              <a:xfrm>
                <a:off x="4215105" y="622433"/>
                <a:ext cx="902043" cy="531341"/>
              </a:xfrm>
              <a:prstGeom prst="ellipse">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600" dirty="0">
                    <a:solidFill>
                      <a:schemeClr val="accent2">
                        <a:lumMod val="50000"/>
                      </a:schemeClr>
                    </a:solidFill>
                  </a:rPr>
                  <a:t>dnf</a:t>
                </a:r>
              </a:p>
            </p:txBody>
          </p:sp>
          <p:sp>
            <p:nvSpPr>
              <p:cNvPr id="8" name="Oval 7">
                <a:extLst>
                  <a:ext uri="{FF2B5EF4-FFF2-40B4-BE49-F238E27FC236}">
                    <a16:creationId xmlns:a16="http://schemas.microsoft.com/office/drawing/2014/main" id="{6B0035A9-8EEF-E941-B1E9-7E073DA1B5D5}"/>
                  </a:ext>
                </a:extLst>
              </p:cNvPr>
              <p:cNvSpPr/>
              <p:nvPr/>
            </p:nvSpPr>
            <p:spPr>
              <a:xfrm>
                <a:off x="5378844" y="616312"/>
                <a:ext cx="902043" cy="531341"/>
              </a:xfrm>
              <a:prstGeom prst="ellipse">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600" dirty="0">
                    <a:solidFill>
                      <a:schemeClr val="accent2">
                        <a:lumMod val="50000"/>
                      </a:schemeClr>
                    </a:solidFill>
                  </a:rPr>
                  <a:t>pubg</a:t>
                </a:r>
              </a:p>
            </p:txBody>
          </p:sp>
          <p:sp>
            <p:nvSpPr>
              <p:cNvPr id="11" name="Oval 10">
                <a:extLst>
                  <a:ext uri="{FF2B5EF4-FFF2-40B4-BE49-F238E27FC236}">
                    <a16:creationId xmlns:a16="http://schemas.microsoft.com/office/drawing/2014/main" id="{3547ECD3-E25D-2348-8F29-A0469E516747}"/>
                  </a:ext>
                </a:extLst>
              </p:cNvPr>
              <p:cNvSpPr/>
              <p:nvPr/>
            </p:nvSpPr>
            <p:spPr>
              <a:xfrm>
                <a:off x="6587162" y="616312"/>
                <a:ext cx="902043" cy="531341"/>
              </a:xfrm>
              <a:prstGeom prst="ellipse">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600" dirty="0">
                    <a:solidFill>
                      <a:schemeClr val="accent2">
                        <a:lumMod val="50000"/>
                      </a:schemeClr>
                    </a:solidFill>
                  </a:rPr>
                  <a:t>…</a:t>
                </a:r>
              </a:p>
            </p:txBody>
          </p:sp>
        </p:grpSp>
      </p:grpSp>
      <p:grpSp>
        <p:nvGrpSpPr>
          <p:cNvPr id="125" name="Group 124">
            <a:extLst>
              <a:ext uri="{FF2B5EF4-FFF2-40B4-BE49-F238E27FC236}">
                <a16:creationId xmlns:a16="http://schemas.microsoft.com/office/drawing/2014/main" id="{C513BFDE-B2AD-284C-A04E-61E79A2F469F}"/>
              </a:ext>
            </a:extLst>
          </p:cNvPr>
          <p:cNvGrpSpPr/>
          <p:nvPr/>
        </p:nvGrpSpPr>
        <p:grpSpPr>
          <a:xfrm>
            <a:off x="644797" y="2098925"/>
            <a:ext cx="9304661" cy="1377752"/>
            <a:chOff x="1254182" y="1760545"/>
            <a:chExt cx="9304661" cy="1377752"/>
          </a:xfrm>
        </p:grpSpPr>
        <p:grpSp>
          <p:nvGrpSpPr>
            <p:cNvPr id="80" name="Group 79">
              <a:extLst>
                <a:ext uri="{FF2B5EF4-FFF2-40B4-BE49-F238E27FC236}">
                  <a16:creationId xmlns:a16="http://schemas.microsoft.com/office/drawing/2014/main" id="{26AFA3B0-BDFD-F84E-A6F0-B0DDFD2F281B}"/>
                </a:ext>
              </a:extLst>
            </p:cNvPr>
            <p:cNvGrpSpPr/>
            <p:nvPr/>
          </p:nvGrpSpPr>
          <p:grpSpPr>
            <a:xfrm>
              <a:off x="1254182" y="1760545"/>
              <a:ext cx="9304661" cy="1377752"/>
              <a:chOff x="1316383" y="5060740"/>
              <a:chExt cx="9304661" cy="1377752"/>
            </a:xfrm>
          </p:grpSpPr>
          <p:sp>
            <p:nvSpPr>
              <p:cNvPr id="55" name="Rounded Rectangle 54">
                <a:extLst>
                  <a:ext uri="{FF2B5EF4-FFF2-40B4-BE49-F238E27FC236}">
                    <a16:creationId xmlns:a16="http://schemas.microsoft.com/office/drawing/2014/main" id="{5729D896-818C-4942-93A1-C354569FBF50}"/>
                  </a:ext>
                </a:extLst>
              </p:cNvPr>
              <p:cNvSpPr/>
              <p:nvPr/>
            </p:nvSpPr>
            <p:spPr>
              <a:xfrm>
                <a:off x="2554134" y="5078821"/>
                <a:ext cx="1760725" cy="561062"/>
              </a:xfrm>
              <a:prstGeom prst="roundRect">
                <a:avLst/>
              </a:prstGeom>
              <a:solidFill>
                <a:schemeClr val="accent5">
                  <a:lumMod val="40000"/>
                  <a:lumOff val="60000"/>
                </a:schemeClr>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5">
                        <a:lumMod val="50000"/>
                      </a:schemeClr>
                    </a:solidFill>
                  </a:rPr>
                  <a:t>ThemeNZ</a:t>
                </a:r>
                <a:endParaRPr lang="en-US" sz="1600" dirty="0">
                  <a:solidFill>
                    <a:schemeClr val="accent5">
                      <a:lumMod val="50000"/>
                    </a:schemeClr>
                  </a:solidFill>
                </a:endParaRPr>
              </a:p>
            </p:txBody>
          </p:sp>
          <p:sp>
            <p:nvSpPr>
              <p:cNvPr id="56" name="Rounded Rectangle 55">
                <a:extLst>
                  <a:ext uri="{FF2B5EF4-FFF2-40B4-BE49-F238E27FC236}">
                    <a16:creationId xmlns:a16="http://schemas.microsoft.com/office/drawing/2014/main" id="{690C330D-D169-AE42-AB30-37C97C81E570}"/>
                  </a:ext>
                </a:extLst>
              </p:cNvPr>
              <p:cNvSpPr/>
              <p:nvPr/>
            </p:nvSpPr>
            <p:spPr>
              <a:xfrm>
                <a:off x="4752395" y="5060740"/>
                <a:ext cx="1619664" cy="561062"/>
              </a:xfrm>
              <a:prstGeom prst="roundRect">
                <a:avLst/>
              </a:prstGeom>
              <a:solidFill>
                <a:schemeClr val="accent5">
                  <a:lumMod val="40000"/>
                  <a:lumOff val="60000"/>
                </a:schemeClr>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5">
                        <a:lumMod val="50000"/>
                      </a:schemeClr>
                    </a:solidFill>
                  </a:rPr>
                  <a:t>ThemeXW</a:t>
                </a:r>
                <a:endParaRPr lang="en-US" sz="1600" dirty="0">
                  <a:solidFill>
                    <a:schemeClr val="accent5">
                      <a:lumMod val="50000"/>
                    </a:schemeClr>
                  </a:solidFill>
                </a:endParaRPr>
              </a:p>
            </p:txBody>
          </p:sp>
          <p:grpSp>
            <p:nvGrpSpPr>
              <p:cNvPr id="78" name="Group 77">
                <a:extLst>
                  <a:ext uri="{FF2B5EF4-FFF2-40B4-BE49-F238E27FC236}">
                    <a16:creationId xmlns:a16="http://schemas.microsoft.com/office/drawing/2014/main" id="{6F2E08AA-1D20-AB4C-BF3B-207AC9AC0852}"/>
                  </a:ext>
                </a:extLst>
              </p:cNvPr>
              <p:cNvGrpSpPr/>
              <p:nvPr/>
            </p:nvGrpSpPr>
            <p:grpSpPr>
              <a:xfrm>
                <a:off x="1316383" y="5078821"/>
                <a:ext cx="9304661" cy="1359671"/>
                <a:chOff x="1316383" y="5078821"/>
                <a:chExt cx="9304661" cy="1359671"/>
              </a:xfrm>
            </p:grpSpPr>
            <p:sp>
              <p:nvSpPr>
                <p:cNvPr id="54" name="Rounded Rectangle 53">
                  <a:extLst>
                    <a:ext uri="{FF2B5EF4-FFF2-40B4-BE49-F238E27FC236}">
                      <a16:creationId xmlns:a16="http://schemas.microsoft.com/office/drawing/2014/main" id="{B5670279-57C4-5641-BE67-D25A9CAB304D}"/>
                    </a:ext>
                  </a:extLst>
                </p:cNvPr>
                <p:cNvSpPr/>
                <p:nvPr/>
              </p:nvSpPr>
              <p:spPr>
                <a:xfrm>
                  <a:off x="2570525" y="5961427"/>
                  <a:ext cx="8050519" cy="477065"/>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2">
                          <a:lumMod val="75000"/>
                        </a:schemeClr>
                      </a:solidFill>
                    </a:rPr>
                    <a:t>ComonTheme</a:t>
                  </a:r>
                  <a:endParaRPr lang="en-US" sz="1400" dirty="0">
                    <a:solidFill>
                      <a:schemeClr val="accent2">
                        <a:lumMod val="75000"/>
                      </a:schemeClr>
                    </a:solidFill>
                  </a:endParaRPr>
                </a:p>
              </p:txBody>
            </p:sp>
            <p:sp>
              <p:nvSpPr>
                <p:cNvPr id="57" name="Rounded Rectangle 56">
                  <a:extLst>
                    <a:ext uri="{FF2B5EF4-FFF2-40B4-BE49-F238E27FC236}">
                      <a16:creationId xmlns:a16="http://schemas.microsoft.com/office/drawing/2014/main" id="{08866C06-D25C-B24B-9182-0DC5C5321CA3}"/>
                    </a:ext>
                  </a:extLst>
                </p:cNvPr>
                <p:cNvSpPr/>
                <p:nvPr/>
              </p:nvSpPr>
              <p:spPr>
                <a:xfrm>
                  <a:off x="6809595" y="5078821"/>
                  <a:ext cx="1619664" cy="561062"/>
                </a:xfrm>
                <a:prstGeom prst="roundRect">
                  <a:avLst/>
                </a:prstGeom>
                <a:solidFill>
                  <a:schemeClr val="accent5">
                    <a:lumMod val="40000"/>
                    <a:lumOff val="60000"/>
                  </a:schemeClr>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5">
                          <a:lumMod val="50000"/>
                        </a:schemeClr>
                      </a:solidFill>
                    </a:rPr>
                    <a:t>ThemeDNF</a:t>
                  </a:r>
                  <a:endParaRPr lang="en-US" sz="1600" dirty="0">
                    <a:solidFill>
                      <a:schemeClr val="accent5">
                        <a:lumMod val="50000"/>
                      </a:schemeClr>
                    </a:solidFill>
                  </a:endParaRPr>
                </a:p>
              </p:txBody>
            </p:sp>
            <p:sp>
              <p:nvSpPr>
                <p:cNvPr id="58" name="Rounded Rectangle 57">
                  <a:extLst>
                    <a:ext uri="{FF2B5EF4-FFF2-40B4-BE49-F238E27FC236}">
                      <a16:creationId xmlns:a16="http://schemas.microsoft.com/office/drawing/2014/main" id="{1A11682A-22AA-614E-8AA4-EF48170A27DC}"/>
                    </a:ext>
                  </a:extLst>
                </p:cNvPr>
                <p:cNvSpPr/>
                <p:nvPr/>
              </p:nvSpPr>
              <p:spPr>
                <a:xfrm>
                  <a:off x="8866796" y="5082109"/>
                  <a:ext cx="1714961" cy="561062"/>
                </a:xfrm>
                <a:prstGeom prst="roundRect">
                  <a:avLst/>
                </a:prstGeom>
                <a:solidFill>
                  <a:schemeClr val="accent5">
                    <a:lumMod val="40000"/>
                    <a:lumOff val="60000"/>
                  </a:schemeClr>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t>
                  </a:r>
                </a:p>
              </p:txBody>
            </p:sp>
            <p:sp>
              <p:nvSpPr>
                <p:cNvPr id="59" name="Rounded Rectangle 58">
                  <a:extLst>
                    <a:ext uri="{FF2B5EF4-FFF2-40B4-BE49-F238E27FC236}">
                      <a16:creationId xmlns:a16="http://schemas.microsoft.com/office/drawing/2014/main" id="{ED0CE496-8344-5946-BC94-94E87A2E9288}"/>
                    </a:ext>
                  </a:extLst>
                </p:cNvPr>
                <p:cNvSpPr/>
                <p:nvPr/>
              </p:nvSpPr>
              <p:spPr>
                <a:xfrm>
                  <a:off x="1316383" y="5079146"/>
                  <a:ext cx="1078894" cy="524249"/>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5">
                          <a:lumMod val="50000"/>
                        </a:schemeClr>
                      </a:solidFill>
                    </a:rPr>
                    <a:t>Skins</a:t>
                  </a:r>
                </a:p>
              </p:txBody>
            </p:sp>
          </p:grpSp>
        </p:grpSp>
        <p:sp>
          <p:nvSpPr>
            <p:cNvPr id="121" name="Up Arrow 120">
              <a:extLst>
                <a:ext uri="{FF2B5EF4-FFF2-40B4-BE49-F238E27FC236}">
                  <a16:creationId xmlns:a16="http://schemas.microsoft.com/office/drawing/2014/main" id="{6A27DD55-DA41-3049-A43E-43588F205C62}"/>
                </a:ext>
              </a:extLst>
            </p:cNvPr>
            <p:cNvSpPr/>
            <p:nvPr/>
          </p:nvSpPr>
          <p:spPr>
            <a:xfrm>
              <a:off x="3129979" y="2389867"/>
              <a:ext cx="453480" cy="199770"/>
            </a:xfrm>
            <a:prstGeom prst="upArrow">
              <a:avLst>
                <a:gd name="adj1" fmla="val 39801"/>
                <a:gd name="adj2" fmla="val 50000"/>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22" name="Up Arrow 121">
              <a:extLst>
                <a:ext uri="{FF2B5EF4-FFF2-40B4-BE49-F238E27FC236}">
                  <a16:creationId xmlns:a16="http://schemas.microsoft.com/office/drawing/2014/main" id="{E411DC5B-C609-7447-939B-C72F0B8CCFB0}"/>
                </a:ext>
              </a:extLst>
            </p:cNvPr>
            <p:cNvSpPr/>
            <p:nvPr/>
          </p:nvSpPr>
          <p:spPr>
            <a:xfrm>
              <a:off x="5252316" y="2389867"/>
              <a:ext cx="453480" cy="199770"/>
            </a:xfrm>
            <a:prstGeom prst="upArrow">
              <a:avLst>
                <a:gd name="adj1" fmla="val 39801"/>
                <a:gd name="adj2" fmla="val 50000"/>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23" name="Up Arrow 122">
              <a:extLst>
                <a:ext uri="{FF2B5EF4-FFF2-40B4-BE49-F238E27FC236}">
                  <a16:creationId xmlns:a16="http://schemas.microsoft.com/office/drawing/2014/main" id="{E461BF48-959E-B44B-A88A-F072DCC6D5CA}"/>
                </a:ext>
              </a:extLst>
            </p:cNvPr>
            <p:cNvSpPr/>
            <p:nvPr/>
          </p:nvSpPr>
          <p:spPr>
            <a:xfrm>
              <a:off x="7374653" y="2389867"/>
              <a:ext cx="453480" cy="199770"/>
            </a:xfrm>
            <a:prstGeom prst="upArrow">
              <a:avLst>
                <a:gd name="adj1" fmla="val 39801"/>
                <a:gd name="adj2" fmla="val 50000"/>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24" name="Up Arrow 123">
              <a:extLst>
                <a:ext uri="{FF2B5EF4-FFF2-40B4-BE49-F238E27FC236}">
                  <a16:creationId xmlns:a16="http://schemas.microsoft.com/office/drawing/2014/main" id="{31B4748A-5FB2-A449-B620-D58B231F3C17}"/>
                </a:ext>
              </a:extLst>
            </p:cNvPr>
            <p:cNvSpPr/>
            <p:nvPr/>
          </p:nvSpPr>
          <p:spPr>
            <a:xfrm>
              <a:off x="9496991" y="2389867"/>
              <a:ext cx="453480" cy="199770"/>
            </a:xfrm>
            <a:prstGeom prst="upArrow">
              <a:avLst>
                <a:gd name="adj1" fmla="val 39801"/>
                <a:gd name="adj2" fmla="val 50000"/>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grpSp>
      <p:grpSp>
        <p:nvGrpSpPr>
          <p:cNvPr id="145" name="Group 144">
            <a:extLst>
              <a:ext uri="{FF2B5EF4-FFF2-40B4-BE49-F238E27FC236}">
                <a16:creationId xmlns:a16="http://schemas.microsoft.com/office/drawing/2014/main" id="{9481426F-AD2C-D54A-B5F2-5FD06742F234}"/>
              </a:ext>
            </a:extLst>
          </p:cNvPr>
          <p:cNvGrpSpPr/>
          <p:nvPr/>
        </p:nvGrpSpPr>
        <p:grpSpPr>
          <a:xfrm>
            <a:off x="690427" y="320088"/>
            <a:ext cx="7142732" cy="601330"/>
            <a:chOff x="1586893" y="365714"/>
            <a:chExt cx="7142732" cy="601330"/>
          </a:xfrm>
        </p:grpSpPr>
        <p:sp>
          <p:nvSpPr>
            <p:cNvPr id="127" name="Rounded Rectangle 126">
              <a:extLst>
                <a:ext uri="{FF2B5EF4-FFF2-40B4-BE49-F238E27FC236}">
                  <a16:creationId xmlns:a16="http://schemas.microsoft.com/office/drawing/2014/main" id="{421272B0-0D4B-5F47-BCDC-C86B4B33A995}"/>
                </a:ext>
              </a:extLst>
            </p:cNvPr>
            <p:cNvSpPr/>
            <p:nvPr/>
          </p:nvSpPr>
          <p:spPr>
            <a:xfrm>
              <a:off x="1586893" y="433463"/>
              <a:ext cx="1078894" cy="440807"/>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accent5">
                      <a:lumMod val="50000"/>
                    </a:schemeClr>
                  </a:solidFill>
                </a:rPr>
                <a:t>Apk</a:t>
              </a:r>
              <a:endParaRPr lang="en-US" dirty="0">
                <a:solidFill>
                  <a:schemeClr val="accent5">
                    <a:lumMod val="50000"/>
                  </a:schemeClr>
                </a:solidFill>
              </a:endParaRPr>
            </a:p>
          </p:txBody>
        </p:sp>
        <p:pic>
          <p:nvPicPr>
            <p:cNvPr id="137" name="Picture 136" descr="A close up of a sign&#10;&#10;Description automatically generated">
              <a:extLst>
                <a:ext uri="{FF2B5EF4-FFF2-40B4-BE49-F238E27FC236}">
                  <a16:creationId xmlns:a16="http://schemas.microsoft.com/office/drawing/2014/main" id="{45AADB10-DE4B-864C-BE02-AB1CF5B0883B}"/>
                </a:ext>
              </a:extLst>
            </p:cNvPr>
            <p:cNvPicPr>
              <a:picLocks noChangeAspect="1"/>
            </p:cNvPicPr>
            <p:nvPr/>
          </p:nvPicPr>
          <p:blipFill>
            <a:blip r:embed="rId2"/>
            <a:stretch>
              <a:fillRect/>
            </a:stretch>
          </p:blipFill>
          <p:spPr>
            <a:xfrm>
              <a:off x="3303080" y="381122"/>
              <a:ext cx="552228" cy="552228"/>
            </a:xfrm>
            <a:prstGeom prst="rect">
              <a:avLst/>
            </a:prstGeom>
          </p:spPr>
        </p:pic>
        <p:pic>
          <p:nvPicPr>
            <p:cNvPr id="139" name="Picture 138" descr="A picture containing food, drawing&#10;&#10;Description automatically generated">
              <a:extLst>
                <a:ext uri="{FF2B5EF4-FFF2-40B4-BE49-F238E27FC236}">
                  <a16:creationId xmlns:a16="http://schemas.microsoft.com/office/drawing/2014/main" id="{7E32515F-E7CD-FE4B-A429-52BF98AE879A}"/>
                </a:ext>
              </a:extLst>
            </p:cNvPr>
            <p:cNvPicPr>
              <a:picLocks noChangeAspect="1"/>
            </p:cNvPicPr>
            <p:nvPr/>
          </p:nvPicPr>
          <p:blipFill>
            <a:blip r:embed="rId3"/>
            <a:stretch>
              <a:fillRect/>
            </a:stretch>
          </p:blipFill>
          <p:spPr>
            <a:xfrm>
              <a:off x="5003756" y="365714"/>
              <a:ext cx="552228" cy="552228"/>
            </a:xfrm>
            <a:prstGeom prst="rect">
              <a:avLst/>
            </a:prstGeom>
          </p:spPr>
        </p:pic>
        <p:pic>
          <p:nvPicPr>
            <p:cNvPr id="141" name="Picture 140" descr="A picture containing drawing, food&#10;&#10;Description automatically generated">
              <a:extLst>
                <a:ext uri="{FF2B5EF4-FFF2-40B4-BE49-F238E27FC236}">
                  <a16:creationId xmlns:a16="http://schemas.microsoft.com/office/drawing/2014/main" id="{240B491A-726D-6541-87FB-C98C3C8B51C9}"/>
                </a:ext>
              </a:extLst>
            </p:cNvPr>
            <p:cNvPicPr>
              <a:picLocks noChangeAspect="1"/>
            </p:cNvPicPr>
            <p:nvPr/>
          </p:nvPicPr>
          <p:blipFill>
            <a:blip r:embed="rId4"/>
            <a:stretch>
              <a:fillRect/>
            </a:stretch>
          </p:blipFill>
          <p:spPr>
            <a:xfrm>
              <a:off x="6503929" y="376782"/>
              <a:ext cx="577496" cy="577496"/>
            </a:xfrm>
            <a:prstGeom prst="rect">
              <a:avLst/>
            </a:prstGeom>
          </p:spPr>
        </p:pic>
        <p:pic>
          <p:nvPicPr>
            <p:cNvPr id="143" name="Picture 142" descr="A picture containing outdoor, man, building, water&#10;&#10;Description automatically generated">
              <a:extLst>
                <a:ext uri="{FF2B5EF4-FFF2-40B4-BE49-F238E27FC236}">
                  <a16:creationId xmlns:a16="http://schemas.microsoft.com/office/drawing/2014/main" id="{5A345473-5384-E944-A931-9D731D1B2D77}"/>
                </a:ext>
              </a:extLst>
            </p:cNvPr>
            <p:cNvPicPr>
              <a:picLocks noChangeAspect="1"/>
            </p:cNvPicPr>
            <p:nvPr/>
          </p:nvPicPr>
          <p:blipFill>
            <a:blip r:embed="rId5"/>
            <a:stretch>
              <a:fillRect/>
            </a:stretch>
          </p:blipFill>
          <p:spPr>
            <a:xfrm>
              <a:off x="8152129" y="389548"/>
              <a:ext cx="577496" cy="577496"/>
            </a:xfrm>
            <a:prstGeom prst="rect">
              <a:avLst/>
            </a:prstGeom>
          </p:spPr>
        </p:pic>
      </p:grpSp>
      <p:sp>
        <p:nvSpPr>
          <p:cNvPr id="204" name="Rounded Rectangle 203">
            <a:extLst>
              <a:ext uri="{FF2B5EF4-FFF2-40B4-BE49-F238E27FC236}">
                <a16:creationId xmlns:a16="http://schemas.microsoft.com/office/drawing/2014/main" id="{FA21FBAD-304A-3748-8025-46CB348D9C4F}"/>
              </a:ext>
            </a:extLst>
          </p:cNvPr>
          <p:cNvSpPr/>
          <p:nvPr/>
        </p:nvSpPr>
        <p:spPr>
          <a:xfrm>
            <a:off x="8841741" y="251573"/>
            <a:ext cx="2904782"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err="1">
                <a:solidFill>
                  <a:schemeClr val="accent5">
                    <a:lumMod val="50000"/>
                  </a:schemeClr>
                </a:solidFill>
              </a:rPr>
              <a:t>游戏助手的架构图</a:t>
            </a:r>
            <a:endParaRPr lang="en-US" sz="2400" b="1" dirty="0">
              <a:solidFill>
                <a:schemeClr val="accent5">
                  <a:lumMod val="50000"/>
                </a:schemeClr>
              </a:solidFill>
            </a:endParaRPr>
          </a:p>
        </p:txBody>
      </p:sp>
      <p:grpSp>
        <p:nvGrpSpPr>
          <p:cNvPr id="220" name="Group 219">
            <a:extLst>
              <a:ext uri="{FF2B5EF4-FFF2-40B4-BE49-F238E27FC236}">
                <a16:creationId xmlns:a16="http://schemas.microsoft.com/office/drawing/2014/main" id="{98BDBFFE-3CE6-854A-B2C3-2D369CD47B72}"/>
              </a:ext>
            </a:extLst>
          </p:cNvPr>
          <p:cNvGrpSpPr/>
          <p:nvPr/>
        </p:nvGrpSpPr>
        <p:grpSpPr>
          <a:xfrm>
            <a:off x="1847201" y="3651907"/>
            <a:ext cx="8442154" cy="3130618"/>
            <a:chOff x="1965421" y="1596339"/>
            <a:chExt cx="8873191" cy="3672621"/>
          </a:xfrm>
        </p:grpSpPr>
        <p:sp>
          <p:nvSpPr>
            <p:cNvPr id="221" name="Rounded Rectangle 220">
              <a:extLst>
                <a:ext uri="{FF2B5EF4-FFF2-40B4-BE49-F238E27FC236}">
                  <a16:creationId xmlns:a16="http://schemas.microsoft.com/office/drawing/2014/main" id="{D51F0330-CA7D-AE4E-B32A-C13BB39D916B}"/>
                </a:ext>
              </a:extLst>
            </p:cNvPr>
            <p:cNvSpPr/>
            <p:nvPr/>
          </p:nvSpPr>
          <p:spPr>
            <a:xfrm>
              <a:off x="2015495" y="1596339"/>
              <a:ext cx="8823117" cy="3672621"/>
            </a:xfrm>
            <a:prstGeom prst="roundRect">
              <a:avLst>
                <a:gd name="adj" fmla="val 4500"/>
              </a:avLst>
            </a:prstGeom>
            <a:solidFill>
              <a:schemeClr val="accent6">
                <a:lumMod val="60000"/>
                <a:lumOff val="40000"/>
              </a:schemeClr>
            </a:solidFill>
            <a:ln w="31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6">
                    <a:lumMod val="50000"/>
                  </a:schemeClr>
                </a:solidFill>
              </a:endParaRPr>
            </a:p>
          </p:txBody>
        </p:sp>
        <p:sp>
          <p:nvSpPr>
            <p:cNvPr id="222" name="Rounded Rectangle 221">
              <a:extLst>
                <a:ext uri="{FF2B5EF4-FFF2-40B4-BE49-F238E27FC236}">
                  <a16:creationId xmlns:a16="http://schemas.microsoft.com/office/drawing/2014/main" id="{88033C41-0729-9641-A426-9F99327A907D}"/>
                </a:ext>
              </a:extLst>
            </p:cNvPr>
            <p:cNvSpPr/>
            <p:nvPr/>
          </p:nvSpPr>
          <p:spPr>
            <a:xfrm>
              <a:off x="1965421" y="3214328"/>
              <a:ext cx="1815797" cy="623240"/>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b="1" dirty="0" err="1">
                  <a:solidFill>
                    <a:schemeClr val="accent6">
                      <a:lumMod val="50000"/>
                    </a:schemeClr>
                  </a:solidFill>
                </a:rPr>
                <a:t>GameHelper</a:t>
              </a:r>
              <a:endParaRPr lang="en-US" sz="2000" b="1" dirty="0">
                <a:solidFill>
                  <a:schemeClr val="accent6">
                    <a:lumMod val="50000"/>
                  </a:schemeClr>
                </a:solidFill>
              </a:endParaRPr>
            </a:p>
          </p:txBody>
        </p:sp>
        <p:sp>
          <p:nvSpPr>
            <p:cNvPr id="223" name="Rounded Rectangle 222">
              <a:extLst>
                <a:ext uri="{FF2B5EF4-FFF2-40B4-BE49-F238E27FC236}">
                  <a16:creationId xmlns:a16="http://schemas.microsoft.com/office/drawing/2014/main" id="{27FBAC66-3411-3F44-9B78-80CECC7A4540}"/>
                </a:ext>
              </a:extLst>
            </p:cNvPr>
            <p:cNvSpPr/>
            <p:nvPr/>
          </p:nvSpPr>
          <p:spPr>
            <a:xfrm>
              <a:off x="3794678" y="1822866"/>
              <a:ext cx="4827652" cy="623239"/>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2">
                      <a:lumMod val="75000"/>
                    </a:schemeClr>
                  </a:solidFill>
                </a:rPr>
                <a:t>ui</a:t>
              </a:r>
              <a:endParaRPr lang="en-US" sz="1600" dirty="0">
                <a:solidFill>
                  <a:schemeClr val="accent2">
                    <a:lumMod val="75000"/>
                  </a:schemeClr>
                </a:solidFill>
              </a:endParaRPr>
            </a:p>
          </p:txBody>
        </p:sp>
        <p:sp>
          <p:nvSpPr>
            <p:cNvPr id="224" name="Rounded Rectangle 223">
              <a:extLst>
                <a:ext uri="{FF2B5EF4-FFF2-40B4-BE49-F238E27FC236}">
                  <a16:creationId xmlns:a16="http://schemas.microsoft.com/office/drawing/2014/main" id="{4A0B6688-ACB1-EA46-94DD-4057DD369BBF}"/>
                </a:ext>
              </a:extLst>
            </p:cNvPr>
            <p:cNvSpPr/>
            <p:nvPr/>
          </p:nvSpPr>
          <p:spPr>
            <a:xfrm>
              <a:off x="3790587" y="2614098"/>
              <a:ext cx="921623" cy="623239"/>
            </a:xfrm>
            <a:prstGeom prst="roundRect">
              <a:avLst/>
            </a:prstGeom>
            <a:solidFill>
              <a:schemeClr val="accent5">
                <a:lumMod val="40000"/>
                <a:lumOff val="60000"/>
              </a:schemeClr>
            </a:solidFill>
            <a:ln w="3175">
              <a:solidFill>
                <a:schemeClr val="accent5">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model</a:t>
              </a:r>
            </a:p>
          </p:txBody>
        </p:sp>
        <p:sp>
          <p:nvSpPr>
            <p:cNvPr id="225" name="Rounded Rectangle 224">
              <a:extLst>
                <a:ext uri="{FF2B5EF4-FFF2-40B4-BE49-F238E27FC236}">
                  <a16:creationId xmlns:a16="http://schemas.microsoft.com/office/drawing/2014/main" id="{B2388378-3FDF-5C47-BDB7-138D92D230A9}"/>
                </a:ext>
              </a:extLst>
            </p:cNvPr>
            <p:cNvSpPr/>
            <p:nvPr/>
          </p:nvSpPr>
          <p:spPr>
            <a:xfrm>
              <a:off x="5018900" y="2614098"/>
              <a:ext cx="921622" cy="623239"/>
            </a:xfrm>
            <a:prstGeom prst="roundRect">
              <a:avLst/>
            </a:prstGeom>
            <a:solidFill>
              <a:schemeClr val="accent5">
                <a:lumMod val="40000"/>
                <a:lumOff val="60000"/>
              </a:schemeClr>
            </a:solidFill>
            <a:ln w="3175">
              <a:solidFill>
                <a:schemeClr val="accent5">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storage</a:t>
              </a:r>
            </a:p>
          </p:txBody>
        </p:sp>
        <p:sp>
          <p:nvSpPr>
            <p:cNvPr id="226" name="Rounded Rectangle 225">
              <a:extLst>
                <a:ext uri="{FF2B5EF4-FFF2-40B4-BE49-F238E27FC236}">
                  <a16:creationId xmlns:a16="http://schemas.microsoft.com/office/drawing/2014/main" id="{931C409C-F104-7D42-ACF1-D1CE50139C8F}"/>
                </a:ext>
              </a:extLst>
            </p:cNvPr>
            <p:cNvSpPr/>
            <p:nvPr/>
          </p:nvSpPr>
          <p:spPr>
            <a:xfrm>
              <a:off x="6327941" y="2614098"/>
              <a:ext cx="921622" cy="623239"/>
            </a:xfrm>
            <a:prstGeom prst="roundRect">
              <a:avLst/>
            </a:prstGeom>
            <a:solidFill>
              <a:schemeClr val="accent5">
                <a:lumMod val="40000"/>
                <a:lumOff val="60000"/>
              </a:schemeClr>
            </a:solidFill>
            <a:ln w="3175">
              <a:solidFill>
                <a:schemeClr val="accent5">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scene</a:t>
              </a:r>
            </a:p>
          </p:txBody>
        </p:sp>
        <p:sp>
          <p:nvSpPr>
            <p:cNvPr id="227" name="Rounded Rectangle 226">
              <a:extLst>
                <a:ext uri="{FF2B5EF4-FFF2-40B4-BE49-F238E27FC236}">
                  <a16:creationId xmlns:a16="http://schemas.microsoft.com/office/drawing/2014/main" id="{189AE7A1-C375-0F47-AEF7-5D10E6526F2E}"/>
                </a:ext>
              </a:extLst>
            </p:cNvPr>
            <p:cNvSpPr/>
            <p:nvPr/>
          </p:nvSpPr>
          <p:spPr>
            <a:xfrm>
              <a:off x="7614848" y="2614098"/>
              <a:ext cx="977474" cy="623239"/>
            </a:xfrm>
            <a:prstGeom prst="roundRect">
              <a:avLst/>
            </a:prstGeom>
            <a:solidFill>
              <a:schemeClr val="accent5">
                <a:lumMod val="40000"/>
                <a:lumOff val="60000"/>
              </a:schemeClr>
            </a:solidFill>
            <a:ln w="3175">
              <a:solidFill>
                <a:schemeClr val="accent5">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views</a:t>
              </a:r>
            </a:p>
          </p:txBody>
        </p:sp>
        <p:sp>
          <p:nvSpPr>
            <p:cNvPr id="228" name="Rounded Rectangle 227">
              <a:extLst>
                <a:ext uri="{FF2B5EF4-FFF2-40B4-BE49-F238E27FC236}">
                  <a16:creationId xmlns:a16="http://schemas.microsoft.com/office/drawing/2014/main" id="{2F83C120-C876-EE44-AC19-4A20EB5B070D}"/>
                </a:ext>
              </a:extLst>
            </p:cNvPr>
            <p:cNvSpPr/>
            <p:nvPr/>
          </p:nvSpPr>
          <p:spPr>
            <a:xfrm>
              <a:off x="3781217" y="3463315"/>
              <a:ext cx="2354208" cy="623239"/>
            </a:xfrm>
            <a:prstGeom prst="roundRect">
              <a:avLst/>
            </a:prstGeom>
            <a:solidFill>
              <a:schemeClr val="tx2">
                <a:lumMod val="20000"/>
                <a:lumOff val="80000"/>
              </a:schemeClr>
            </a:solidFill>
            <a:ln w="3175">
              <a:solidFill>
                <a:schemeClr val="tx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rPr>
                <a:t>base</a:t>
              </a:r>
            </a:p>
          </p:txBody>
        </p:sp>
        <p:sp>
          <p:nvSpPr>
            <p:cNvPr id="229" name="Rounded Rectangle 228">
              <a:extLst>
                <a:ext uri="{FF2B5EF4-FFF2-40B4-BE49-F238E27FC236}">
                  <a16:creationId xmlns:a16="http://schemas.microsoft.com/office/drawing/2014/main" id="{396D0D95-8B35-B547-9F5A-66A8EE6925D2}"/>
                </a:ext>
              </a:extLst>
            </p:cNvPr>
            <p:cNvSpPr/>
            <p:nvPr/>
          </p:nvSpPr>
          <p:spPr>
            <a:xfrm>
              <a:off x="6281407" y="3463315"/>
              <a:ext cx="2354208" cy="623239"/>
            </a:xfrm>
            <a:prstGeom prst="roundRect">
              <a:avLst/>
            </a:prstGeom>
            <a:solidFill>
              <a:schemeClr val="tx2">
                <a:lumMod val="20000"/>
                <a:lumOff val="80000"/>
              </a:schemeClr>
            </a:solidFill>
            <a:ln w="3175">
              <a:solidFill>
                <a:schemeClr val="tx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rPr>
                <a:t>common</a:t>
              </a:r>
            </a:p>
          </p:txBody>
        </p:sp>
        <p:sp>
          <p:nvSpPr>
            <p:cNvPr id="230" name="Rounded Rectangle 229">
              <a:extLst>
                <a:ext uri="{FF2B5EF4-FFF2-40B4-BE49-F238E27FC236}">
                  <a16:creationId xmlns:a16="http://schemas.microsoft.com/office/drawing/2014/main" id="{8743AED5-FDA0-6545-BF19-5D906FDFB66D}"/>
                </a:ext>
              </a:extLst>
            </p:cNvPr>
            <p:cNvSpPr/>
            <p:nvPr/>
          </p:nvSpPr>
          <p:spPr>
            <a:xfrm>
              <a:off x="3781217" y="4339920"/>
              <a:ext cx="4894304" cy="623239"/>
            </a:xfrm>
            <a:prstGeom prst="roundRect">
              <a:avLst/>
            </a:prstGeom>
            <a:solidFill>
              <a:schemeClr val="accent3">
                <a:lumMod val="40000"/>
                <a:lumOff val="60000"/>
              </a:schemeClr>
            </a:solidFill>
            <a:ln w="3175">
              <a:solidFill>
                <a:schemeClr val="accent3">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3">
                      <a:lumMod val="50000"/>
                    </a:schemeClr>
                  </a:solidFill>
                </a:rPr>
                <a:t>net</a:t>
              </a:r>
            </a:p>
          </p:txBody>
        </p:sp>
        <p:sp>
          <p:nvSpPr>
            <p:cNvPr id="231" name="Rounded Rectangle 230">
              <a:extLst>
                <a:ext uri="{FF2B5EF4-FFF2-40B4-BE49-F238E27FC236}">
                  <a16:creationId xmlns:a16="http://schemas.microsoft.com/office/drawing/2014/main" id="{E5A00809-D05E-C547-9DF3-589820FEB626}"/>
                </a:ext>
              </a:extLst>
            </p:cNvPr>
            <p:cNvSpPr/>
            <p:nvPr/>
          </p:nvSpPr>
          <p:spPr>
            <a:xfrm>
              <a:off x="9158688" y="1822865"/>
              <a:ext cx="1381623" cy="623239"/>
            </a:xfrm>
            <a:prstGeom prst="roundRect">
              <a:avLst/>
            </a:prstGeom>
            <a:solidFill>
              <a:schemeClr val="bg1">
                <a:lumMod val="85000"/>
              </a:schemeClr>
            </a:solidFill>
            <a:ln w="31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50000"/>
                    </a:schemeClr>
                  </a:solidFill>
                </a:rPr>
                <a:t>main</a:t>
              </a:r>
            </a:p>
          </p:txBody>
        </p:sp>
        <p:sp>
          <p:nvSpPr>
            <p:cNvPr id="232" name="Rounded Rectangle 231">
              <a:extLst>
                <a:ext uri="{FF2B5EF4-FFF2-40B4-BE49-F238E27FC236}">
                  <a16:creationId xmlns:a16="http://schemas.microsoft.com/office/drawing/2014/main" id="{CF90DCD9-6F73-524B-AC3C-DC2CC1B8BB8B}"/>
                </a:ext>
              </a:extLst>
            </p:cNvPr>
            <p:cNvSpPr/>
            <p:nvPr/>
          </p:nvSpPr>
          <p:spPr>
            <a:xfrm>
              <a:off x="9158688" y="2603507"/>
              <a:ext cx="1381623" cy="623239"/>
            </a:xfrm>
            <a:prstGeom prst="roundRect">
              <a:avLst/>
            </a:prstGeom>
            <a:solidFill>
              <a:schemeClr val="bg1">
                <a:lumMod val="85000"/>
              </a:schemeClr>
            </a:solidFill>
            <a:ln w="31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50000"/>
                    </a:schemeClr>
                  </a:solidFill>
                </a:rPr>
                <a:t>moment</a:t>
              </a:r>
            </a:p>
          </p:txBody>
        </p:sp>
        <p:sp>
          <p:nvSpPr>
            <p:cNvPr id="233" name="Rounded Rectangle 232">
              <a:extLst>
                <a:ext uri="{FF2B5EF4-FFF2-40B4-BE49-F238E27FC236}">
                  <a16:creationId xmlns:a16="http://schemas.microsoft.com/office/drawing/2014/main" id="{AA6CF131-B67F-9A4D-AAAC-93288AD17DFC}"/>
                </a:ext>
              </a:extLst>
            </p:cNvPr>
            <p:cNvSpPr/>
            <p:nvPr/>
          </p:nvSpPr>
          <p:spPr>
            <a:xfrm>
              <a:off x="9158688" y="3463315"/>
              <a:ext cx="1381623" cy="623239"/>
            </a:xfrm>
            <a:prstGeom prst="roundRect">
              <a:avLst/>
            </a:prstGeom>
            <a:solidFill>
              <a:schemeClr val="bg1">
                <a:lumMod val="85000"/>
              </a:schemeClr>
            </a:solidFill>
            <a:ln w="31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50000"/>
                    </a:schemeClr>
                  </a:solidFill>
                </a:rPr>
                <a:t>chat</a:t>
              </a:r>
            </a:p>
          </p:txBody>
        </p:sp>
        <p:sp>
          <p:nvSpPr>
            <p:cNvPr id="234" name="Rounded Rectangle 233">
              <a:extLst>
                <a:ext uri="{FF2B5EF4-FFF2-40B4-BE49-F238E27FC236}">
                  <a16:creationId xmlns:a16="http://schemas.microsoft.com/office/drawing/2014/main" id="{CB5DCA22-A7FB-FF43-BE47-F1B8DF5EEA20}"/>
                </a:ext>
              </a:extLst>
            </p:cNvPr>
            <p:cNvSpPr/>
            <p:nvPr/>
          </p:nvSpPr>
          <p:spPr>
            <a:xfrm>
              <a:off x="9158688" y="4323123"/>
              <a:ext cx="1381623" cy="623239"/>
            </a:xfrm>
            <a:prstGeom prst="roundRect">
              <a:avLst/>
            </a:prstGeom>
            <a:solidFill>
              <a:schemeClr val="bg1">
                <a:lumMod val="85000"/>
              </a:schemeClr>
            </a:solidFill>
            <a:ln w="31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50000"/>
                    </a:schemeClr>
                  </a:solidFill>
                </a:rPr>
                <a:t>news</a:t>
              </a:r>
            </a:p>
          </p:txBody>
        </p:sp>
      </p:grpSp>
      <p:grpSp>
        <p:nvGrpSpPr>
          <p:cNvPr id="119" name="Group 118">
            <a:extLst>
              <a:ext uri="{FF2B5EF4-FFF2-40B4-BE49-F238E27FC236}">
                <a16:creationId xmlns:a16="http://schemas.microsoft.com/office/drawing/2014/main" id="{A89CE3A5-110C-B74A-BEEC-3D29DD252070}"/>
              </a:ext>
            </a:extLst>
          </p:cNvPr>
          <p:cNvGrpSpPr/>
          <p:nvPr/>
        </p:nvGrpSpPr>
        <p:grpSpPr>
          <a:xfrm>
            <a:off x="3583705" y="4141509"/>
            <a:ext cx="4656552" cy="2145589"/>
            <a:chOff x="4709546" y="3996385"/>
            <a:chExt cx="4656552" cy="2145589"/>
          </a:xfrm>
        </p:grpSpPr>
        <p:cxnSp>
          <p:nvCxnSpPr>
            <p:cNvPr id="91" name="Curved Connector 90">
              <a:extLst>
                <a:ext uri="{FF2B5EF4-FFF2-40B4-BE49-F238E27FC236}">
                  <a16:creationId xmlns:a16="http://schemas.microsoft.com/office/drawing/2014/main" id="{204DA045-3F8D-F149-8008-DD20F4FBAA47}"/>
                </a:ext>
              </a:extLst>
            </p:cNvPr>
            <p:cNvCxnSpPr>
              <a:stCxn id="16" idx="3"/>
              <a:endCxn id="12" idx="3"/>
            </p:cNvCxnSpPr>
            <p:nvPr/>
          </p:nvCxnSpPr>
          <p:spPr>
            <a:xfrm flipV="1">
              <a:off x="9286941" y="3996385"/>
              <a:ext cx="28550" cy="674463"/>
            </a:xfrm>
            <a:prstGeom prst="curvedConnector3">
              <a:avLst>
                <a:gd name="adj1" fmla="val 900701"/>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3" name="Curved Connector 92">
              <a:extLst>
                <a:ext uri="{FF2B5EF4-FFF2-40B4-BE49-F238E27FC236}">
                  <a16:creationId xmlns:a16="http://schemas.microsoft.com/office/drawing/2014/main" id="{34CA341F-EC74-2547-9AFE-685BF8DFCFA8}"/>
                </a:ext>
              </a:extLst>
            </p:cNvPr>
            <p:cNvCxnSpPr>
              <a:stCxn id="20" idx="0"/>
              <a:endCxn id="16" idx="1"/>
            </p:cNvCxnSpPr>
            <p:nvPr/>
          </p:nvCxnSpPr>
          <p:spPr>
            <a:xfrm rot="5400000" flipH="1" flipV="1">
              <a:off x="8053450" y="4825607"/>
              <a:ext cx="458259" cy="148742"/>
            </a:xfrm>
            <a:prstGeom prst="curvedConnector2">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Curved Connector 94">
              <a:extLst>
                <a:ext uri="{FF2B5EF4-FFF2-40B4-BE49-F238E27FC236}">
                  <a16:creationId xmlns:a16="http://schemas.microsoft.com/office/drawing/2014/main" id="{B3BCE7BC-35FE-A242-95FD-CF009525764A}"/>
                </a:ext>
              </a:extLst>
            </p:cNvPr>
            <p:cNvCxnSpPr>
              <a:stCxn id="19" idx="3"/>
              <a:endCxn id="20" idx="2"/>
            </p:cNvCxnSpPr>
            <p:nvPr/>
          </p:nvCxnSpPr>
          <p:spPr>
            <a:xfrm>
              <a:off x="6949394" y="5394738"/>
              <a:ext cx="1258814" cy="265631"/>
            </a:xfrm>
            <a:prstGeom prst="curvedConnector4">
              <a:avLst>
                <a:gd name="adj1" fmla="val 5517"/>
                <a:gd name="adj2" fmla="val 186059"/>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Curved Connector 96">
              <a:extLst>
                <a:ext uri="{FF2B5EF4-FFF2-40B4-BE49-F238E27FC236}">
                  <a16:creationId xmlns:a16="http://schemas.microsoft.com/office/drawing/2014/main" id="{CCF936FB-0F6A-044A-8976-33B821A4F021}"/>
                </a:ext>
              </a:extLst>
            </p:cNvPr>
            <p:cNvCxnSpPr>
              <a:stCxn id="12" idx="2"/>
              <a:endCxn id="19" idx="0"/>
            </p:cNvCxnSpPr>
            <p:nvPr/>
          </p:nvCxnSpPr>
          <p:spPr>
            <a:xfrm rot="5400000">
              <a:off x="5990652" y="4100835"/>
              <a:ext cx="867091" cy="1189452"/>
            </a:xfrm>
            <a:prstGeom prst="curvedConnector3">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1" name="Curved Connector 100">
              <a:extLst>
                <a:ext uri="{FF2B5EF4-FFF2-40B4-BE49-F238E27FC236}">
                  <a16:creationId xmlns:a16="http://schemas.microsoft.com/office/drawing/2014/main" id="{FFA8393A-19AC-5542-8367-79EC13458CAB}"/>
                </a:ext>
              </a:extLst>
            </p:cNvPr>
            <p:cNvCxnSpPr>
              <a:stCxn id="19" idx="1"/>
              <a:endCxn id="12" idx="1"/>
            </p:cNvCxnSpPr>
            <p:nvPr/>
          </p:nvCxnSpPr>
          <p:spPr>
            <a:xfrm rot="10800000" flipH="1">
              <a:off x="4709546" y="3996386"/>
              <a:ext cx="12807" cy="1398353"/>
            </a:xfrm>
            <a:prstGeom prst="curvedConnector3">
              <a:avLst>
                <a:gd name="adj1" fmla="val -1784961"/>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3" name="Curved Connector 102">
              <a:extLst>
                <a:ext uri="{FF2B5EF4-FFF2-40B4-BE49-F238E27FC236}">
                  <a16:creationId xmlns:a16="http://schemas.microsoft.com/office/drawing/2014/main" id="{13A45109-DCA7-DE47-80F7-C08143A64C3C}"/>
                </a:ext>
              </a:extLst>
            </p:cNvPr>
            <p:cNvCxnSpPr>
              <a:stCxn id="12" idx="2"/>
              <a:endCxn id="13" idx="0"/>
            </p:cNvCxnSpPr>
            <p:nvPr/>
          </p:nvCxnSpPr>
          <p:spPr>
            <a:xfrm rot="5400000">
              <a:off x="6016306" y="3402599"/>
              <a:ext cx="143201" cy="1862034"/>
            </a:xfrm>
            <a:prstGeom prst="curvedConnector3">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5" name="Curved Connector 104">
              <a:extLst>
                <a:ext uri="{FF2B5EF4-FFF2-40B4-BE49-F238E27FC236}">
                  <a16:creationId xmlns:a16="http://schemas.microsoft.com/office/drawing/2014/main" id="{61640BE3-77CC-9F47-A94C-DD62BFE6C0E3}"/>
                </a:ext>
              </a:extLst>
            </p:cNvPr>
            <p:cNvCxnSpPr>
              <a:stCxn id="12" idx="2"/>
              <a:endCxn id="14" idx="3"/>
            </p:cNvCxnSpPr>
            <p:nvPr/>
          </p:nvCxnSpPr>
          <p:spPr>
            <a:xfrm rot="5400000">
              <a:off x="6687025" y="4338950"/>
              <a:ext cx="408832" cy="254964"/>
            </a:xfrm>
            <a:prstGeom prst="curvedConnector2">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7" name="Curved Connector 106">
              <a:extLst>
                <a:ext uri="{FF2B5EF4-FFF2-40B4-BE49-F238E27FC236}">
                  <a16:creationId xmlns:a16="http://schemas.microsoft.com/office/drawing/2014/main" id="{E72D6B8A-585B-D24F-B55A-E870DBC2FE67}"/>
                </a:ext>
              </a:extLst>
            </p:cNvPr>
            <p:cNvCxnSpPr>
              <a:stCxn id="12" idx="2"/>
              <a:endCxn id="15" idx="1"/>
            </p:cNvCxnSpPr>
            <p:nvPr/>
          </p:nvCxnSpPr>
          <p:spPr>
            <a:xfrm rot="16200000" flipH="1">
              <a:off x="6871324" y="4409614"/>
              <a:ext cx="408832" cy="113635"/>
            </a:xfrm>
            <a:prstGeom prst="curvedConnector2">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9" name="Curved Connector 108">
              <a:extLst>
                <a:ext uri="{FF2B5EF4-FFF2-40B4-BE49-F238E27FC236}">
                  <a16:creationId xmlns:a16="http://schemas.microsoft.com/office/drawing/2014/main" id="{CFCB03E3-CDDB-4645-8C2F-7B2D02DE422B}"/>
                </a:ext>
              </a:extLst>
            </p:cNvPr>
            <p:cNvCxnSpPr>
              <a:cxnSpLocks/>
              <a:stCxn id="12" idx="2"/>
              <a:endCxn id="16" idx="1"/>
            </p:cNvCxnSpPr>
            <p:nvPr/>
          </p:nvCxnSpPr>
          <p:spPr>
            <a:xfrm rot="16200000" flipH="1">
              <a:off x="7483520" y="3797418"/>
              <a:ext cx="408832" cy="1338027"/>
            </a:xfrm>
            <a:prstGeom prst="curvedConnector2">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4" name="Curved Connector 113">
              <a:extLst>
                <a:ext uri="{FF2B5EF4-FFF2-40B4-BE49-F238E27FC236}">
                  <a16:creationId xmlns:a16="http://schemas.microsoft.com/office/drawing/2014/main" id="{DD691A9E-5044-9045-89C4-C6D69D6153EF}"/>
                </a:ext>
              </a:extLst>
            </p:cNvPr>
            <p:cNvCxnSpPr>
              <a:stCxn id="19" idx="2"/>
              <a:endCxn id="21" idx="0"/>
            </p:cNvCxnSpPr>
            <p:nvPr/>
          </p:nvCxnSpPr>
          <p:spPr>
            <a:xfrm rot="16200000" flipH="1">
              <a:off x="6325660" y="5164180"/>
              <a:ext cx="215974" cy="1208352"/>
            </a:xfrm>
            <a:prstGeom prst="curvedConnector3">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6" name="Curved Connector 115">
              <a:extLst>
                <a:ext uri="{FF2B5EF4-FFF2-40B4-BE49-F238E27FC236}">
                  <a16:creationId xmlns:a16="http://schemas.microsoft.com/office/drawing/2014/main" id="{DD64E34B-EA43-8E44-B406-36C259995D26}"/>
                </a:ext>
              </a:extLst>
            </p:cNvPr>
            <p:cNvCxnSpPr>
              <a:stCxn id="21" idx="1"/>
              <a:endCxn id="19" idx="1"/>
            </p:cNvCxnSpPr>
            <p:nvPr/>
          </p:nvCxnSpPr>
          <p:spPr>
            <a:xfrm rot="10800000">
              <a:off x="4709547" y="5394738"/>
              <a:ext cx="12700" cy="747236"/>
            </a:xfrm>
            <a:prstGeom prst="curvedConnector3">
              <a:avLst>
                <a:gd name="adj1" fmla="val 1800000"/>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5FC1C38E-C1F4-9F44-BDF7-3DFC0CF6447D}"/>
                </a:ext>
              </a:extLst>
            </p:cNvPr>
            <p:cNvCxnSpPr>
              <a:stCxn id="21" idx="3"/>
              <a:endCxn id="20" idx="3"/>
            </p:cNvCxnSpPr>
            <p:nvPr/>
          </p:nvCxnSpPr>
          <p:spPr>
            <a:xfrm flipH="1" flipV="1">
              <a:off x="9328131" y="5394738"/>
              <a:ext cx="37967" cy="747236"/>
            </a:xfrm>
            <a:prstGeom prst="curvedConnector3">
              <a:avLst>
                <a:gd name="adj1" fmla="val -602102"/>
              </a:avLst>
            </a:prstGeom>
            <a:ln>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235" name="Rounded Rectangle 234">
            <a:extLst>
              <a:ext uri="{FF2B5EF4-FFF2-40B4-BE49-F238E27FC236}">
                <a16:creationId xmlns:a16="http://schemas.microsoft.com/office/drawing/2014/main" id="{EEC65E60-DBAE-D54D-9E5A-4F63C724A806}"/>
              </a:ext>
            </a:extLst>
          </p:cNvPr>
          <p:cNvSpPr/>
          <p:nvPr/>
        </p:nvSpPr>
        <p:spPr>
          <a:xfrm>
            <a:off x="616504" y="4642644"/>
            <a:ext cx="1078894" cy="346656"/>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5">
                    <a:lumMod val="50000"/>
                  </a:schemeClr>
                </a:solidFill>
              </a:rPr>
              <a:t>Project</a:t>
            </a:r>
          </a:p>
        </p:txBody>
      </p:sp>
    </p:spTree>
    <p:extLst>
      <p:ext uri="{BB962C8B-B14F-4D97-AF65-F5344CB8AC3E}">
        <p14:creationId xmlns:p14="http://schemas.microsoft.com/office/powerpoint/2010/main" val="3711985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D06FD38-D0BA-9241-991E-BA3B1A85E08A}"/>
              </a:ext>
            </a:extLst>
          </p:cNvPr>
          <p:cNvSpPr/>
          <p:nvPr/>
        </p:nvSpPr>
        <p:spPr>
          <a:xfrm>
            <a:off x="457200" y="539261"/>
            <a:ext cx="41851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游戏助手开发困境</a:t>
            </a:r>
            <a:endParaRPr lang="en-US" sz="3200" b="1" dirty="0">
              <a:solidFill>
                <a:schemeClr val="accent5">
                  <a:lumMod val="50000"/>
                </a:schemeClr>
              </a:solidFill>
            </a:endParaRPr>
          </a:p>
        </p:txBody>
      </p:sp>
      <p:grpSp>
        <p:nvGrpSpPr>
          <p:cNvPr id="5" name="Group 4">
            <a:extLst>
              <a:ext uri="{FF2B5EF4-FFF2-40B4-BE49-F238E27FC236}">
                <a16:creationId xmlns:a16="http://schemas.microsoft.com/office/drawing/2014/main" id="{B3E6F93E-9B69-3B43-A9D6-5C480844FEF0}"/>
              </a:ext>
            </a:extLst>
          </p:cNvPr>
          <p:cNvGrpSpPr/>
          <p:nvPr/>
        </p:nvGrpSpPr>
        <p:grpSpPr>
          <a:xfrm>
            <a:off x="597876" y="1407525"/>
            <a:ext cx="4841631" cy="952575"/>
            <a:chOff x="457200" y="2146079"/>
            <a:chExt cx="4841631" cy="952575"/>
          </a:xfrm>
        </p:grpSpPr>
        <p:sp>
          <p:nvSpPr>
            <p:cNvPr id="6" name="Rounded Rectangle 5">
              <a:extLst>
                <a:ext uri="{FF2B5EF4-FFF2-40B4-BE49-F238E27FC236}">
                  <a16:creationId xmlns:a16="http://schemas.microsoft.com/office/drawing/2014/main" id="{A1250455-7908-D24A-8ADB-E0629AD9CE70}"/>
                </a:ext>
              </a:extLst>
            </p:cNvPr>
            <p:cNvSpPr/>
            <p:nvPr/>
          </p:nvSpPr>
          <p:spPr>
            <a:xfrm>
              <a:off x="457201" y="2146079"/>
              <a:ext cx="4407876"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accent2">
                      <a:lumMod val="50000"/>
                    </a:schemeClr>
                  </a:solidFill>
                </a:rPr>
                <a:t>1</a:t>
              </a:r>
              <a:r>
                <a:rPr lang="zh-CN" altLang="en-US" sz="2000" b="1" dirty="0">
                  <a:solidFill>
                    <a:schemeClr val="accent2">
                      <a:lumMod val="50000"/>
                    </a:schemeClr>
                  </a:solidFill>
                </a:rPr>
                <a:t>、个性化开发困难</a:t>
              </a:r>
              <a:endParaRPr lang="en-US" sz="2000" b="1" dirty="0">
                <a:solidFill>
                  <a:schemeClr val="accent2">
                    <a:lumMod val="50000"/>
                  </a:schemeClr>
                </a:solidFill>
              </a:endParaRPr>
            </a:p>
          </p:txBody>
        </p:sp>
        <p:sp>
          <p:nvSpPr>
            <p:cNvPr id="7" name="Rounded Rectangle 6">
              <a:extLst>
                <a:ext uri="{FF2B5EF4-FFF2-40B4-BE49-F238E27FC236}">
                  <a16:creationId xmlns:a16="http://schemas.microsoft.com/office/drawing/2014/main" id="{B9BD9F96-CC35-EF46-968E-E79DB81AE061}"/>
                </a:ext>
              </a:extLst>
            </p:cNvPr>
            <p:cNvSpPr/>
            <p:nvPr/>
          </p:nvSpPr>
          <p:spPr>
            <a:xfrm>
              <a:off x="457200" y="2611819"/>
              <a:ext cx="484163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2">
                      <a:lumMod val="75000"/>
                    </a:schemeClr>
                  </a:solidFill>
                </a:rPr>
                <a:t>通过大量的</a:t>
              </a:r>
              <a:r>
                <a:rPr lang="en-US" altLang="zh-CN" sz="1600" b="1" dirty="0">
                  <a:solidFill>
                    <a:schemeClr val="accent2">
                      <a:lumMod val="75000"/>
                    </a:schemeClr>
                  </a:solidFill>
                </a:rPr>
                <a:t>if</a:t>
              </a:r>
              <a:r>
                <a:rPr lang="zh-CN" altLang="en-US" sz="1600" b="1" dirty="0">
                  <a:solidFill>
                    <a:schemeClr val="accent2">
                      <a:lumMod val="75000"/>
                    </a:schemeClr>
                  </a:solidFill>
                </a:rPr>
                <a:t>语句这种硬代码来</a:t>
              </a:r>
              <a:endParaRPr lang="en-US" sz="1600" b="1" dirty="0">
                <a:solidFill>
                  <a:schemeClr val="accent2">
                    <a:lumMod val="75000"/>
                  </a:schemeClr>
                </a:solidFill>
              </a:endParaRPr>
            </a:p>
          </p:txBody>
        </p:sp>
      </p:grpSp>
      <p:grpSp>
        <p:nvGrpSpPr>
          <p:cNvPr id="8" name="Group 7">
            <a:extLst>
              <a:ext uri="{FF2B5EF4-FFF2-40B4-BE49-F238E27FC236}">
                <a16:creationId xmlns:a16="http://schemas.microsoft.com/office/drawing/2014/main" id="{41E4C864-CC93-6648-8B8A-44F6592F5902}"/>
              </a:ext>
            </a:extLst>
          </p:cNvPr>
          <p:cNvGrpSpPr/>
          <p:nvPr/>
        </p:nvGrpSpPr>
        <p:grpSpPr>
          <a:xfrm>
            <a:off x="597876" y="2741529"/>
            <a:ext cx="4841631" cy="952575"/>
            <a:chOff x="457200" y="2146079"/>
            <a:chExt cx="4841631" cy="952575"/>
          </a:xfrm>
        </p:grpSpPr>
        <p:sp>
          <p:nvSpPr>
            <p:cNvPr id="9" name="Rounded Rectangle 8">
              <a:extLst>
                <a:ext uri="{FF2B5EF4-FFF2-40B4-BE49-F238E27FC236}">
                  <a16:creationId xmlns:a16="http://schemas.microsoft.com/office/drawing/2014/main" id="{ED9E96F4-2196-7F45-B097-1B1C9DD7A9B8}"/>
                </a:ext>
              </a:extLst>
            </p:cNvPr>
            <p:cNvSpPr/>
            <p:nvPr/>
          </p:nvSpPr>
          <p:spPr>
            <a:xfrm>
              <a:off x="457201" y="2146079"/>
              <a:ext cx="4407876"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2</a:t>
              </a:r>
              <a:r>
                <a:rPr lang="zh-CN" altLang="en-US" sz="2000" b="1" dirty="0">
                  <a:solidFill>
                    <a:schemeClr val="accent2">
                      <a:lumMod val="50000"/>
                    </a:schemeClr>
                  </a:solidFill>
                </a:rPr>
                <a:t>、版本混乱</a:t>
              </a:r>
              <a:endParaRPr lang="en-US" sz="2000" b="1" dirty="0">
                <a:solidFill>
                  <a:schemeClr val="accent2">
                    <a:lumMod val="50000"/>
                  </a:schemeClr>
                </a:solidFill>
              </a:endParaRPr>
            </a:p>
          </p:txBody>
        </p:sp>
        <p:sp>
          <p:nvSpPr>
            <p:cNvPr id="10" name="Rounded Rectangle 9">
              <a:extLst>
                <a:ext uri="{FF2B5EF4-FFF2-40B4-BE49-F238E27FC236}">
                  <a16:creationId xmlns:a16="http://schemas.microsoft.com/office/drawing/2014/main" id="{69CEC0C2-A95B-3542-972A-E261F2BD9ED1}"/>
                </a:ext>
              </a:extLst>
            </p:cNvPr>
            <p:cNvSpPr/>
            <p:nvPr/>
          </p:nvSpPr>
          <p:spPr>
            <a:xfrm>
              <a:off x="457200" y="2611819"/>
              <a:ext cx="484163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2">
                      <a:lumMod val="75000"/>
                    </a:schemeClr>
                  </a:solidFill>
                </a:rPr>
                <a:t>所有的助手类都只有一个版本号</a:t>
              </a:r>
              <a:endParaRPr lang="en-US" sz="1600" b="1" dirty="0">
                <a:solidFill>
                  <a:schemeClr val="accent2">
                    <a:lumMod val="75000"/>
                  </a:schemeClr>
                </a:solidFill>
              </a:endParaRPr>
            </a:p>
          </p:txBody>
        </p:sp>
      </p:grpSp>
      <p:grpSp>
        <p:nvGrpSpPr>
          <p:cNvPr id="11" name="Group 10">
            <a:extLst>
              <a:ext uri="{FF2B5EF4-FFF2-40B4-BE49-F238E27FC236}">
                <a16:creationId xmlns:a16="http://schemas.microsoft.com/office/drawing/2014/main" id="{F1F1F77D-6D19-8B4C-BFF3-1B9F51621E4E}"/>
              </a:ext>
            </a:extLst>
          </p:cNvPr>
          <p:cNvGrpSpPr/>
          <p:nvPr/>
        </p:nvGrpSpPr>
        <p:grpSpPr>
          <a:xfrm>
            <a:off x="597876" y="3878667"/>
            <a:ext cx="4841631" cy="1197425"/>
            <a:chOff x="457200" y="2146079"/>
            <a:chExt cx="4841631" cy="1197425"/>
          </a:xfrm>
        </p:grpSpPr>
        <p:sp>
          <p:nvSpPr>
            <p:cNvPr id="12" name="Rounded Rectangle 11">
              <a:extLst>
                <a:ext uri="{FF2B5EF4-FFF2-40B4-BE49-F238E27FC236}">
                  <a16:creationId xmlns:a16="http://schemas.microsoft.com/office/drawing/2014/main" id="{F713E8AF-ADE1-C646-BF56-CCDDD9695BD5}"/>
                </a:ext>
              </a:extLst>
            </p:cNvPr>
            <p:cNvSpPr/>
            <p:nvPr/>
          </p:nvSpPr>
          <p:spPr>
            <a:xfrm>
              <a:off x="457201" y="2146079"/>
              <a:ext cx="4407876"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3</a:t>
              </a:r>
              <a:r>
                <a:rPr lang="zh-CN" altLang="en-US" sz="2000" b="1" dirty="0">
                  <a:solidFill>
                    <a:schemeClr val="accent2">
                      <a:lumMod val="50000"/>
                    </a:schemeClr>
                  </a:solidFill>
                </a:rPr>
                <a:t>、没有复用</a:t>
              </a:r>
              <a:endParaRPr lang="en-US" sz="2000" b="1" dirty="0">
                <a:solidFill>
                  <a:schemeClr val="accent2">
                    <a:lumMod val="50000"/>
                  </a:schemeClr>
                </a:solidFill>
              </a:endParaRPr>
            </a:p>
          </p:txBody>
        </p:sp>
        <p:sp>
          <p:nvSpPr>
            <p:cNvPr id="13" name="Rounded Rectangle 12">
              <a:extLst>
                <a:ext uri="{FF2B5EF4-FFF2-40B4-BE49-F238E27FC236}">
                  <a16:creationId xmlns:a16="http://schemas.microsoft.com/office/drawing/2014/main" id="{6995733E-0027-4D48-93D2-4F6131C52605}"/>
                </a:ext>
              </a:extLst>
            </p:cNvPr>
            <p:cNvSpPr/>
            <p:nvPr/>
          </p:nvSpPr>
          <p:spPr>
            <a:xfrm>
              <a:off x="457200" y="2611819"/>
              <a:ext cx="4841631" cy="73168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2">
                      <a:lumMod val="75000"/>
                    </a:schemeClr>
                  </a:solidFill>
                </a:rPr>
                <a:t>没有任何可以复用的组件，也没输出可以给其他项目使用的组件</a:t>
              </a:r>
              <a:endParaRPr lang="en-US" sz="1600" b="1" dirty="0">
                <a:solidFill>
                  <a:schemeClr val="accent2">
                    <a:lumMod val="75000"/>
                  </a:schemeClr>
                </a:solidFill>
              </a:endParaRPr>
            </a:p>
          </p:txBody>
        </p:sp>
      </p:grpSp>
      <p:grpSp>
        <p:nvGrpSpPr>
          <p:cNvPr id="14" name="Group 13">
            <a:extLst>
              <a:ext uri="{FF2B5EF4-FFF2-40B4-BE49-F238E27FC236}">
                <a16:creationId xmlns:a16="http://schemas.microsoft.com/office/drawing/2014/main" id="{15003AC4-08CF-ED4D-8EF7-783959C4BF80}"/>
              </a:ext>
            </a:extLst>
          </p:cNvPr>
          <p:cNvGrpSpPr/>
          <p:nvPr/>
        </p:nvGrpSpPr>
        <p:grpSpPr>
          <a:xfrm>
            <a:off x="597875" y="5178258"/>
            <a:ext cx="4841631" cy="1197425"/>
            <a:chOff x="457200" y="2146079"/>
            <a:chExt cx="4841631" cy="1197425"/>
          </a:xfrm>
        </p:grpSpPr>
        <p:sp>
          <p:nvSpPr>
            <p:cNvPr id="15" name="Rounded Rectangle 14">
              <a:extLst>
                <a:ext uri="{FF2B5EF4-FFF2-40B4-BE49-F238E27FC236}">
                  <a16:creationId xmlns:a16="http://schemas.microsoft.com/office/drawing/2014/main" id="{5423CCE6-71AF-0E40-8872-AF140CA87B1A}"/>
                </a:ext>
              </a:extLst>
            </p:cNvPr>
            <p:cNvSpPr/>
            <p:nvPr/>
          </p:nvSpPr>
          <p:spPr>
            <a:xfrm>
              <a:off x="457201" y="2146079"/>
              <a:ext cx="4407876"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4</a:t>
              </a:r>
              <a:r>
                <a:rPr lang="zh-CN" altLang="en-US" sz="2000" b="1" dirty="0">
                  <a:solidFill>
                    <a:schemeClr val="accent2">
                      <a:lumMod val="50000"/>
                    </a:schemeClr>
                  </a:solidFill>
                </a:rPr>
                <a:t>、包臃肿</a:t>
              </a:r>
              <a:endParaRPr lang="en-US" sz="2000" b="1" dirty="0">
                <a:solidFill>
                  <a:schemeClr val="accent2">
                    <a:lumMod val="50000"/>
                  </a:schemeClr>
                </a:solidFill>
              </a:endParaRPr>
            </a:p>
          </p:txBody>
        </p:sp>
        <p:sp>
          <p:nvSpPr>
            <p:cNvPr id="16" name="Rounded Rectangle 15">
              <a:extLst>
                <a:ext uri="{FF2B5EF4-FFF2-40B4-BE49-F238E27FC236}">
                  <a16:creationId xmlns:a16="http://schemas.microsoft.com/office/drawing/2014/main" id="{BD9A97D3-DE54-C548-B343-922A3217208F}"/>
                </a:ext>
              </a:extLst>
            </p:cNvPr>
            <p:cNvSpPr/>
            <p:nvPr/>
          </p:nvSpPr>
          <p:spPr>
            <a:xfrm>
              <a:off x="457200" y="2611819"/>
              <a:ext cx="4841631" cy="73168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2">
                      <a:lumMod val="75000"/>
                    </a:schemeClr>
                  </a:solidFill>
                </a:rPr>
                <a:t>所有的皮肤资源都打包在</a:t>
              </a:r>
              <a:r>
                <a:rPr lang="en-US" altLang="zh-CN" sz="1600" b="1" dirty="0" err="1">
                  <a:solidFill>
                    <a:schemeClr val="accent2">
                      <a:lumMod val="75000"/>
                    </a:schemeClr>
                  </a:solidFill>
                </a:rPr>
                <a:t>apk</a:t>
              </a:r>
              <a:r>
                <a:rPr lang="zh-CN" altLang="en-US" sz="1600" b="1" dirty="0">
                  <a:solidFill>
                    <a:schemeClr val="accent2">
                      <a:lumMod val="75000"/>
                    </a:schemeClr>
                  </a:solidFill>
                </a:rPr>
                <a:t>里，对于不需要这些皮肤的游戏来说增加了大量无用资源</a:t>
              </a:r>
              <a:endParaRPr lang="en-US" sz="1600" b="1" dirty="0">
                <a:solidFill>
                  <a:schemeClr val="accent2">
                    <a:lumMod val="75000"/>
                  </a:schemeClr>
                </a:solidFill>
              </a:endParaRPr>
            </a:p>
          </p:txBody>
        </p:sp>
      </p:grpSp>
      <p:grpSp>
        <p:nvGrpSpPr>
          <p:cNvPr id="17" name="Group 16">
            <a:extLst>
              <a:ext uri="{FF2B5EF4-FFF2-40B4-BE49-F238E27FC236}">
                <a16:creationId xmlns:a16="http://schemas.microsoft.com/office/drawing/2014/main" id="{4E160B5B-392B-F64A-9EB5-A581907F09F1}"/>
              </a:ext>
            </a:extLst>
          </p:cNvPr>
          <p:cNvGrpSpPr/>
          <p:nvPr/>
        </p:nvGrpSpPr>
        <p:grpSpPr>
          <a:xfrm>
            <a:off x="5744307" y="1407525"/>
            <a:ext cx="4958861" cy="952575"/>
            <a:chOff x="457200" y="2146079"/>
            <a:chExt cx="4958861" cy="952575"/>
          </a:xfrm>
        </p:grpSpPr>
        <p:sp>
          <p:nvSpPr>
            <p:cNvPr id="18" name="Rounded Rectangle 17">
              <a:extLst>
                <a:ext uri="{FF2B5EF4-FFF2-40B4-BE49-F238E27FC236}">
                  <a16:creationId xmlns:a16="http://schemas.microsoft.com/office/drawing/2014/main" id="{1BB05046-D2FE-6D4A-8878-D19FA81BABF0}"/>
                </a:ext>
              </a:extLst>
            </p:cNvPr>
            <p:cNvSpPr/>
            <p:nvPr/>
          </p:nvSpPr>
          <p:spPr>
            <a:xfrm>
              <a:off x="457200" y="2146079"/>
              <a:ext cx="495886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5</a:t>
              </a:r>
              <a:r>
                <a:rPr lang="zh-CN" altLang="en-US" sz="2000" b="1" dirty="0">
                  <a:solidFill>
                    <a:schemeClr val="accent2">
                      <a:lumMod val="50000"/>
                    </a:schemeClr>
                  </a:solidFill>
                </a:rPr>
                <a:t>、接手困难，代码不熟悉，开发进度慢</a:t>
              </a:r>
              <a:endParaRPr lang="en-US" sz="2000" b="1" dirty="0">
                <a:solidFill>
                  <a:schemeClr val="accent2">
                    <a:lumMod val="50000"/>
                  </a:schemeClr>
                </a:solidFill>
              </a:endParaRPr>
            </a:p>
          </p:txBody>
        </p:sp>
        <p:sp>
          <p:nvSpPr>
            <p:cNvPr id="19" name="Rounded Rectangle 18">
              <a:extLst>
                <a:ext uri="{FF2B5EF4-FFF2-40B4-BE49-F238E27FC236}">
                  <a16:creationId xmlns:a16="http://schemas.microsoft.com/office/drawing/2014/main" id="{64BD6D86-8D20-094A-95B8-DB445190FC9C}"/>
                </a:ext>
              </a:extLst>
            </p:cNvPr>
            <p:cNvSpPr/>
            <p:nvPr/>
          </p:nvSpPr>
          <p:spPr>
            <a:xfrm>
              <a:off x="457200" y="2611819"/>
              <a:ext cx="484163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2">
                      <a:lumMod val="75000"/>
                    </a:schemeClr>
                  </a:solidFill>
                </a:rPr>
                <a:t>牵一发而动全身，任何的改动都有可能引起新的</a:t>
              </a:r>
              <a:r>
                <a:rPr lang="en-US" altLang="zh-CN" sz="1600" b="1" dirty="0">
                  <a:solidFill>
                    <a:schemeClr val="accent2">
                      <a:lumMod val="75000"/>
                    </a:schemeClr>
                  </a:solidFill>
                </a:rPr>
                <a:t>bug</a:t>
              </a:r>
              <a:endParaRPr lang="en-US" sz="1600" b="1" dirty="0">
                <a:solidFill>
                  <a:schemeClr val="accent2">
                    <a:lumMod val="75000"/>
                  </a:schemeClr>
                </a:solidFill>
              </a:endParaRPr>
            </a:p>
          </p:txBody>
        </p:sp>
      </p:grpSp>
      <p:grpSp>
        <p:nvGrpSpPr>
          <p:cNvPr id="20" name="Group 19">
            <a:extLst>
              <a:ext uri="{FF2B5EF4-FFF2-40B4-BE49-F238E27FC236}">
                <a16:creationId xmlns:a16="http://schemas.microsoft.com/office/drawing/2014/main" id="{44F2458B-768E-9148-9D8D-080AE67DB9E2}"/>
              </a:ext>
            </a:extLst>
          </p:cNvPr>
          <p:cNvGrpSpPr/>
          <p:nvPr/>
        </p:nvGrpSpPr>
        <p:grpSpPr>
          <a:xfrm>
            <a:off x="5744306" y="2688266"/>
            <a:ext cx="4958861" cy="1005839"/>
            <a:chOff x="457200" y="2146079"/>
            <a:chExt cx="4958861" cy="1005839"/>
          </a:xfrm>
        </p:grpSpPr>
        <p:sp>
          <p:nvSpPr>
            <p:cNvPr id="21" name="Rounded Rectangle 20">
              <a:extLst>
                <a:ext uri="{FF2B5EF4-FFF2-40B4-BE49-F238E27FC236}">
                  <a16:creationId xmlns:a16="http://schemas.microsoft.com/office/drawing/2014/main" id="{25856265-CFAE-EF4B-A90A-9E91BA3FDB18}"/>
                </a:ext>
              </a:extLst>
            </p:cNvPr>
            <p:cNvSpPr/>
            <p:nvPr/>
          </p:nvSpPr>
          <p:spPr>
            <a:xfrm>
              <a:off x="457200" y="2146079"/>
              <a:ext cx="495886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6</a:t>
              </a:r>
              <a:r>
                <a:rPr lang="zh-CN" altLang="en-US" sz="2000" b="1" dirty="0">
                  <a:solidFill>
                    <a:schemeClr val="accent2">
                      <a:lumMod val="50000"/>
                    </a:schemeClr>
                  </a:solidFill>
                </a:rPr>
                <a:t>、历史遗留问题多</a:t>
              </a:r>
              <a:endParaRPr lang="en-US" sz="2000" b="1" dirty="0">
                <a:solidFill>
                  <a:schemeClr val="accent2">
                    <a:lumMod val="50000"/>
                  </a:schemeClr>
                </a:solidFill>
              </a:endParaRPr>
            </a:p>
          </p:txBody>
        </p:sp>
        <p:sp>
          <p:nvSpPr>
            <p:cNvPr id="22" name="Rounded Rectangle 21">
              <a:extLst>
                <a:ext uri="{FF2B5EF4-FFF2-40B4-BE49-F238E27FC236}">
                  <a16:creationId xmlns:a16="http://schemas.microsoft.com/office/drawing/2014/main" id="{54A2F8C2-6746-BF41-B3BC-895F4742AB78}"/>
                </a:ext>
              </a:extLst>
            </p:cNvPr>
            <p:cNvSpPr/>
            <p:nvPr/>
          </p:nvSpPr>
          <p:spPr>
            <a:xfrm>
              <a:off x="457200" y="2611820"/>
              <a:ext cx="4841631" cy="54009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2">
                      <a:lumMod val="75000"/>
                    </a:schemeClr>
                  </a:solidFill>
                </a:rPr>
                <a:t>每次发版都有历史</a:t>
              </a:r>
              <a:r>
                <a:rPr lang="en-US" altLang="zh-CN" sz="1600" b="1" dirty="0">
                  <a:solidFill>
                    <a:schemeClr val="accent2">
                      <a:lumMod val="75000"/>
                    </a:schemeClr>
                  </a:solidFill>
                </a:rPr>
                <a:t>bug</a:t>
              </a:r>
              <a:r>
                <a:rPr lang="zh-CN" altLang="en-US" sz="1600" b="1" dirty="0">
                  <a:solidFill>
                    <a:schemeClr val="accent2">
                      <a:lumMod val="75000"/>
                    </a:schemeClr>
                  </a:solidFill>
                </a:rPr>
                <a:t>，定位困难</a:t>
              </a:r>
              <a:endParaRPr lang="en-US" sz="1600" b="1" dirty="0">
                <a:solidFill>
                  <a:schemeClr val="accent2">
                    <a:lumMod val="75000"/>
                  </a:schemeClr>
                </a:solidFill>
              </a:endParaRPr>
            </a:p>
          </p:txBody>
        </p:sp>
      </p:grpSp>
      <p:sp>
        <p:nvSpPr>
          <p:cNvPr id="23" name="Rounded Rectangle 22">
            <a:extLst>
              <a:ext uri="{FF2B5EF4-FFF2-40B4-BE49-F238E27FC236}">
                <a16:creationId xmlns:a16="http://schemas.microsoft.com/office/drawing/2014/main" id="{A95A0D15-B9EB-4641-A65B-B9F61C154491}"/>
              </a:ext>
            </a:extLst>
          </p:cNvPr>
          <p:cNvSpPr/>
          <p:nvPr/>
        </p:nvSpPr>
        <p:spPr>
          <a:xfrm>
            <a:off x="5744306" y="3969007"/>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accent5">
                    <a:lumMod val="50000"/>
                  </a:schemeClr>
                </a:solidFill>
              </a:rPr>
              <a:t>Third title</a:t>
            </a:r>
          </a:p>
        </p:txBody>
      </p:sp>
    </p:spTree>
    <p:extLst>
      <p:ext uri="{BB962C8B-B14F-4D97-AF65-F5344CB8AC3E}">
        <p14:creationId xmlns:p14="http://schemas.microsoft.com/office/powerpoint/2010/main" val="217174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18AFCF06-2A5D-FB44-B7F5-F0C86D61D2AF}"/>
              </a:ext>
            </a:extLst>
          </p:cNvPr>
          <p:cNvCxnSpPr>
            <a:cxnSpLocks/>
          </p:cNvCxnSpPr>
          <p:nvPr/>
        </p:nvCxnSpPr>
        <p:spPr>
          <a:xfrm>
            <a:off x="993753" y="1740312"/>
            <a:ext cx="86577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4" name="Rounded Rectangle 23">
            <a:extLst>
              <a:ext uri="{FF2B5EF4-FFF2-40B4-BE49-F238E27FC236}">
                <a16:creationId xmlns:a16="http://schemas.microsoft.com/office/drawing/2014/main" id="{4D1D6A42-D94D-4340-AE83-A9AD5E799B7A}"/>
              </a:ext>
            </a:extLst>
          </p:cNvPr>
          <p:cNvSpPr/>
          <p:nvPr/>
        </p:nvSpPr>
        <p:spPr>
          <a:xfrm>
            <a:off x="256606" y="962052"/>
            <a:ext cx="1120033" cy="654811"/>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App</a:t>
            </a:r>
          </a:p>
        </p:txBody>
      </p:sp>
      <p:sp>
        <p:nvSpPr>
          <p:cNvPr id="30" name="Rounded Rectangle 29">
            <a:extLst>
              <a:ext uri="{FF2B5EF4-FFF2-40B4-BE49-F238E27FC236}">
                <a16:creationId xmlns:a16="http://schemas.microsoft.com/office/drawing/2014/main" id="{B5DB2D9A-7A7E-9545-B93E-9D300405F2DD}"/>
              </a:ext>
            </a:extLst>
          </p:cNvPr>
          <p:cNvSpPr/>
          <p:nvPr/>
        </p:nvSpPr>
        <p:spPr>
          <a:xfrm>
            <a:off x="256606" y="2162608"/>
            <a:ext cx="1120033" cy="654811"/>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Biz</a:t>
            </a:r>
          </a:p>
        </p:txBody>
      </p:sp>
      <p:cxnSp>
        <p:nvCxnSpPr>
          <p:cNvPr id="31" name="Straight Connector 30">
            <a:extLst>
              <a:ext uri="{FF2B5EF4-FFF2-40B4-BE49-F238E27FC236}">
                <a16:creationId xmlns:a16="http://schemas.microsoft.com/office/drawing/2014/main" id="{6F698E89-4D24-0F4E-A173-30E08785725D}"/>
              </a:ext>
            </a:extLst>
          </p:cNvPr>
          <p:cNvCxnSpPr>
            <a:cxnSpLocks/>
          </p:cNvCxnSpPr>
          <p:nvPr/>
        </p:nvCxnSpPr>
        <p:spPr>
          <a:xfrm>
            <a:off x="993753" y="3251957"/>
            <a:ext cx="876129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2" name="Rounded Rectangle 31">
            <a:extLst>
              <a:ext uri="{FF2B5EF4-FFF2-40B4-BE49-F238E27FC236}">
                <a16:creationId xmlns:a16="http://schemas.microsoft.com/office/drawing/2014/main" id="{EAF387B9-1611-E54B-9640-4B83C038179A}"/>
              </a:ext>
            </a:extLst>
          </p:cNvPr>
          <p:cNvSpPr/>
          <p:nvPr/>
        </p:nvSpPr>
        <p:spPr>
          <a:xfrm>
            <a:off x="1727343" y="2643349"/>
            <a:ext cx="7562368" cy="490735"/>
          </a:xfrm>
          <a:prstGeom prst="roundRect">
            <a:avLst/>
          </a:prstGeom>
          <a:solidFill>
            <a:schemeClr val="accent6">
              <a:lumMod val="60000"/>
              <a:lumOff val="40000"/>
            </a:schemeClr>
          </a:solidFill>
          <a:ln w="31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6">
                    <a:lumMod val="50000"/>
                  </a:schemeClr>
                </a:solidFill>
              </a:rPr>
              <a:t>biz.main</a:t>
            </a:r>
            <a:r>
              <a:rPr lang="zh-CN" altLang="en-US" sz="1600" dirty="0">
                <a:solidFill>
                  <a:schemeClr val="accent6">
                    <a:lumMod val="50000"/>
                  </a:schemeClr>
                </a:solidFill>
              </a:rPr>
              <a:t>（</a:t>
            </a:r>
            <a:r>
              <a:rPr lang="en-US" altLang="zh-CN" sz="1600" dirty="0" err="1">
                <a:solidFill>
                  <a:schemeClr val="accent6">
                    <a:lumMod val="50000"/>
                  </a:schemeClr>
                </a:solidFill>
              </a:rPr>
              <a:t>GameHelper</a:t>
            </a:r>
            <a:r>
              <a:rPr lang="zh-CN" altLang="en-US" sz="1600" dirty="0">
                <a:solidFill>
                  <a:schemeClr val="accent6">
                    <a:lumMod val="50000"/>
                  </a:schemeClr>
                </a:solidFill>
              </a:rPr>
              <a:t>）</a:t>
            </a:r>
            <a:endParaRPr lang="en-US" sz="1600" dirty="0">
              <a:solidFill>
                <a:schemeClr val="accent6">
                  <a:lumMod val="50000"/>
                </a:schemeClr>
              </a:solidFill>
            </a:endParaRPr>
          </a:p>
        </p:txBody>
      </p:sp>
      <p:cxnSp>
        <p:nvCxnSpPr>
          <p:cNvPr id="35" name="Straight Connector 34">
            <a:extLst>
              <a:ext uri="{FF2B5EF4-FFF2-40B4-BE49-F238E27FC236}">
                <a16:creationId xmlns:a16="http://schemas.microsoft.com/office/drawing/2014/main" id="{D9189C12-2A8D-7343-9E81-340BE7DC3E3C}"/>
              </a:ext>
            </a:extLst>
          </p:cNvPr>
          <p:cNvCxnSpPr>
            <a:cxnSpLocks/>
          </p:cNvCxnSpPr>
          <p:nvPr/>
        </p:nvCxnSpPr>
        <p:spPr>
          <a:xfrm>
            <a:off x="993753" y="5060161"/>
            <a:ext cx="876129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4018F650-925E-3042-BB1C-5EFBBD81057E}"/>
              </a:ext>
            </a:extLst>
          </p:cNvPr>
          <p:cNvSpPr/>
          <p:nvPr/>
        </p:nvSpPr>
        <p:spPr>
          <a:xfrm>
            <a:off x="256606" y="3826155"/>
            <a:ext cx="1120033" cy="654811"/>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Module</a:t>
            </a:r>
          </a:p>
        </p:txBody>
      </p:sp>
      <p:sp>
        <p:nvSpPr>
          <p:cNvPr id="42" name="Rounded Rectangle 41">
            <a:extLst>
              <a:ext uri="{FF2B5EF4-FFF2-40B4-BE49-F238E27FC236}">
                <a16:creationId xmlns:a16="http://schemas.microsoft.com/office/drawing/2014/main" id="{9EEFC1D5-D4E4-6D45-97B9-621FC5325478}"/>
              </a:ext>
            </a:extLst>
          </p:cNvPr>
          <p:cNvSpPr/>
          <p:nvPr/>
        </p:nvSpPr>
        <p:spPr>
          <a:xfrm>
            <a:off x="256606" y="5312820"/>
            <a:ext cx="1120033" cy="654811"/>
          </a:xfrm>
          <a:prstGeom prst="round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50000"/>
                  </a:schemeClr>
                </a:solidFill>
              </a:rPr>
              <a:t>Lib</a:t>
            </a:r>
          </a:p>
        </p:txBody>
      </p:sp>
      <p:grpSp>
        <p:nvGrpSpPr>
          <p:cNvPr id="54" name="Group 53">
            <a:extLst>
              <a:ext uri="{FF2B5EF4-FFF2-40B4-BE49-F238E27FC236}">
                <a16:creationId xmlns:a16="http://schemas.microsoft.com/office/drawing/2014/main" id="{DAFACCBD-F6A0-C640-861A-62AF20784292}"/>
              </a:ext>
            </a:extLst>
          </p:cNvPr>
          <p:cNvGrpSpPr/>
          <p:nvPr/>
        </p:nvGrpSpPr>
        <p:grpSpPr>
          <a:xfrm>
            <a:off x="1727344" y="1023629"/>
            <a:ext cx="10147561" cy="1541603"/>
            <a:chOff x="1821128" y="718831"/>
            <a:chExt cx="10147561" cy="1541603"/>
          </a:xfrm>
        </p:grpSpPr>
        <p:grpSp>
          <p:nvGrpSpPr>
            <p:cNvPr id="52" name="Group 51">
              <a:extLst>
                <a:ext uri="{FF2B5EF4-FFF2-40B4-BE49-F238E27FC236}">
                  <a16:creationId xmlns:a16="http://schemas.microsoft.com/office/drawing/2014/main" id="{4CE6C301-CE07-AC4D-8752-2BFED0D9B7AA}"/>
                </a:ext>
              </a:extLst>
            </p:cNvPr>
            <p:cNvGrpSpPr/>
            <p:nvPr/>
          </p:nvGrpSpPr>
          <p:grpSpPr>
            <a:xfrm>
              <a:off x="1821128" y="771224"/>
              <a:ext cx="7223989" cy="490735"/>
              <a:chOff x="1821128" y="771224"/>
              <a:chExt cx="7223989" cy="490735"/>
            </a:xfrm>
          </p:grpSpPr>
          <p:sp>
            <p:nvSpPr>
              <p:cNvPr id="20" name="Rounded Rectangle 19">
                <a:extLst>
                  <a:ext uri="{FF2B5EF4-FFF2-40B4-BE49-F238E27FC236}">
                    <a16:creationId xmlns:a16="http://schemas.microsoft.com/office/drawing/2014/main" id="{1C1E9144-4CB5-6545-9F62-29991D48E520}"/>
                  </a:ext>
                </a:extLst>
              </p:cNvPr>
              <p:cNvSpPr/>
              <p:nvPr/>
            </p:nvSpPr>
            <p:spPr>
              <a:xfrm>
                <a:off x="1821128" y="771224"/>
                <a:ext cx="1120033" cy="490735"/>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App.cf</a:t>
                </a:r>
                <a:endParaRPr lang="en-US" sz="1600" dirty="0">
                  <a:solidFill>
                    <a:schemeClr val="accent2">
                      <a:lumMod val="75000"/>
                    </a:schemeClr>
                  </a:solidFill>
                </a:endParaRPr>
              </a:p>
            </p:txBody>
          </p:sp>
          <p:sp>
            <p:nvSpPr>
              <p:cNvPr id="25" name="Rounded Rectangle 24">
                <a:extLst>
                  <a:ext uri="{FF2B5EF4-FFF2-40B4-BE49-F238E27FC236}">
                    <a16:creationId xmlns:a16="http://schemas.microsoft.com/office/drawing/2014/main" id="{8948BBF2-E1A1-4147-B4B8-0ECAE6D796CD}"/>
                  </a:ext>
                </a:extLst>
              </p:cNvPr>
              <p:cNvSpPr/>
              <p:nvPr/>
            </p:nvSpPr>
            <p:spPr>
              <a:xfrm>
                <a:off x="3041919" y="771224"/>
                <a:ext cx="1120033" cy="490735"/>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App.dnf</a:t>
                </a:r>
                <a:endParaRPr lang="en-US" sz="1600" dirty="0">
                  <a:solidFill>
                    <a:schemeClr val="accent2">
                      <a:lumMod val="75000"/>
                    </a:schemeClr>
                  </a:solidFill>
                </a:endParaRPr>
              </a:p>
            </p:txBody>
          </p:sp>
          <p:sp>
            <p:nvSpPr>
              <p:cNvPr id="26" name="Rounded Rectangle 25">
                <a:extLst>
                  <a:ext uri="{FF2B5EF4-FFF2-40B4-BE49-F238E27FC236}">
                    <a16:creationId xmlns:a16="http://schemas.microsoft.com/office/drawing/2014/main" id="{F2735B61-CE54-8842-94C1-8A15BD393A30}"/>
                  </a:ext>
                </a:extLst>
              </p:cNvPr>
              <p:cNvSpPr/>
              <p:nvPr/>
            </p:nvSpPr>
            <p:spPr>
              <a:xfrm>
                <a:off x="4262710" y="771224"/>
                <a:ext cx="1120033" cy="490735"/>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App.pg</a:t>
                </a:r>
                <a:endParaRPr lang="en-US" sz="1600" dirty="0">
                  <a:solidFill>
                    <a:schemeClr val="accent2">
                      <a:lumMod val="75000"/>
                    </a:schemeClr>
                  </a:solidFill>
                </a:endParaRPr>
              </a:p>
            </p:txBody>
          </p:sp>
          <p:sp>
            <p:nvSpPr>
              <p:cNvPr id="27" name="Rounded Rectangle 26">
                <a:extLst>
                  <a:ext uri="{FF2B5EF4-FFF2-40B4-BE49-F238E27FC236}">
                    <a16:creationId xmlns:a16="http://schemas.microsoft.com/office/drawing/2014/main" id="{BAF078F5-122D-1446-A0A9-126F9E2481AF}"/>
                  </a:ext>
                </a:extLst>
              </p:cNvPr>
              <p:cNvSpPr/>
              <p:nvPr/>
            </p:nvSpPr>
            <p:spPr>
              <a:xfrm>
                <a:off x="5483501" y="771224"/>
                <a:ext cx="1120033" cy="490735"/>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App.pubg</a:t>
                </a:r>
                <a:endParaRPr lang="en-US" sz="1600" dirty="0">
                  <a:solidFill>
                    <a:schemeClr val="accent2">
                      <a:lumMod val="75000"/>
                    </a:schemeClr>
                  </a:solidFill>
                </a:endParaRPr>
              </a:p>
            </p:txBody>
          </p:sp>
          <p:sp>
            <p:nvSpPr>
              <p:cNvPr id="28" name="Rounded Rectangle 27">
                <a:extLst>
                  <a:ext uri="{FF2B5EF4-FFF2-40B4-BE49-F238E27FC236}">
                    <a16:creationId xmlns:a16="http://schemas.microsoft.com/office/drawing/2014/main" id="{F5C6A9AA-E2FD-E248-BFA0-2BB927F4D2E5}"/>
                  </a:ext>
                </a:extLst>
              </p:cNvPr>
              <p:cNvSpPr/>
              <p:nvPr/>
            </p:nvSpPr>
            <p:spPr>
              <a:xfrm>
                <a:off x="6704292" y="771224"/>
                <a:ext cx="1120033" cy="490735"/>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75000"/>
                      </a:schemeClr>
                    </a:solidFill>
                  </a:rPr>
                  <a:t>App.speed</a:t>
                </a:r>
                <a:endParaRPr lang="en-US" sz="1600" dirty="0">
                  <a:solidFill>
                    <a:schemeClr val="accent2">
                      <a:lumMod val="75000"/>
                    </a:schemeClr>
                  </a:solidFill>
                </a:endParaRPr>
              </a:p>
            </p:txBody>
          </p:sp>
          <p:sp>
            <p:nvSpPr>
              <p:cNvPr id="29" name="Rounded Rectangle 28">
                <a:extLst>
                  <a:ext uri="{FF2B5EF4-FFF2-40B4-BE49-F238E27FC236}">
                    <a16:creationId xmlns:a16="http://schemas.microsoft.com/office/drawing/2014/main" id="{7E005E3E-3348-6941-BC6B-2F1DE448429A}"/>
                  </a:ext>
                </a:extLst>
              </p:cNvPr>
              <p:cNvSpPr/>
              <p:nvPr/>
            </p:nvSpPr>
            <p:spPr>
              <a:xfrm>
                <a:off x="7925084" y="771224"/>
                <a:ext cx="1120033" cy="490735"/>
              </a:xfrm>
              <a:prstGeom prst="roundRect">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lumMod val="75000"/>
                      </a:schemeClr>
                    </a:solidFill>
                  </a:rPr>
                  <a:t>…</a:t>
                </a:r>
              </a:p>
            </p:txBody>
          </p:sp>
        </p:grpSp>
        <p:sp>
          <p:nvSpPr>
            <p:cNvPr id="48" name="Curved Up Arrow 47">
              <a:extLst>
                <a:ext uri="{FF2B5EF4-FFF2-40B4-BE49-F238E27FC236}">
                  <a16:creationId xmlns:a16="http://schemas.microsoft.com/office/drawing/2014/main" id="{6CF6C89B-C55E-2449-AB64-F17B7232A342}"/>
                </a:ext>
              </a:extLst>
            </p:cNvPr>
            <p:cNvSpPr/>
            <p:nvPr/>
          </p:nvSpPr>
          <p:spPr>
            <a:xfrm rot="16001565">
              <a:off x="9186275" y="1127549"/>
              <a:ext cx="1541603" cy="724167"/>
            </a:xfrm>
            <a:custGeom>
              <a:avLst/>
              <a:gdLst>
                <a:gd name="connsiteX0" fmla="*/ 1360561 w 1541603"/>
                <a:gd name="connsiteY0" fmla="*/ 0 h 724167"/>
                <a:gd name="connsiteX1" fmla="*/ 1496134 w 1541603"/>
                <a:gd name="connsiteY1" fmla="*/ 266667 h 724167"/>
                <a:gd name="connsiteX2" fmla="*/ 1381528 w 1541603"/>
                <a:gd name="connsiteY2" fmla="*/ 266667 h 724167"/>
                <a:gd name="connsiteX3" fmla="*/ 713499 w 1541603"/>
                <a:gd name="connsiteY3" fmla="*/ 720340 h 724167"/>
                <a:gd name="connsiteX4" fmla="*/ 1248658 w 1541603"/>
                <a:gd name="connsiteY4" fmla="*/ 266667 h 724167"/>
                <a:gd name="connsiteX5" fmla="*/ 1134051 w 1541603"/>
                <a:gd name="connsiteY5" fmla="*/ 266667 h 724167"/>
                <a:gd name="connsiteX6" fmla="*/ 1360561 w 1541603"/>
                <a:gd name="connsiteY6" fmla="*/ 0 h 724167"/>
                <a:gd name="connsiteX0" fmla="*/ 647063 w 1541603"/>
                <a:gd name="connsiteY0" fmla="*/ 724167 h 724167"/>
                <a:gd name="connsiteX1" fmla="*/ 0 w 1541603"/>
                <a:gd name="connsiteY1" fmla="*/ 0 h 724167"/>
                <a:gd name="connsiteX2" fmla="*/ 132870 w 1541603"/>
                <a:gd name="connsiteY2" fmla="*/ 0 h 724167"/>
                <a:gd name="connsiteX3" fmla="*/ 779933 w 1541603"/>
                <a:gd name="connsiteY3" fmla="*/ 724167 h 724167"/>
                <a:gd name="connsiteX4" fmla="*/ 647063 w 1541603"/>
                <a:gd name="connsiteY4" fmla="*/ 724167 h 724167"/>
                <a:gd name="connsiteX0" fmla="*/ 713498 w 1541603"/>
                <a:gd name="connsiteY0" fmla="*/ 720340 h 724167"/>
                <a:gd name="connsiteX1" fmla="*/ 1248657 w 1541603"/>
                <a:gd name="connsiteY1" fmla="*/ 266667 h 724167"/>
                <a:gd name="connsiteX2" fmla="*/ 1134051 w 1541603"/>
                <a:gd name="connsiteY2" fmla="*/ 266667 h 724167"/>
                <a:gd name="connsiteX3" fmla="*/ 1360561 w 1541603"/>
                <a:gd name="connsiteY3" fmla="*/ 0 h 724167"/>
                <a:gd name="connsiteX4" fmla="*/ 1496134 w 1541603"/>
                <a:gd name="connsiteY4" fmla="*/ 266667 h 724167"/>
                <a:gd name="connsiteX5" fmla="*/ 1381528 w 1541603"/>
                <a:gd name="connsiteY5" fmla="*/ 266667 h 724167"/>
                <a:gd name="connsiteX6" fmla="*/ 779934 w 1541603"/>
                <a:gd name="connsiteY6" fmla="*/ 724167 h 724167"/>
                <a:gd name="connsiteX7" fmla="*/ 647063 w 1541603"/>
                <a:gd name="connsiteY7" fmla="*/ 724167 h 724167"/>
                <a:gd name="connsiteX8" fmla="*/ 0 w 1541603"/>
                <a:gd name="connsiteY8" fmla="*/ 0 h 724167"/>
                <a:gd name="connsiteX9" fmla="*/ 132870 w 1541603"/>
                <a:gd name="connsiteY9" fmla="*/ 0 h 724167"/>
                <a:gd name="connsiteX10" fmla="*/ 779933 w 1541603"/>
                <a:gd name="connsiteY10" fmla="*/ 724167 h 724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41603" h="724167" stroke="0" extrusionOk="0">
                  <a:moveTo>
                    <a:pt x="1360561" y="0"/>
                  </a:moveTo>
                  <a:cubicBezTo>
                    <a:pt x="1392530" y="58839"/>
                    <a:pt x="1461436" y="196844"/>
                    <a:pt x="1496134" y="266667"/>
                  </a:cubicBezTo>
                  <a:cubicBezTo>
                    <a:pt x="1439587" y="268899"/>
                    <a:pt x="1418457" y="261464"/>
                    <a:pt x="1381528" y="266667"/>
                  </a:cubicBezTo>
                  <a:cubicBezTo>
                    <a:pt x="1258130" y="609591"/>
                    <a:pt x="960960" y="714859"/>
                    <a:pt x="713499" y="720340"/>
                  </a:cubicBezTo>
                  <a:cubicBezTo>
                    <a:pt x="947545" y="675126"/>
                    <a:pt x="1158927" y="489453"/>
                    <a:pt x="1248658" y="266667"/>
                  </a:cubicBezTo>
                  <a:cubicBezTo>
                    <a:pt x="1204230" y="272246"/>
                    <a:pt x="1167617" y="265600"/>
                    <a:pt x="1134051" y="266667"/>
                  </a:cubicBezTo>
                  <a:cubicBezTo>
                    <a:pt x="1212737" y="194940"/>
                    <a:pt x="1270062" y="89086"/>
                    <a:pt x="1360561" y="0"/>
                  </a:cubicBezTo>
                  <a:close/>
                </a:path>
                <a:path w="1541603" h="724167" fill="darkenLess" stroke="0" extrusionOk="0">
                  <a:moveTo>
                    <a:pt x="647063" y="724167"/>
                  </a:moveTo>
                  <a:cubicBezTo>
                    <a:pt x="272082" y="683441"/>
                    <a:pt x="6710" y="366230"/>
                    <a:pt x="0" y="0"/>
                  </a:cubicBezTo>
                  <a:cubicBezTo>
                    <a:pt x="62803" y="5765"/>
                    <a:pt x="72384" y="1455"/>
                    <a:pt x="132870" y="0"/>
                  </a:cubicBezTo>
                  <a:cubicBezTo>
                    <a:pt x="87054" y="401071"/>
                    <a:pt x="415629" y="776917"/>
                    <a:pt x="779933" y="724167"/>
                  </a:cubicBezTo>
                  <a:cubicBezTo>
                    <a:pt x="752485" y="729500"/>
                    <a:pt x="702104" y="719508"/>
                    <a:pt x="647063" y="724167"/>
                  </a:cubicBezTo>
                  <a:close/>
                </a:path>
                <a:path w="1541603" h="724167" fill="none" extrusionOk="0">
                  <a:moveTo>
                    <a:pt x="713498" y="720340"/>
                  </a:moveTo>
                  <a:cubicBezTo>
                    <a:pt x="986812" y="683071"/>
                    <a:pt x="1164553" y="498200"/>
                    <a:pt x="1248657" y="266667"/>
                  </a:cubicBezTo>
                  <a:cubicBezTo>
                    <a:pt x="1209538" y="260987"/>
                    <a:pt x="1163804" y="271008"/>
                    <a:pt x="1134051" y="266667"/>
                  </a:cubicBezTo>
                  <a:cubicBezTo>
                    <a:pt x="1201566" y="167296"/>
                    <a:pt x="1275915" y="119816"/>
                    <a:pt x="1360561" y="0"/>
                  </a:cubicBezTo>
                  <a:cubicBezTo>
                    <a:pt x="1429039" y="118577"/>
                    <a:pt x="1459220" y="193410"/>
                    <a:pt x="1496134" y="266667"/>
                  </a:cubicBezTo>
                  <a:cubicBezTo>
                    <a:pt x="1447399" y="263465"/>
                    <a:pt x="1419451" y="261688"/>
                    <a:pt x="1381528" y="266667"/>
                  </a:cubicBezTo>
                  <a:cubicBezTo>
                    <a:pt x="1280695" y="553899"/>
                    <a:pt x="1046485" y="714197"/>
                    <a:pt x="779934" y="724167"/>
                  </a:cubicBezTo>
                  <a:cubicBezTo>
                    <a:pt x="718968" y="728315"/>
                    <a:pt x="701828" y="725108"/>
                    <a:pt x="647063" y="724167"/>
                  </a:cubicBezTo>
                  <a:cubicBezTo>
                    <a:pt x="354769" y="787975"/>
                    <a:pt x="-17044" y="377461"/>
                    <a:pt x="0" y="0"/>
                  </a:cubicBezTo>
                  <a:cubicBezTo>
                    <a:pt x="38658" y="-4219"/>
                    <a:pt x="81708" y="-4177"/>
                    <a:pt x="132870" y="0"/>
                  </a:cubicBezTo>
                  <a:cubicBezTo>
                    <a:pt x="142645" y="455339"/>
                    <a:pt x="400072" y="710838"/>
                    <a:pt x="779933" y="724167"/>
                  </a:cubicBezTo>
                </a:path>
                <a:path w="1541603" h="724167" fill="none" stroke="0" extrusionOk="0">
                  <a:moveTo>
                    <a:pt x="713498" y="720340"/>
                  </a:moveTo>
                  <a:cubicBezTo>
                    <a:pt x="1000462" y="646162"/>
                    <a:pt x="1114604" y="546269"/>
                    <a:pt x="1248657" y="266667"/>
                  </a:cubicBezTo>
                  <a:cubicBezTo>
                    <a:pt x="1216500" y="268030"/>
                    <a:pt x="1173542" y="265924"/>
                    <a:pt x="1134051" y="266667"/>
                  </a:cubicBezTo>
                  <a:cubicBezTo>
                    <a:pt x="1225657" y="169687"/>
                    <a:pt x="1261437" y="116298"/>
                    <a:pt x="1360561" y="0"/>
                  </a:cubicBezTo>
                  <a:cubicBezTo>
                    <a:pt x="1392566" y="88117"/>
                    <a:pt x="1473683" y="190699"/>
                    <a:pt x="1496134" y="266667"/>
                  </a:cubicBezTo>
                  <a:cubicBezTo>
                    <a:pt x="1455723" y="267393"/>
                    <a:pt x="1410265" y="270941"/>
                    <a:pt x="1381528" y="266667"/>
                  </a:cubicBezTo>
                  <a:cubicBezTo>
                    <a:pt x="1307976" y="546198"/>
                    <a:pt x="1087811" y="729180"/>
                    <a:pt x="779934" y="724167"/>
                  </a:cubicBezTo>
                  <a:cubicBezTo>
                    <a:pt x="751141" y="725009"/>
                    <a:pt x="674788" y="728138"/>
                    <a:pt x="647063" y="724167"/>
                  </a:cubicBezTo>
                  <a:cubicBezTo>
                    <a:pt x="316127" y="674388"/>
                    <a:pt x="-309" y="428775"/>
                    <a:pt x="0" y="0"/>
                  </a:cubicBezTo>
                  <a:cubicBezTo>
                    <a:pt x="41528" y="787"/>
                    <a:pt x="86264" y="-1160"/>
                    <a:pt x="132870" y="0"/>
                  </a:cubicBezTo>
                  <a:cubicBezTo>
                    <a:pt x="135895" y="359297"/>
                    <a:pt x="465538" y="694438"/>
                    <a:pt x="779933" y="724167"/>
                  </a:cubicBezTo>
                </a:path>
              </a:pathLst>
            </a:custGeom>
            <a:solidFill>
              <a:schemeClr val="accent6">
                <a:lumMod val="60000"/>
                <a:lumOff val="40000"/>
              </a:schemeClr>
            </a:solidFill>
            <a:ln>
              <a:solidFill>
                <a:schemeClr val="accent6">
                  <a:lumMod val="60000"/>
                  <a:lumOff val="40000"/>
                </a:schemeClr>
              </a:solidFill>
              <a:extLst>
                <a:ext uri="{C807C97D-BFC1-408E-A445-0C87EB9F89A2}">
                  <ask:lineSketchStyleProps xmlns:ask="http://schemas.microsoft.com/office/drawing/2018/sketchyshapes" sd="1441023167">
                    <a:prstGeom prst="curvedUpArrow">
                      <a:avLst>
                        <a:gd name="adj1" fmla="val 18348"/>
                        <a:gd name="adj2" fmla="val 50000"/>
                        <a:gd name="adj3" fmla="val 36824"/>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sz="1600" dirty="0">
                <a:solidFill>
                  <a:schemeClr val="tx1"/>
                </a:solidFill>
              </a:endParaRPr>
            </a:p>
          </p:txBody>
        </p:sp>
        <p:sp>
          <p:nvSpPr>
            <p:cNvPr id="53" name="Rounded Rectangle 52">
              <a:extLst>
                <a:ext uri="{FF2B5EF4-FFF2-40B4-BE49-F238E27FC236}">
                  <a16:creationId xmlns:a16="http://schemas.microsoft.com/office/drawing/2014/main" id="{C6AA2C10-E4D2-8D44-AD1E-D0617188FE10}"/>
                </a:ext>
              </a:extLst>
            </p:cNvPr>
            <p:cNvSpPr/>
            <p:nvPr/>
          </p:nvSpPr>
          <p:spPr>
            <a:xfrm>
              <a:off x="10240237" y="1052883"/>
              <a:ext cx="1728452" cy="654811"/>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5">
                      <a:lumMod val="50000"/>
                    </a:schemeClr>
                  </a:solidFill>
                </a:rPr>
                <a:t>U</a:t>
              </a:r>
              <a:r>
                <a:rPr lang="en-CN" altLang="zh-CN" sz="1600" dirty="0">
                  <a:solidFill>
                    <a:schemeClr val="accent5">
                      <a:lumMod val="50000"/>
                    </a:schemeClr>
                  </a:solidFill>
                </a:rPr>
                <a:t>se module build apk</a:t>
              </a:r>
              <a:endParaRPr lang="en-US" sz="1600" dirty="0">
                <a:solidFill>
                  <a:schemeClr val="accent5">
                    <a:lumMod val="50000"/>
                  </a:schemeClr>
                </a:solidFill>
              </a:endParaRPr>
            </a:p>
          </p:txBody>
        </p:sp>
      </p:grpSp>
      <p:grpSp>
        <p:nvGrpSpPr>
          <p:cNvPr id="72" name="Group 71">
            <a:extLst>
              <a:ext uri="{FF2B5EF4-FFF2-40B4-BE49-F238E27FC236}">
                <a16:creationId xmlns:a16="http://schemas.microsoft.com/office/drawing/2014/main" id="{5E12D8A8-0E6E-F44F-8080-11187B4824BF}"/>
              </a:ext>
            </a:extLst>
          </p:cNvPr>
          <p:cNvGrpSpPr/>
          <p:nvPr/>
        </p:nvGrpSpPr>
        <p:grpSpPr>
          <a:xfrm>
            <a:off x="1727344" y="2817419"/>
            <a:ext cx="10147561" cy="2008501"/>
            <a:chOff x="1821128" y="2512621"/>
            <a:chExt cx="10147561" cy="2008501"/>
          </a:xfrm>
        </p:grpSpPr>
        <p:sp>
          <p:nvSpPr>
            <p:cNvPr id="37" name="Rounded Rectangle 36">
              <a:extLst>
                <a:ext uri="{FF2B5EF4-FFF2-40B4-BE49-F238E27FC236}">
                  <a16:creationId xmlns:a16="http://schemas.microsoft.com/office/drawing/2014/main" id="{EC8D5F6B-D0E1-4646-AFB5-34DDE466617A}"/>
                </a:ext>
              </a:extLst>
            </p:cNvPr>
            <p:cNvSpPr/>
            <p:nvPr/>
          </p:nvSpPr>
          <p:spPr>
            <a:xfrm>
              <a:off x="1821128" y="4030387"/>
              <a:ext cx="7656503" cy="490735"/>
            </a:xfrm>
            <a:prstGeom prst="roundRect">
              <a:avLst/>
            </a:prstGeom>
            <a:solidFill>
              <a:schemeClr val="accent1">
                <a:lumMod val="60000"/>
                <a:lumOff val="40000"/>
              </a:schemeClr>
            </a:solid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50000"/>
                    </a:schemeClr>
                  </a:solidFill>
                </a:rPr>
                <a:t>Module_base_common</a:t>
              </a:r>
              <a:endParaRPr lang="en-US" sz="1600" dirty="0">
                <a:solidFill>
                  <a:schemeClr val="accent5">
                    <a:lumMod val="50000"/>
                  </a:schemeClr>
                </a:solidFill>
              </a:endParaRPr>
            </a:p>
          </p:txBody>
        </p:sp>
        <p:sp>
          <p:nvSpPr>
            <p:cNvPr id="56" name="Curved Left Arrow 55">
              <a:extLst>
                <a:ext uri="{FF2B5EF4-FFF2-40B4-BE49-F238E27FC236}">
                  <a16:creationId xmlns:a16="http://schemas.microsoft.com/office/drawing/2014/main" id="{1AC63AEE-E072-874A-A0B1-ACA8C9579FF1}"/>
                </a:ext>
              </a:extLst>
            </p:cNvPr>
            <p:cNvSpPr/>
            <p:nvPr/>
          </p:nvSpPr>
          <p:spPr>
            <a:xfrm>
              <a:off x="9640064" y="2512621"/>
              <a:ext cx="782936" cy="1836618"/>
            </a:xfrm>
            <a:custGeom>
              <a:avLst/>
              <a:gdLst>
                <a:gd name="connsiteX0" fmla="*/ 0 w 782936"/>
                <a:gd name="connsiteY0" fmla="*/ 1676774 h 1836618"/>
                <a:gd name="connsiteX1" fmla="*/ 216067 w 782936"/>
                <a:gd name="connsiteY1" fmla="*/ 1485265 h 1836618"/>
                <a:gd name="connsiteX2" fmla="*/ 216067 w 782936"/>
                <a:gd name="connsiteY2" fmla="*/ 1599089 h 1836618"/>
                <a:gd name="connsiteX3" fmla="*/ 781688 w 782936"/>
                <a:gd name="connsiteY3" fmla="*/ 861398 h 1836618"/>
                <a:gd name="connsiteX4" fmla="*/ 216067 w 782936"/>
                <a:gd name="connsiteY4" fmla="*/ 1691131 h 1836618"/>
                <a:gd name="connsiteX5" fmla="*/ 216067 w 782936"/>
                <a:gd name="connsiteY5" fmla="*/ 1804954 h 1836618"/>
                <a:gd name="connsiteX6" fmla="*/ 0 w 782936"/>
                <a:gd name="connsiteY6" fmla="*/ 1676774 h 1836618"/>
                <a:gd name="connsiteX0" fmla="*/ 782936 w 782936"/>
                <a:gd name="connsiteY0" fmla="*/ 907418 h 1836618"/>
                <a:gd name="connsiteX1" fmla="*/ 0 w 782936"/>
                <a:gd name="connsiteY1" fmla="*/ 92042 h 1836618"/>
                <a:gd name="connsiteX2" fmla="*/ 0 w 782936"/>
                <a:gd name="connsiteY2" fmla="*/ 0 h 1836618"/>
                <a:gd name="connsiteX3" fmla="*/ 782936 w 782936"/>
                <a:gd name="connsiteY3" fmla="*/ 815376 h 1836618"/>
                <a:gd name="connsiteX4" fmla="*/ 782936 w 782936"/>
                <a:gd name="connsiteY4" fmla="*/ 907418 h 1836618"/>
                <a:gd name="connsiteX0" fmla="*/ 782936 w 782936"/>
                <a:gd name="connsiteY0" fmla="*/ 907418 h 1836618"/>
                <a:gd name="connsiteX1" fmla="*/ 0 w 782936"/>
                <a:gd name="connsiteY1" fmla="*/ 92042 h 1836618"/>
                <a:gd name="connsiteX2" fmla="*/ 0 w 782936"/>
                <a:gd name="connsiteY2" fmla="*/ 0 h 1836618"/>
                <a:gd name="connsiteX3" fmla="*/ 782936 w 782936"/>
                <a:gd name="connsiteY3" fmla="*/ 815376 h 1836618"/>
                <a:gd name="connsiteX4" fmla="*/ 782936 w 782936"/>
                <a:gd name="connsiteY4" fmla="*/ 907418 h 1836618"/>
                <a:gd name="connsiteX5" fmla="*/ 216067 w 782936"/>
                <a:gd name="connsiteY5" fmla="*/ 1691130 h 1836618"/>
                <a:gd name="connsiteX6" fmla="*/ 216067 w 782936"/>
                <a:gd name="connsiteY6" fmla="*/ 1804954 h 1836618"/>
                <a:gd name="connsiteX7" fmla="*/ 0 w 782936"/>
                <a:gd name="connsiteY7" fmla="*/ 1676774 h 1836618"/>
                <a:gd name="connsiteX8" fmla="*/ 216067 w 782936"/>
                <a:gd name="connsiteY8" fmla="*/ 1485265 h 1836618"/>
                <a:gd name="connsiteX9" fmla="*/ 216067 w 782936"/>
                <a:gd name="connsiteY9" fmla="*/ 1599089 h 1836618"/>
                <a:gd name="connsiteX10" fmla="*/ 781688 w 782936"/>
                <a:gd name="connsiteY10" fmla="*/ 861398 h 1836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936" h="1836618" stroke="0" extrusionOk="0">
                  <a:moveTo>
                    <a:pt x="0" y="1676774"/>
                  </a:moveTo>
                  <a:cubicBezTo>
                    <a:pt x="89696" y="1577453"/>
                    <a:pt x="161377" y="1541250"/>
                    <a:pt x="216067" y="1485265"/>
                  </a:cubicBezTo>
                  <a:cubicBezTo>
                    <a:pt x="218531" y="1540102"/>
                    <a:pt x="214880" y="1573439"/>
                    <a:pt x="216067" y="1599089"/>
                  </a:cubicBezTo>
                  <a:cubicBezTo>
                    <a:pt x="478587" y="1477763"/>
                    <a:pt x="751716" y="1214480"/>
                    <a:pt x="781688" y="861398"/>
                  </a:cubicBezTo>
                  <a:cubicBezTo>
                    <a:pt x="826278" y="1192964"/>
                    <a:pt x="527489" y="1641662"/>
                    <a:pt x="216067" y="1691131"/>
                  </a:cubicBezTo>
                  <a:cubicBezTo>
                    <a:pt x="222420" y="1737311"/>
                    <a:pt x="203469" y="1765390"/>
                    <a:pt x="216067" y="1804954"/>
                  </a:cubicBezTo>
                  <a:cubicBezTo>
                    <a:pt x="138870" y="1789672"/>
                    <a:pt x="94495" y="1711704"/>
                    <a:pt x="0" y="1676774"/>
                  </a:cubicBezTo>
                  <a:close/>
                </a:path>
                <a:path w="782936" h="1836618" fill="darkenLess" stroke="0" extrusionOk="0">
                  <a:moveTo>
                    <a:pt x="782936" y="907418"/>
                  </a:moveTo>
                  <a:cubicBezTo>
                    <a:pt x="697003" y="535478"/>
                    <a:pt x="403402" y="93095"/>
                    <a:pt x="0" y="92042"/>
                  </a:cubicBezTo>
                  <a:cubicBezTo>
                    <a:pt x="-2967" y="70326"/>
                    <a:pt x="502" y="38120"/>
                    <a:pt x="0" y="0"/>
                  </a:cubicBezTo>
                  <a:cubicBezTo>
                    <a:pt x="439306" y="-53033"/>
                    <a:pt x="796192" y="436748"/>
                    <a:pt x="782936" y="815376"/>
                  </a:cubicBezTo>
                  <a:cubicBezTo>
                    <a:pt x="783250" y="835258"/>
                    <a:pt x="773881" y="881408"/>
                    <a:pt x="782936" y="907418"/>
                  </a:cubicBezTo>
                  <a:close/>
                </a:path>
                <a:path w="782936" h="1836618" fill="none" extrusionOk="0">
                  <a:moveTo>
                    <a:pt x="782936" y="907418"/>
                  </a:moveTo>
                  <a:cubicBezTo>
                    <a:pt x="718542" y="462347"/>
                    <a:pt x="528743" y="143288"/>
                    <a:pt x="0" y="92042"/>
                  </a:cubicBezTo>
                  <a:cubicBezTo>
                    <a:pt x="-10522" y="61998"/>
                    <a:pt x="9042" y="32658"/>
                    <a:pt x="0" y="0"/>
                  </a:cubicBezTo>
                  <a:cubicBezTo>
                    <a:pt x="373925" y="32519"/>
                    <a:pt x="775321" y="357398"/>
                    <a:pt x="782936" y="815376"/>
                  </a:cubicBezTo>
                  <a:cubicBezTo>
                    <a:pt x="789520" y="834552"/>
                    <a:pt x="775044" y="871884"/>
                    <a:pt x="782936" y="907418"/>
                  </a:cubicBezTo>
                  <a:cubicBezTo>
                    <a:pt x="765142" y="1280596"/>
                    <a:pt x="507053" y="1591814"/>
                    <a:pt x="216067" y="1691130"/>
                  </a:cubicBezTo>
                  <a:cubicBezTo>
                    <a:pt x="221420" y="1745624"/>
                    <a:pt x="204070" y="1760961"/>
                    <a:pt x="216067" y="1804954"/>
                  </a:cubicBezTo>
                  <a:cubicBezTo>
                    <a:pt x="152826" y="1802137"/>
                    <a:pt x="75310" y="1717172"/>
                    <a:pt x="0" y="1676774"/>
                  </a:cubicBezTo>
                  <a:cubicBezTo>
                    <a:pt x="75287" y="1588129"/>
                    <a:pt x="162304" y="1577820"/>
                    <a:pt x="216067" y="1485265"/>
                  </a:cubicBezTo>
                  <a:cubicBezTo>
                    <a:pt x="216724" y="1518727"/>
                    <a:pt x="209582" y="1564213"/>
                    <a:pt x="216067" y="1599089"/>
                  </a:cubicBezTo>
                  <a:cubicBezTo>
                    <a:pt x="583381" y="1511114"/>
                    <a:pt x="825045" y="1220057"/>
                    <a:pt x="781688" y="861398"/>
                  </a:cubicBezTo>
                </a:path>
                <a:path w="782936" h="1836618" fill="none" stroke="0" extrusionOk="0">
                  <a:moveTo>
                    <a:pt x="782936" y="907418"/>
                  </a:moveTo>
                  <a:cubicBezTo>
                    <a:pt x="798387" y="555617"/>
                    <a:pt x="521618" y="176649"/>
                    <a:pt x="0" y="92042"/>
                  </a:cubicBezTo>
                  <a:cubicBezTo>
                    <a:pt x="-7961" y="62390"/>
                    <a:pt x="7476" y="37556"/>
                    <a:pt x="0" y="0"/>
                  </a:cubicBezTo>
                  <a:cubicBezTo>
                    <a:pt x="402260" y="-74886"/>
                    <a:pt x="710253" y="465890"/>
                    <a:pt x="782936" y="815376"/>
                  </a:cubicBezTo>
                  <a:cubicBezTo>
                    <a:pt x="792871" y="859295"/>
                    <a:pt x="775654" y="887607"/>
                    <a:pt x="782936" y="907418"/>
                  </a:cubicBezTo>
                  <a:cubicBezTo>
                    <a:pt x="770183" y="1224658"/>
                    <a:pt x="535103" y="1517469"/>
                    <a:pt x="216067" y="1691130"/>
                  </a:cubicBezTo>
                  <a:cubicBezTo>
                    <a:pt x="218391" y="1727899"/>
                    <a:pt x="211009" y="1750776"/>
                    <a:pt x="216067" y="1804954"/>
                  </a:cubicBezTo>
                  <a:cubicBezTo>
                    <a:pt x="117068" y="1765719"/>
                    <a:pt x="75002" y="1695161"/>
                    <a:pt x="0" y="1676774"/>
                  </a:cubicBezTo>
                  <a:cubicBezTo>
                    <a:pt x="54271" y="1617845"/>
                    <a:pt x="171956" y="1568336"/>
                    <a:pt x="216067" y="1485265"/>
                  </a:cubicBezTo>
                  <a:cubicBezTo>
                    <a:pt x="219222" y="1510854"/>
                    <a:pt x="208512" y="1549949"/>
                    <a:pt x="216067" y="1599089"/>
                  </a:cubicBezTo>
                  <a:cubicBezTo>
                    <a:pt x="563849" y="1545319"/>
                    <a:pt x="737038" y="1182841"/>
                    <a:pt x="781688" y="861398"/>
                  </a:cubicBezTo>
                </a:path>
              </a:pathLst>
            </a:custGeom>
            <a:solidFill>
              <a:schemeClr val="accent2">
                <a:lumMod val="60000"/>
                <a:lumOff val="40000"/>
              </a:schemeClr>
            </a:solidFill>
            <a:ln>
              <a:solidFill>
                <a:schemeClr val="accent2">
                  <a:lumMod val="60000"/>
                  <a:lumOff val="40000"/>
                </a:schemeClr>
              </a:solidFill>
              <a:extLst>
                <a:ext uri="{C807C97D-BFC1-408E-A445-0C87EB9F89A2}">
                  <ask:lineSketchStyleProps xmlns:ask="http://schemas.microsoft.com/office/drawing/2018/sketchyshapes" sd="3324502980">
                    <a:prstGeom prst="curvedLeftArrow">
                      <a:avLst>
                        <a:gd name="adj1" fmla="val 11756"/>
                        <a:gd name="adj2" fmla="val 40832"/>
                        <a:gd name="adj3" fmla="val 27597"/>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solidFill>
                  <a:schemeClr val="tx1"/>
                </a:solidFill>
              </a:endParaRPr>
            </a:p>
          </p:txBody>
        </p:sp>
        <p:sp>
          <p:nvSpPr>
            <p:cNvPr id="57" name="Rounded Rectangle 56">
              <a:extLst>
                <a:ext uri="{FF2B5EF4-FFF2-40B4-BE49-F238E27FC236}">
                  <a16:creationId xmlns:a16="http://schemas.microsoft.com/office/drawing/2014/main" id="{E5F832E8-6766-C44B-B419-D018F0F6C048}"/>
                </a:ext>
              </a:extLst>
            </p:cNvPr>
            <p:cNvSpPr/>
            <p:nvPr/>
          </p:nvSpPr>
          <p:spPr>
            <a:xfrm>
              <a:off x="10240236" y="2963342"/>
              <a:ext cx="1728453" cy="654811"/>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5">
                      <a:lumMod val="50000"/>
                    </a:schemeClr>
                  </a:solidFill>
                </a:rPr>
                <a:t>Abstract common component</a:t>
              </a:r>
              <a:endParaRPr lang="en-US" sz="1600" dirty="0">
                <a:solidFill>
                  <a:schemeClr val="accent5">
                    <a:lumMod val="50000"/>
                  </a:schemeClr>
                </a:solidFill>
              </a:endParaRPr>
            </a:p>
          </p:txBody>
        </p:sp>
      </p:grpSp>
      <p:grpSp>
        <p:nvGrpSpPr>
          <p:cNvPr id="73" name="Group 72">
            <a:extLst>
              <a:ext uri="{FF2B5EF4-FFF2-40B4-BE49-F238E27FC236}">
                <a16:creationId xmlns:a16="http://schemas.microsoft.com/office/drawing/2014/main" id="{C9EA3260-3D57-0A48-95D9-1F821A68C5C1}"/>
              </a:ext>
            </a:extLst>
          </p:cNvPr>
          <p:cNvGrpSpPr/>
          <p:nvPr/>
        </p:nvGrpSpPr>
        <p:grpSpPr>
          <a:xfrm>
            <a:off x="1727343" y="4665476"/>
            <a:ext cx="10089289" cy="1174111"/>
            <a:chOff x="1821127" y="4360678"/>
            <a:chExt cx="10089289" cy="1174111"/>
          </a:xfrm>
        </p:grpSpPr>
        <p:sp>
          <p:nvSpPr>
            <p:cNvPr id="38" name="Rounded Rectangle 37">
              <a:extLst>
                <a:ext uri="{FF2B5EF4-FFF2-40B4-BE49-F238E27FC236}">
                  <a16:creationId xmlns:a16="http://schemas.microsoft.com/office/drawing/2014/main" id="{53E89881-1D6D-E546-ABC2-BFEB3B527F98}"/>
                </a:ext>
              </a:extLst>
            </p:cNvPr>
            <p:cNvSpPr/>
            <p:nvPr/>
          </p:nvSpPr>
          <p:spPr>
            <a:xfrm>
              <a:off x="1821127" y="5044054"/>
              <a:ext cx="7656503" cy="490735"/>
            </a:xfrm>
            <a:prstGeom prst="roundRect">
              <a:avLst/>
            </a:prstGeom>
            <a:solidFill>
              <a:schemeClr val="accent2">
                <a:lumMod val="60000"/>
                <a:lumOff val="40000"/>
              </a:schemeClr>
            </a:solidFill>
            <a:ln w="31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2">
                      <a:lumMod val="50000"/>
                    </a:schemeClr>
                  </a:solidFill>
                </a:rPr>
                <a:t>lib_common</a:t>
              </a:r>
              <a:endParaRPr lang="en-US" sz="1600" dirty="0">
                <a:solidFill>
                  <a:schemeClr val="accent2">
                    <a:lumMod val="50000"/>
                  </a:schemeClr>
                </a:solidFill>
              </a:endParaRPr>
            </a:p>
          </p:txBody>
        </p:sp>
        <p:sp>
          <p:nvSpPr>
            <p:cNvPr id="58" name="Curved Left Arrow 57">
              <a:extLst>
                <a:ext uri="{FF2B5EF4-FFF2-40B4-BE49-F238E27FC236}">
                  <a16:creationId xmlns:a16="http://schemas.microsoft.com/office/drawing/2014/main" id="{736B2FD8-EE6C-4B45-A3D7-5AEB839AB5B6}"/>
                </a:ext>
              </a:extLst>
            </p:cNvPr>
            <p:cNvSpPr/>
            <p:nvPr/>
          </p:nvSpPr>
          <p:spPr>
            <a:xfrm>
              <a:off x="9640064" y="4360678"/>
              <a:ext cx="382886" cy="1061803"/>
            </a:xfrm>
            <a:prstGeom prst="curvedLeftArrow">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solidFill>
                  <a:schemeClr val="tx1"/>
                </a:solidFill>
              </a:endParaRPr>
            </a:p>
          </p:txBody>
        </p:sp>
        <p:sp>
          <p:nvSpPr>
            <p:cNvPr id="59" name="Rounded Rectangle 58">
              <a:extLst>
                <a:ext uri="{FF2B5EF4-FFF2-40B4-BE49-F238E27FC236}">
                  <a16:creationId xmlns:a16="http://schemas.microsoft.com/office/drawing/2014/main" id="{2190A4BC-D47D-CF4F-B8E3-D2C559F4540B}"/>
                </a:ext>
              </a:extLst>
            </p:cNvPr>
            <p:cNvSpPr/>
            <p:nvPr/>
          </p:nvSpPr>
          <p:spPr>
            <a:xfrm>
              <a:off x="10042881" y="4493690"/>
              <a:ext cx="1867535" cy="654811"/>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5">
                      <a:lumMod val="50000"/>
                    </a:schemeClr>
                  </a:solidFill>
                </a:rPr>
                <a:t>Abstract component</a:t>
              </a:r>
              <a:endParaRPr lang="en-US" sz="1600" dirty="0">
                <a:solidFill>
                  <a:schemeClr val="accent5">
                    <a:lumMod val="50000"/>
                  </a:schemeClr>
                </a:solidFill>
              </a:endParaRPr>
            </a:p>
          </p:txBody>
        </p:sp>
      </p:grpSp>
      <p:grpSp>
        <p:nvGrpSpPr>
          <p:cNvPr id="77" name="Group 76">
            <a:extLst>
              <a:ext uri="{FF2B5EF4-FFF2-40B4-BE49-F238E27FC236}">
                <a16:creationId xmlns:a16="http://schemas.microsoft.com/office/drawing/2014/main" id="{03AF74D3-9D21-C944-B309-BBB3A6954A01}"/>
              </a:ext>
            </a:extLst>
          </p:cNvPr>
          <p:cNvGrpSpPr/>
          <p:nvPr/>
        </p:nvGrpSpPr>
        <p:grpSpPr>
          <a:xfrm>
            <a:off x="1727343" y="1812537"/>
            <a:ext cx="6811348" cy="750510"/>
            <a:chOff x="1821127" y="1507739"/>
            <a:chExt cx="6811348" cy="750510"/>
          </a:xfrm>
        </p:grpSpPr>
        <p:grpSp>
          <p:nvGrpSpPr>
            <p:cNvPr id="67" name="Group 66">
              <a:extLst>
                <a:ext uri="{FF2B5EF4-FFF2-40B4-BE49-F238E27FC236}">
                  <a16:creationId xmlns:a16="http://schemas.microsoft.com/office/drawing/2014/main" id="{F2496418-1B9E-DF4D-B5E2-392E0BF4547E}"/>
                </a:ext>
              </a:extLst>
            </p:cNvPr>
            <p:cNvGrpSpPr/>
            <p:nvPr/>
          </p:nvGrpSpPr>
          <p:grpSpPr>
            <a:xfrm>
              <a:off x="1821127" y="1507739"/>
              <a:ext cx="6811348" cy="502458"/>
              <a:chOff x="1821129" y="3279025"/>
              <a:chExt cx="6811348" cy="502458"/>
            </a:xfrm>
          </p:grpSpPr>
          <p:sp>
            <p:nvSpPr>
              <p:cNvPr id="68" name="Rounded Rectangle 67">
                <a:extLst>
                  <a:ext uri="{FF2B5EF4-FFF2-40B4-BE49-F238E27FC236}">
                    <a16:creationId xmlns:a16="http://schemas.microsoft.com/office/drawing/2014/main" id="{75452805-9865-024B-A5E5-C38ECCB102B7}"/>
                  </a:ext>
                </a:extLst>
              </p:cNvPr>
              <p:cNvSpPr/>
              <p:nvPr/>
            </p:nvSpPr>
            <p:spPr>
              <a:xfrm>
                <a:off x="1821129" y="3290748"/>
                <a:ext cx="1599848" cy="490735"/>
              </a:xfrm>
              <a:prstGeom prst="roundRect">
                <a:avLst/>
              </a:prstGeom>
              <a:solidFill>
                <a:schemeClr val="accent6">
                  <a:lumMod val="20000"/>
                  <a:lumOff val="80000"/>
                </a:schemeClr>
              </a:solidFill>
              <a:ln w="31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6">
                        <a:lumMod val="75000"/>
                      </a:schemeClr>
                    </a:solidFill>
                  </a:rPr>
                  <a:t>Biz_A</a:t>
                </a:r>
                <a:endParaRPr lang="en-US" sz="1600" dirty="0">
                  <a:solidFill>
                    <a:schemeClr val="accent6">
                      <a:lumMod val="75000"/>
                    </a:schemeClr>
                  </a:solidFill>
                </a:endParaRPr>
              </a:p>
            </p:txBody>
          </p:sp>
          <p:sp>
            <p:nvSpPr>
              <p:cNvPr id="69" name="Rounded Rectangle 68">
                <a:extLst>
                  <a:ext uri="{FF2B5EF4-FFF2-40B4-BE49-F238E27FC236}">
                    <a16:creationId xmlns:a16="http://schemas.microsoft.com/office/drawing/2014/main" id="{68368A7E-0EC4-4F42-BC8F-B76220312B50}"/>
                  </a:ext>
                </a:extLst>
              </p:cNvPr>
              <p:cNvSpPr/>
              <p:nvPr/>
            </p:nvSpPr>
            <p:spPr>
              <a:xfrm>
                <a:off x="3507827" y="3290748"/>
                <a:ext cx="1599848" cy="490735"/>
              </a:xfrm>
              <a:prstGeom prst="roundRect">
                <a:avLst/>
              </a:prstGeom>
              <a:solidFill>
                <a:schemeClr val="accent6">
                  <a:lumMod val="20000"/>
                  <a:lumOff val="80000"/>
                </a:schemeClr>
              </a:solidFill>
              <a:ln w="31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6">
                        <a:lumMod val="75000"/>
                      </a:schemeClr>
                    </a:solidFill>
                  </a:rPr>
                  <a:t>Biz_B</a:t>
                </a:r>
                <a:endParaRPr lang="en-US" sz="1600" dirty="0">
                  <a:solidFill>
                    <a:schemeClr val="accent6">
                      <a:lumMod val="75000"/>
                    </a:schemeClr>
                  </a:solidFill>
                </a:endParaRPr>
              </a:p>
            </p:txBody>
          </p:sp>
          <p:sp>
            <p:nvSpPr>
              <p:cNvPr id="70" name="Rounded Rectangle 69">
                <a:extLst>
                  <a:ext uri="{FF2B5EF4-FFF2-40B4-BE49-F238E27FC236}">
                    <a16:creationId xmlns:a16="http://schemas.microsoft.com/office/drawing/2014/main" id="{D3172539-EDB3-1E45-947C-E112AD763787}"/>
                  </a:ext>
                </a:extLst>
              </p:cNvPr>
              <p:cNvSpPr/>
              <p:nvPr/>
            </p:nvSpPr>
            <p:spPr>
              <a:xfrm>
                <a:off x="5270228" y="3279025"/>
                <a:ext cx="1599848" cy="490735"/>
              </a:xfrm>
              <a:prstGeom prst="roundRect">
                <a:avLst/>
              </a:prstGeom>
              <a:solidFill>
                <a:schemeClr val="accent6">
                  <a:lumMod val="20000"/>
                  <a:lumOff val="80000"/>
                </a:schemeClr>
              </a:solidFill>
              <a:ln w="31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6">
                        <a:lumMod val="75000"/>
                      </a:schemeClr>
                    </a:solidFill>
                  </a:rPr>
                  <a:t>Biz_B</a:t>
                </a:r>
                <a:endParaRPr lang="en-US" sz="1600" dirty="0">
                  <a:solidFill>
                    <a:schemeClr val="accent6">
                      <a:lumMod val="75000"/>
                    </a:schemeClr>
                  </a:solidFill>
                </a:endParaRPr>
              </a:p>
            </p:txBody>
          </p:sp>
          <p:sp>
            <p:nvSpPr>
              <p:cNvPr id="71" name="Rounded Rectangle 70">
                <a:extLst>
                  <a:ext uri="{FF2B5EF4-FFF2-40B4-BE49-F238E27FC236}">
                    <a16:creationId xmlns:a16="http://schemas.microsoft.com/office/drawing/2014/main" id="{B1FC46E1-D4C7-854F-9F41-252FBBACEC8D}"/>
                  </a:ext>
                </a:extLst>
              </p:cNvPr>
              <p:cNvSpPr/>
              <p:nvPr/>
            </p:nvSpPr>
            <p:spPr>
              <a:xfrm>
                <a:off x="7032629" y="3290748"/>
                <a:ext cx="1599848" cy="490735"/>
              </a:xfrm>
              <a:prstGeom prst="roundRect">
                <a:avLst/>
              </a:prstGeom>
              <a:solidFill>
                <a:schemeClr val="accent6">
                  <a:lumMod val="20000"/>
                  <a:lumOff val="80000"/>
                </a:schemeClr>
              </a:solidFill>
              <a:ln w="31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75000"/>
                      </a:schemeClr>
                    </a:solidFill>
                  </a:rPr>
                  <a:t>…</a:t>
                </a:r>
              </a:p>
            </p:txBody>
          </p:sp>
        </p:grpSp>
        <p:sp>
          <p:nvSpPr>
            <p:cNvPr id="76" name="Down Arrow 75">
              <a:extLst>
                <a:ext uri="{FF2B5EF4-FFF2-40B4-BE49-F238E27FC236}">
                  <a16:creationId xmlns:a16="http://schemas.microsoft.com/office/drawing/2014/main" id="{FF5976D1-4CDE-5049-AB9D-0D5E9A085BDC}"/>
                </a:ext>
              </a:extLst>
            </p:cNvPr>
            <p:cNvSpPr/>
            <p:nvPr/>
          </p:nvSpPr>
          <p:spPr>
            <a:xfrm rot="10800000">
              <a:off x="5016111" y="2013292"/>
              <a:ext cx="345678" cy="244957"/>
            </a:xfrm>
            <a:prstGeom prst="downArrow">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grpSp>
      <p:grpSp>
        <p:nvGrpSpPr>
          <p:cNvPr id="82" name="Group 81">
            <a:extLst>
              <a:ext uri="{FF2B5EF4-FFF2-40B4-BE49-F238E27FC236}">
                <a16:creationId xmlns:a16="http://schemas.microsoft.com/office/drawing/2014/main" id="{F21F2824-7721-4746-A7EB-A67EE11033A8}"/>
              </a:ext>
            </a:extLst>
          </p:cNvPr>
          <p:cNvGrpSpPr/>
          <p:nvPr/>
        </p:nvGrpSpPr>
        <p:grpSpPr>
          <a:xfrm>
            <a:off x="1659779" y="5907356"/>
            <a:ext cx="10215126" cy="755134"/>
            <a:chOff x="1753563" y="5602558"/>
            <a:chExt cx="10215126" cy="755134"/>
          </a:xfrm>
        </p:grpSpPr>
        <p:grpSp>
          <p:nvGrpSpPr>
            <p:cNvPr id="60" name="Group 59">
              <a:extLst>
                <a:ext uri="{FF2B5EF4-FFF2-40B4-BE49-F238E27FC236}">
                  <a16:creationId xmlns:a16="http://schemas.microsoft.com/office/drawing/2014/main" id="{E354569D-1FFC-204A-A76E-2BBBF2B7F993}"/>
                </a:ext>
              </a:extLst>
            </p:cNvPr>
            <p:cNvGrpSpPr/>
            <p:nvPr/>
          </p:nvGrpSpPr>
          <p:grpSpPr>
            <a:xfrm>
              <a:off x="1753563" y="5841408"/>
              <a:ext cx="7085028" cy="516284"/>
              <a:chOff x="1745426" y="3335963"/>
              <a:chExt cx="7085028" cy="516284"/>
            </a:xfrm>
          </p:grpSpPr>
          <p:sp>
            <p:nvSpPr>
              <p:cNvPr id="61" name="Rounded Rectangle 60">
                <a:extLst>
                  <a:ext uri="{FF2B5EF4-FFF2-40B4-BE49-F238E27FC236}">
                    <a16:creationId xmlns:a16="http://schemas.microsoft.com/office/drawing/2014/main" id="{32843670-069C-ED48-A9E0-47BCD790B7B1}"/>
                  </a:ext>
                </a:extLst>
              </p:cNvPr>
              <p:cNvSpPr/>
              <p:nvPr/>
            </p:nvSpPr>
            <p:spPr>
              <a:xfrm>
                <a:off x="1745426" y="3335963"/>
                <a:ext cx="1599848" cy="490735"/>
              </a:xfrm>
              <a:prstGeom prst="roundRect">
                <a:avLst/>
              </a:prstGeom>
              <a:solidFill>
                <a:schemeClr val="accent3">
                  <a:lumMod val="20000"/>
                  <a:lumOff val="80000"/>
                </a:schemeClr>
              </a:solidFill>
              <a:ln w="3175">
                <a:solidFill>
                  <a:schemeClr val="accent3">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3">
                        <a:lumMod val="75000"/>
                      </a:schemeClr>
                    </a:solidFill>
                  </a:rPr>
                  <a:t>Lib_A</a:t>
                </a:r>
                <a:endParaRPr lang="en-US" sz="1600" dirty="0">
                  <a:solidFill>
                    <a:schemeClr val="accent3">
                      <a:lumMod val="75000"/>
                    </a:schemeClr>
                  </a:solidFill>
                </a:endParaRPr>
              </a:p>
            </p:txBody>
          </p:sp>
          <p:sp>
            <p:nvSpPr>
              <p:cNvPr id="62" name="Rounded Rectangle 61">
                <a:extLst>
                  <a:ext uri="{FF2B5EF4-FFF2-40B4-BE49-F238E27FC236}">
                    <a16:creationId xmlns:a16="http://schemas.microsoft.com/office/drawing/2014/main" id="{F7CA8C47-B0FB-E448-9ED4-260409132F1B}"/>
                  </a:ext>
                </a:extLst>
              </p:cNvPr>
              <p:cNvSpPr/>
              <p:nvPr/>
            </p:nvSpPr>
            <p:spPr>
              <a:xfrm>
                <a:off x="3515952" y="3340956"/>
                <a:ext cx="1599848" cy="490735"/>
              </a:xfrm>
              <a:prstGeom prst="roundRect">
                <a:avLst/>
              </a:prstGeom>
              <a:solidFill>
                <a:schemeClr val="accent3">
                  <a:lumMod val="20000"/>
                  <a:lumOff val="80000"/>
                </a:schemeClr>
              </a:solidFill>
              <a:ln w="3175">
                <a:solidFill>
                  <a:schemeClr val="accent3">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3">
                        <a:lumMod val="75000"/>
                      </a:schemeClr>
                    </a:solidFill>
                  </a:rPr>
                  <a:t>Lib_B</a:t>
                </a:r>
                <a:endParaRPr lang="en-US" sz="1600" dirty="0">
                  <a:solidFill>
                    <a:schemeClr val="accent3">
                      <a:lumMod val="75000"/>
                    </a:schemeClr>
                  </a:solidFill>
                </a:endParaRPr>
              </a:p>
            </p:txBody>
          </p:sp>
          <p:sp>
            <p:nvSpPr>
              <p:cNvPr id="63" name="Rounded Rectangle 62">
                <a:extLst>
                  <a:ext uri="{FF2B5EF4-FFF2-40B4-BE49-F238E27FC236}">
                    <a16:creationId xmlns:a16="http://schemas.microsoft.com/office/drawing/2014/main" id="{AFB3C1A1-24E2-F949-B43B-73ACEA033454}"/>
                  </a:ext>
                </a:extLst>
              </p:cNvPr>
              <p:cNvSpPr/>
              <p:nvPr/>
            </p:nvSpPr>
            <p:spPr>
              <a:xfrm>
                <a:off x="5374606" y="3340956"/>
                <a:ext cx="1599848" cy="490735"/>
              </a:xfrm>
              <a:prstGeom prst="roundRect">
                <a:avLst/>
              </a:prstGeom>
              <a:solidFill>
                <a:schemeClr val="accent3">
                  <a:lumMod val="20000"/>
                  <a:lumOff val="80000"/>
                </a:schemeClr>
              </a:solidFill>
              <a:ln w="3175">
                <a:solidFill>
                  <a:schemeClr val="accent3">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3">
                        <a:lumMod val="75000"/>
                      </a:schemeClr>
                    </a:solidFill>
                  </a:rPr>
                  <a:t>Lib_B</a:t>
                </a:r>
                <a:endParaRPr lang="en-US" sz="1600" dirty="0">
                  <a:solidFill>
                    <a:schemeClr val="accent3">
                      <a:lumMod val="75000"/>
                    </a:schemeClr>
                  </a:solidFill>
                </a:endParaRPr>
              </a:p>
            </p:txBody>
          </p:sp>
          <p:sp>
            <p:nvSpPr>
              <p:cNvPr id="64" name="Rounded Rectangle 63">
                <a:extLst>
                  <a:ext uri="{FF2B5EF4-FFF2-40B4-BE49-F238E27FC236}">
                    <a16:creationId xmlns:a16="http://schemas.microsoft.com/office/drawing/2014/main" id="{C0F657C8-8509-C543-834F-0F53C8BE8F15}"/>
                  </a:ext>
                </a:extLst>
              </p:cNvPr>
              <p:cNvSpPr/>
              <p:nvPr/>
            </p:nvSpPr>
            <p:spPr>
              <a:xfrm>
                <a:off x="7230606" y="3361512"/>
                <a:ext cx="1599848" cy="490735"/>
              </a:xfrm>
              <a:prstGeom prst="roundRect">
                <a:avLst/>
              </a:prstGeom>
              <a:solidFill>
                <a:schemeClr val="accent3">
                  <a:lumMod val="20000"/>
                  <a:lumOff val="80000"/>
                </a:schemeClr>
              </a:solidFill>
              <a:ln w="3175">
                <a:solidFill>
                  <a:schemeClr val="accent3">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3">
                        <a:lumMod val="75000"/>
                      </a:schemeClr>
                    </a:solidFill>
                  </a:rPr>
                  <a:t>…</a:t>
                </a:r>
              </a:p>
            </p:txBody>
          </p:sp>
        </p:grpSp>
        <p:sp>
          <p:nvSpPr>
            <p:cNvPr id="74" name="Down Arrow 73">
              <a:extLst>
                <a:ext uri="{FF2B5EF4-FFF2-40B4-BE49-F238E27FC236}">
                  <a16:creationId xmlns:a16="http://schemas.microsoft.com/office/drawing/2014/main" id="{8AE7CD49-08E2-684F-B8F6-56D4B1929397}"/>
                </a:ext>
              </a:extLst>
            </p:cNvPr>
            <p:cNvSpPr/>
            <p:nvPr/>
          </p:nvSpPr>
          <p:spPr>
            <a:xfrm>
              <a:off x="5064177" y="5602558"/>
              <a:ext cx="345678" cy="244957"/>
            </a:xfrm>
            <a:prstGeom prst="downArrow">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9" name="Rounded Rectangle 78">
              <a:extLst>
                <a:ext uri="{FF2B5EF4-FFF2-40B4-BE49-F238E27FC236}">
                  <a16:creationId xmlns:a16="http://schemas.microsoft.com/office/drawing/2014/main" id="{5FDD487C-E532-9D4B-872F-613BF21D2FAE}"/>
                </a:ext>
              </a:extLst>
            </p:cNvPr>
            <p:cNvSpPr/>
            <p:nvPr/>
          </p:nvSpPr>
          <p:spPr>
            <a:xfrm>
              <a:off x="9957076" y="5725036"/>
              <a:ext cx="2011613" cy="607107"/>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5">
                      <a:lumMod val="50000"/>
                    </a:schemeClr>
                  </a:solidFill>
                </a:rPr>
                <a:t>Abstract </a:t>
              </a:r>
              <a:r>
                <a:rPr lang="zh-CN" altLang="en-US" sz="1600" dirty="0">
                  <a:solidFill>
                    <a:schemeClr val="accent5">
                      <a:lumMod val="50000"/>
                    </a:schemeClr>
                  </a:solidFill>
                </a:rPr>
                <a:t>  </a:t>
              </a:r>
              <a:r>
                <a:rPr lang="en-US" altLang="zh-CN" sz="1600" dirty="0">
                  <a:solidFill>
                    <a:schemeClr val="accent5">
                      <a:lumMod val="50000"/>
                    </a:schemeClr>
                  </a:solidFill>
                </a:rPr>
                <a:t>independent component</a:t>
              </a:r>
              <a:endParaRPr lang="en-US" sz="1600" dirty="0">
                <a:solidFill>
                  <a:schemeClr val="accent5">
                    <a:lumMod val="50000"/>
                  </a:schemeClr>
                </a:solidFill>
              </a:endParaRPr>
            </a:p>
          </p:txBody>
        </p:sp>
      </p:grpSp>
      <p:grpSp>
        <p:nvGrpSpPr>
          <p:cNvPr id="83" name="Group 82">
            <a:extLst>
              <a:ext uri="{FF2B5EF4-FFF2-40B4-BE49-F238E27FC236}">
                <a16:creationId xmlns:a16="http://schemas.microsoft.com/office/drawing/2014/main" id="{59256718-5CBD-A646-A63D-FED735ADF4B8}"/>
              </a:ext>
            </a:extLst>
          </p:cNvPr>
          <p:cNvGrpSpPr/>
          <p:nvPr/>
        </p:nvGrpSpPr>
        <p:grpSpPr>
          <a:xfrm>
            <a:off x="1727343" y="3454738"/>
            <a:ext cx="7090373" cy="1004875"/>
            <a:chOff x="1821127" y="3149940"/>
            <a:chExt cx="7090373" cy="1004875"/>
          </a:xfrm>
        </p:grpSpPr>
        <p:grpSp>
          <p:nvGrpSpPr>
            <p:cNvPr id="78" name="Group 77">
              <a:extLst>
                <a:ext uri="{FF2B5EF4-FFF2-40B4-BE49-F238E27FC236}">
                  <a16:creationId xmlns:a16="http://schemas.microsoft.com/office/drawing/2014/main" id="{77B70DD9-FB54-3E40-93E6-180EB0CA92AA}"/>
                </a:ext>
              </a:extLst>
            </p:cNvPr>
            <p:cNvGrpSpPr/>
            <p:nvPr/>
          </p:nvGrpSpPr>
          <p:grpSpPr>
            <a:xfrm>
              <a:off x="1821127" y="3149940"/>
              <a:ext cx="6811348" cy="772981"/>
              <a:chOff x="1821127" y="3149940"/>
              <a:chExt cx="6811348" cy="772981"/>
            </a:xfrm>
          </p:grpSpPr>
          <p:grpSp>
            <p:nvGrpSpPr>
              <p:cNvPr id="55" name="Group 54">
                <a:extLst>
                  <a:ext uri="{FF2B5EF4-FFF2-40B4-BE49-F238E27FC236}">
                    <a16:creationId xmlns:a16="http://schemas.microsoft.com/office/drawing/2014/main" id="{F09B5F48-4F5D-5747-B78F-6BDC1C6D8514}"/>
                  </a:ext>
                </a:extLst>
              </p:cNvPr>
              <p:cNvGrpSpPr/>
              <p:nvPr/>
            </p:nvGrpSpPr>
            <p:grpSpPr>
              <a:xfrm>
                <a:off x="1821127" y="3149940"/>
                <a:ext cx="6811348" cy="490735"/>
                <a:chOff x="1821129" y="3290748"/>
                <a:chExt cx="6811348" cy="490735"/>
              </a:xfrm>
            </p:grpSpPr>
            <p:sp>
              <p:nvSpPr>
                <p:cNvPr id="43" name="Rounded Rectangle 42">
                  <a:extLst>
                    <a:ext uri="{FF2B5EF4-FFF2-40B4-BE49-F238E27FC236}">
                      <a16:creationId xmlns:a16="http://schemas.microsoft.com/office/drawing/2014/main" id="{9445E152-E953-5047-A092-1BB1C1DF3109}"/>
                    </a:ext>
                  </a:extLst>
                </p:cNvPr>
                <p:cNvSpPr/>
                <p:nvPr/>
              </p:nvSpPr>
              <p:spPr>
                <a:xfrm>
                  <a:off x="1821129" y="3290748"/>
                  <a:ext cx="1599848" cy="490735"/>
                </a:xfrm>
                <a:prstGeom prst="roundRect">
                  <a:avLst/>
                </a:prstGeom>
                <a:solidFill>
                  <a:schemeClr val="accent1">
                    <a:lumMod val="20000"/>
                    <a:lumOff val="80000"/>
                  </a:schemeClr>
                </a:solidFill>
                <a:ln w="317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75000"/>
                        </a:schemeClr>
                      </a:solidFill>
                    </a:rPr>
                    <a:t>Module_A</a:t>
                  </a:r>
                  <a:endParaRPr lang="en-US" sz="1600" dirty="0">
                    <a:solidFill>
                      <a:schemeClr val="accent5">
                        <a:lumMod val="75000"/>
                      </a:schemeClr>
                    </a:solidFill>
                  </a:endParaRPr>
                </a:p>
              </p:txBody>
            </p:sp>
            <p:sp>
              <p:nvSpPr>
                <p:cNvPr id="44" name="Rounded Rectangle 43">
                  <a:extLst>
                    <a:ext uri="{FF2B5EF4-FFF2-40B4-BE49-F238E27FC236}">
                      <a16:creationId xmlns:a16="http://schemas.microsoft.com/office/drawing/2014/main" id="{70D56123-3F03-9E4E-87F2-456BF66061FA}"/>
                    </a:ext>
                  </a:extLst>
                </p:cNvPr>
                <p:cNvSpPr/>
                <p:nvPr/>
              </p:nvSpPr>
              <p:spPr>
                <a:xfrm>
                  <a:off x="3507827" y="3290748"/>
                  <a:ext cx="1599848" cy="490735"/>
                </a:xfrm>
                <a:prstGeom prst="roundRect">
                  <a:avLst/>
                </a:prstGeom>
                <a:solidFill>
                  <a:schemeClr val="accent1">
                    <a:lumMod val="20000"/>
                    <a:lumOff val="80000"/>
                  </a:schemeClr>
                </a:solidFill>
                <a:ln w="317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75000"/>
                        </a:schemeClr>
                      </a:solidFill>
                    </a:rPr>
                    <a:t>Module_B</a:t>
                  </a:r>
                  <a:endParaRPr lang="en-US" sz="1600" dirty="0">
                    <a:solidFill>
                      <a:schemeClr val="accent5">
                        <a:lumMod val="75000"/>
                      </a:schemeClr>
                    </a:solidFill>
                  </a:endParaRPr>
                </a:p>
              </p:txBody>
            </p:sp>
            <p:sp>
              <p:nvSpPr>
                <p:cNvPr id="45" name="Rounded Rectangle 44">
                  <a:extLst>
                    <a:ext uri="{FF2B5EF4-FFF2-40B4-BE49-F238E27FC236}">
                      <a16:creationId xmlns:a16="http://schemas.microsoft.com/office/drawing/2014/main" id="{D2E19877-8634-A048-B63A-93F28DF3EF7B}"/>
                    </a:ext>
                  </a:extLst>
                </p:cNvPr>
                <p:cNvSpPr/>
                <p:nvPr/>
              </p:nvSpPr>
              <p:spPr>
                <a:xfrm>
                  <a:off x="5270228" y="3290748"/>
                  <a:ext cx="1599848" cy="490735"/>
                </a:xfrm>
                <a:prstGeom prst="roundRect">
                  <a:avLst/>
                </a:prstGeom>
                <a:solidFill>
                  <a:schemeClr val="accent1">
                    <a:lumMod val="20000"/>
                    <a:lumOff val="80000"/>
                  </a:schemeClr>
                </a:solidFill>
                <a:ln w="317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accent5">
                          <a:lumMod val="75000"/>
                        </a:schemeClr>
                      </a:solidFill>
                    </a:rPr>
                    <a:t>Module_B</a:t>
                  </a:r>
                  <a:endParaRPr lang="en-US" sz="1600" dirty="0">
                    <a:solidFill>
                      <a:schemeClr val="accent5">
                        <a:lumMod val="75000"/>
                      </a:schemeClr>
                    </a:solidFill>
                  </a:endParaRPr>
                </a:p>
              </p:txBody>
            </p:sp>
            <p:sp>
              <p:nvSpPr>
                <p:cNvPr id="46" name="Rounded Rectangle 45">
                  <a:extLst>
                    <a:ext uri="{FF2B5EF4-FFF2-40B4-BE49-F238E27FC236}">
                      <a16:creationId xmlns:a16="http://schemas.microsoft.com/office/drawing/2014/main" id="{858E8317-229C-6B4F-BE2B-569A4CD3614A}"/>
                    </a:ext>
                  </a:extLst>
                </p:cNvPr>
                <p:cNvSpPr/>
                <p:nvPr/>
              </p:nvSpPr>
              <p:spPr>
                <a:xfrm>
                  <a:off x="7032629" y="3290748"/>
                  <a:ext cx="1599848" cy="490735"/>
                </a:xfrm>
                <a:prstGeom prst="roundRect">
                  <a:avLst/>
                </a:prstGeom>
                <a:solidFill>
                  <a:schemeClr val="accent1">
                    <a:lumMod val="20000"/>
                    <a:lumOff val="80000"/>
                  </a:schemeClr>
                </a:solidFill>
                <a:ln w="317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lumMod val="75000"/>
                        </a:schemeClr>
                      </a:solidFill>
                    </a:rPr>
                    <a:t>…</a:t>
                  </a:r>
                </a:p>
              </p:txBody>
            </p:sp>
          </p:grpSp>
          <p:sp>
            <p:nvSpPr>
              <p:cNvPr id="75" name="Down Arrow 74">
                <a:extLst>
                  <a:ext uri="{FF2B5EF4-FFF2-40B4-BE49-F238E27FC236}">
                    <a16:creationId xmlns:a16="http://schemas.microsoft.com/office/drawing/2014/main" id="{FC75B033-9C24-2F43-AF5C-B180B9B87093}"/>
                  </a:ext>
                </a:extLst>
              </p:cNvPr>
              <p:cNvSpPr/>
              <p:nvPr/>
            </p:nvSpPr>
            <p:spPr>
              <a:xfrm rot="10800000">
                <a:off x="5018123" y="3677964"/>
                <a:ext cx="345678" cy="244957"/>
              </a:xfrm>
              <a:prstGeom prst="downArrow">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grpSp>
        <p:sp>
          <p:nvSpPr>
            <p:cNvPr id="80" name="Rounded Rectangle 79">
              <a:extLst>
                <a:ext uri="{FF2B5EF4-FFF2-40B4-BE49-F238E27FC236}">
                  <a16:creationId xmlns:a16="http://schemas.microsoft.com/office/drawing/2014/main" id="{8FB6CA3D-D5D3-6C4E-955D-C4881B6FC79D}"/>
                </a:ext>
              </a:extLst>
            </p:cNvPr>
            <p:cNvSpPr/>
            <p:nvPr/>
          </p:nvSpPr>
          <p:spPr>
            <a:xfrm>
              <a:off x="5523026" y="3547708"/>
              <a:ext cx="3388474" cy="607107"/>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5">
                      <a:lumMod val="50000"/>
                    </a:schemeClr>
                  </a:solidFill>
                </a:rPr>
                <a:t>Separation module</a:t>
              </a:r>
              <a:endParaRPr lang="en-US" sz="1600" dirty="0">
                <a:solidFill>
                  <a:schemeClr val="accent5">
                    <a:lumMod val="50000"/>
                  </a:schemeClr>
                </a:solidFill>
              </a:endParaRPr>
            </a:p>
          </p:txBody>
        </p:sp>
      </p:grpSp>
      <p:sp>
        <p:nvSpPr>
          <p:cNvPr id="81" name="Rounded Rectangle 80">
            <a:extLst>
              <a:ext uri="{FF2B5EF4-FFF2-40B4-BE49-F238E27FC236}">
                <a16:creationId xmlns:a16="http://schemas.microsoft.com/office/drawing/2014/main" id="{2AC8BD2B-7487-B749-A0DA-6E7099C6EAC2}"/>
              </a:ext>
            </a:extLst>
          </p:cNvPr>
          <p:cNvSpPr/>
          <p:nvPr/>
        </p:nvSpPr>
        <p:spPr>
          <a:xfrm>
            <a:off x="5065590" y="2140170"/>
            <a:ext cx="3388474" cy="607107"/>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5">
                    <a:lumMod val="50000"/>
                  </a:schemeClr>
                </a:solidFill>
              </a:rPr>
              <a:t>Separation independent biz</a:t>
            </a:r>
            <a:endParaRPr lang="en-US" sz="1600" dirty="0">
              <a:solidFill>
                <a:schemeClr val="accent5">
                  <a:lumMod val="50000"/>
                </a:schemeClr>
              </a:solidFill>
            </a:endParaRPr>
          </a:p>
        </p:txBody>
      </p:sp>
      <p:sp>
        <p:nvSpPr>
          <p:cNvPr id="84" name="Rounded Rectangle 83">
            <a:extLst>
              <a:ext uri="{FF2B5EF4-FFF2-40B4-BE49-F238E27FC236}">
                <a16:creationId xmlns:a16="http://schemas.microsoft.com/office/drawing/2014/main" id="{F4C919AE-C7A6-634A-AF69-5CBADFD2BBB9}"/>
              </a:ext>
            </a:extLst>
          </p:cNvPr>
          <p:cNvSpPr/>
          <p:nvPr/>
        </p:nvSpPr>
        <p:spPr>
          <a:xfrm>
            <a:off x="219646" y="111670"/>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b="1" dirty="0">
              <a:solidFill>
                <a:schemeClr val="accent5">
                  <a:lumMod val="50000"/>
                </a:schemeClr>
              </a:solidFill>
            </a:endParaRPr>
          </a:p>
        </p:txBody>
      </p:sp>
      <p:sp>
        <p:nvSpPr>
          <p:cNvPr id="85" name="Rounded Rectangle 84">
            <a:extLst>
              <a:ext uri="{FF2B5EF4-FFF2-40B4-BE49-F238E27FC236}">
                <a16:creationId xmlns:a16="http://schemas.microsoft.com/office/drawing/2014/main" id="{6541F624-E93D-5848-A834-5841E1D3C3C6}"/>
              </a:ext>
            </a:extLst>
          </p:cNvPr>
          <p:cNvSpPr/>
          <p:nvPr/>
        </p:nvSpPr>
        <p:spPr>
          <a:xfrm>
            <a:off x="535975" y="170075"/>
            <a:ext cx="3847456"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5">
                    <a:lumMod val="50000"/>
                  </a:schemeClr>
                </a:solidFill>
              </a:rPr>
              <a:t>重构思路</a:t>
            </a:r>
            <a:endParaRPr lang="en-US" sz="2400" b="1" dirty="0">
              <a:solidFill>
                <a:schemeClr val="accent5">
                  <a:lumMod val="50000"/>
                </a:schemeClr>
              </a:solidFill>
            </a:endParaRPr>
          </a:p>
        </p:txBody>
      </p:sp>
    </p:spTree>
    <p:extLst>
      <p:ext uri="{BB962C8B-B14F-4D97-AF65-F5344CB8AC3E}">
        <p14:creationId xmlns:p14="http://schemas.microsoft.com/office/powerpoint/2010/main" val="11670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linds(horizontal)">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blinds(horizontal)">
                                      <p:cBhvr>
                                        <p:cTn id="12" dur="500"/>
                                        <p:tgtEl>
                                          <p:spTgt spid="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blinds(horizontal)">
                                      <p:cBhvr>
                                        <p:cTn id="17" dur="500"/>
                                        <p:tgtEl>
                                          <p:spTgt spid="7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blinds(horizontal)">
                                      <p:cBhvr>
                                        <p:cTn id="22" dur="500"/>
                                        <p:tgtEl>
                                          <p:spTgt spid="8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3"/>
                                        </p:tgtEl>
                                        <p:attrNameLst>
                                          <p:attrName>style.visibility</p:attrName>
                                        </p:attrNameLst>
                                      </p:cBhvr>
                                      <p:to>
                                        <p:strVal val="visible"/>
                                      </p:to>
                                    </p:set>
                                    <p:animEffect transition="in" filter="blinds(horizontal)">
                                      <p:cBhvr>
                                        <p:cTn id="27" dur="500"/>
                                        <p:tgtEl>
                                          <p:spTgt spid="8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blinds(horizontal)">
                                      <p:cBhvr>
                                        <p:cTn id="32" dur="500"/>
                                        <p:tgtEl>
                                          <p:spTgt spid="81"/>
                                        </p:tgtEl>
                                      </p:cBhvr>
                                    </p:animEffect>
                                  </p:childTnLst>
                                </p:cTn>
                              </p:par>
                              <p:par>
                                <p:cTn id="33" presetID="3" presetClass="entr" presetSubtype="10" fill="hold" nodeType="withEffect">
                                  <p:stCondLst>
                                    <p:cond delay="0"/>
                                  </p:stCondLst>
                                  <p:childTnLst>
                                    <p:set>
                                      <p:cBhvr>
                                        <p:cTn id="34" dur="1" fill="hold">
                                          <p:stCondLst>
                                            <p:cond delay="0"/>
                                          </p:stCondLst>
                                        </p:cTn>
                                        <p:tgtEl>
                                          <p:spTgt spid="77"/>
                                        </p:tgtEl>
                                        <p:attrNameLst>
                                          <p:attrName>style.visibility</p:attrName>
                                        </p:attrNameLst>
                                      </p:cBhvr>
                                      <p:to>
                                        <p:strVal val="visible"/>
                                      </p:to>
                                    </p:set>
                                    <p:animEffect transition="in" filter="blinds(horizontal)">
                                      <p:cBhvr>
                                        <p:cTn id="35"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DC948894-FA43-6342-8DB1-FE6D747E428A}"/>
              </a:ext>
            </a:extLst>
          </p:cNvPr>
          <p:cNvSpPr/>
          <p:nvPr/>
        </p:nvSpPr>
        <p:spPr>
          <a:xfrm>
            <a:off x="457199" y="539261"/>
            <a:ext cx="6154615"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模块化</a:t>
            </a:r>
            <a:r>
              <a:rPr lang="en-US" altLang="zh-CN" sz="3200" b="1" dirty="0">
                <a:solidFill>
                  <a:schemeClr val="accent5">
                    <a:lumMod val="50000"/>
                  </a:schemeClr>
                </a:solidFill>
              </a:rPr>
              <a:t>——</a:t>
            </a:r>
            <a:r>
              <a:rPr lang="zh-CN" altLang="en-US" sz="3200" b="1" dirty="0">
                <a:solidFill>
                  <a:schemeClr val="accent5">
                    <a:lumMod val="50000"/>
                  </a:schemeClr>
                </a:solidFill>
              </a:rPr>
              <a:t>换肤方案</a:t>
            </a:r>
            <a:endParaRPr lang="en-US" sz="3200" b="1" dirty="0">
              <a:solidFill>
                <a:schemeClr val="accent5">
                  <a:lumMod val="50000"/>
                </a:schemeClr>
              </a:solidFill>
            </a:endParaRPr>
          </a:p>
        </p:txBody>
      </p:sp>
      <p:sp>
        <p:nvSpPr>
          <p:cNvPr id="5" name="Rounded Rectangle 4">
            <a:extLst>
              <a:ext uri="{FF2B5EF4-FFF2-40B4-BE49-F238E27FC236}">
                <a16:creationId xmlns:a16="http://schemas.microsoft.com/office/drawing/2014/main" id="{DADFB46C-2275-644A-8551-197F8C882507}"/>
              </a:ext>
            </a:extLst>
          </p:cNvPr>
          <p:cNvSpPr/>
          <p:nvPr/>
        </p:nvSpPr>
        <p:spPr>
          <a:xfrm>
            <a:off x="457200" y="1341964"/>
            <a:ext cx="5638800"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助手之前的皮肤方案</a:t>
            </a:r>
            <a:r>
              <a:rPr lang="en-US" altLang="zh-CN" sz="2400" b="1" dirty="0">
                <a:solidFill>
                  <a:schemeClr val="accent2">
                    <a:lumMod val="50000"/>
                  </a:schemeClr>
                </a:solidFill>
              </a:rPr>
              <a:t>——Theme</a:t>
            </a:r>
            <a:endParaRPr lang="en-US" sz="2400" b="1" dirty="0">
              <a:solidFill>
                <a:schemeClr val="accent2">
                  <a:lumMod val="50000"/>
                </a:schemeClr>
              </a:solidFill>
            </a:endParaRPr>
          </a:p>
        </p:txBody>
      </p:sp>
      <p:grpSp>
        <p:nvGrpSpPr>
          <p:cNvPr id="11" name="Group 10">
            <a:extLst>
              <a:ext uri="{FF2B5EF4-FFF2-40B4-BE49-F238E27FC236}">
                <a16:creationId xmlns:a16="http://schemas.microsoft.com/office/drawing/2014/main" id="{1764D32C-4309-734D-835B-C3AC449BCD6D}"/>
              </a:ext>
            </a:extLst>
          </p:cNvPr>
          <p:cNvGrpSpPr/>
          <p:nvPr/>
        </p:nvGrpSpPr>
        <p:grpSpPr>
          <a:xfrm>
            <a:off x="8727835" y="1912233"/>
            <a:ext cx="2831119" cy="1416194"/>
            <a:chOff x="8727835" y="1912233"/>
            <a:chExt cx="2831119" cy="1416194"/>
          </a:xfrm>
        </p:grpSpPr>
        <p:sp>
          <p:nvSpPr>
            <p:cNvPr id="17" name="Rounded Rectangle 16">
              <a:extLst>
                <a:ext uri="{FF2B5EF4-FFF2-40B4-BE49-F238E27FC236}">
                  <a16:creationId xmlns:a16="http://schemas.microsoft.com/office/drawing/2014/main" id="{1CCECBC3-F7FE-C54D-BC37-704F5DDA9484}"/>
                </a:ext>
              </a:extLst>
            </p:cNvPr>
            <p:cNvSpPr/>
            <p:nvPr/>
          </p:nvSpPr>
          <p:spPr>
            <a:xfrm>
              <a:off x="8727835" y="2390901"/>
              <a:ext cx="2831119" cy="937526"/>
            </a:xfrm>
            <a:prstGeom prst="roundRect">
              <a:avLst>
                <a:gd name="adj" fmla="val 11746"/>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2">
                      <a:lumMod val="75000"/>
                    </a:schemeClr>
                  </a:solidFill>
                </a:rPr>
                <a:t>&lt;</a:t>
              </a:r>
              <a:r>
                <a:rPr lang="en-US" sz="1400" dirty="0" err="1">
                  <a:solidFill>
                    <a:schemeClr val="accent2">
                      <a:lumMod val="75000"/>
                    </a:schemeClr>
                  </a:solidFill>
                </a:rPr>
                <a:t>SkinButton</a:t>
              </a:r>
              <a:endParaRPr lang="en-US" sz="1400" dirty="0">
                <a:solidFill>
                  <a:schemeClr val="accent2">
                    <a:lumMod val="75000"/>
                  </a:schemeClr>
                </a:solidFill>
              </a:endParaRPr>
            </a:p>
            <a:p>
              <a:r>
                <a:rPr lang="en-US" sz="1400" dirty="0">
                  <a:solidFill>
                    <a:schemeClr val="accent2">
                      <a:lumMod val="75000"/>
                    </a:schemeClr>
                  </a:solidFill>
                </a:rPr>
                <a:t>    background=“?</a:t>
              </a:r>
              <a:r>
                <a:rPr lang="en-US" sz="1400" dirty="0" err="1">
                  <a:solidFill>
                    <a:schemeClr val="accent2">
                      <a:lumMod val="75000"/>
                    </a:schemeClr>
                  </a:solidFill>
                </a:rPr>
                <a:t>attr</a:t>
              </a:r>
              <a:r>
                <a:rPr lang="en-US" sz="1400" dirty="0">
                  <a:solidFill>
                    <a:schemeClr val="accent2">
                      <a:lumMod val="75000"/>
                    </a:schemeClr>
                  </a:solidFill>
                </a:rPr>
                <a:t>/</a:t>
              </a:r>
              <a:r>
                <a:rPr lang="en-US" sz="1400" dirty="0" err="1">
                  <a:solidFill>
                    <a:schemeClr val="accent2">
                      <a:lumMod val="75000"/>
                    </a:schemeClr>
                  </a:solidFill>
                </a:rPr>
                <a:t>login_qq</a:t>
              </a:r>
              <a:r>
                <a:rPr lang="en-US" sz="1400" dirty="0">
                  <a:solidFill>
                    <a:schemeClr val="accent2">
                      <a:lumMod val="75000"/>
                    </a:schemeClr>
                  </a:solidFill>
                </a:rPr>
                <a:t>”/&gt;</a:t>
              </a:r>
            </a:p>
          </p:txBody>
        </p:sp>
        <p:sp>
          <p:nvSpPr>
            <p:cNvPr id="25" name="Rounded Rectangle 24">
              <a:extLst>
                <a:ext uri="{FF2B5EF4-FFF2-40B4-BE49-F238E27FC236}">
                  <a16:creationId xmlns:a16="http://schemas.microsoft.com/office/drawing/2014/main" id="{17BDC3CE-559E-3744-8760-6B7F629C91E8}"/>
                </a:ext>
              </a:extLst>
            </p:cNvPr>
            <p:cNvSpPr/>
            <p:nvPr/>
          </p:nvSpPr>
          <p:spPr>
            <a:xfrm>
              <a:off x="9262623" y="1912233"/>
              <a:ext cx="1761544" cy="32827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50000"/>
                    </a:schemeClr>
                  </a:solidFill>
                </a:rPr>
                <a:t>U</a:t>
              </a:r>
              <a:r>
                <a:rPr lang="en-US" altLang="zh-CN" b="1" dirty="0">
                  <a:solidFill>
                    <a:schemeClr val="accent2">
                      <a:lumMod val="50000"/>
                    </a:schemeClr>
                  </a:solidFill>
                </a:rPr>
                <a:t>sage</a:t>
              </a:r>
              <a:endParaRPr lang="en-US" b="1" dirty="0">
                <a:solidFill>
                  <a:schemeClr val="accent2">
                    <a:lumMod val="50000"/>
                  </a:schemeClr>
                </a:solidFill>
              </a:endParaRPr>
            </a:p>
          </p:txBody>
        </p:sp>
      </p:grpSp>
      <p:grpSp>
        <p:nvGrpSpPr>
          <p:cNvPr id="3" name="Group 2">
            <a:extLst>
              <a:ext uri="{FF2B5EF4-FFF2-40B4-BE49-F238E27FC236}">
                <a16:creationId xmlns:a16="http://schemas.microsoft.com/office/drawing/2014/main" id="{CC30A056-CFBB-E046-8365-3D0FC18F16EB}"/>
              </a:ext>
            </a:extLst>
          </p:cNvPr>
          <p:cNvGrpSpPr/>
          <p:nvPr/>
        </p:nvGrpSpPr>
        <p:grpSpPr>
          <a:xfrm>
            <a:off x="3244365" y="1912233"/>
            <a:ext cx="5181602" cy="3535487"/>
            <a:chOff x="3244365" y="1912233"/>
            <a:chExt cx="5181602" cy="3535487"/>
          </a:xfrm>
        </p:grpSpPr>
        <p:grpSp>
          <p:nvGrpSpPr>
            <p:cNvPr id="26" name="Group 25">
              <a:extLst>
                <a:ext uri="{FF2B5EF4-FFF2-40B4-BE49-F238E27FC236}">
                  <a16:creationId xmlns:a16="http://schemas.microsoft.com/office/drawing/2014/main" id="{591D99CB-2F36-144C-9E17-2155D8ADD5FC}"/>
                </a:ext>
              </a:extLst>
            </p:cNvPr>
            <p:cNvGrpSpPr/>
            <p:nvPr/>
          </p:nvGrpSpPr>
          <p:grpSpPr>
            <a:xfrm>
              <a:off x="3244365" y="2333814"/>
              <a:ext cx="5181602" cy="1465385"/>
              <a:chOff x="3276600" y="2344937"/>
              <a:chExt cx="5181602" cy="1465385"/>
            </a:xfrm>
          </p:grpSpPr>
          <p:grpSp>
            <p:nvGrpSpPr>
              <p:cNvPr id="16" name="Group 15">
                <a:extLst>
                  <a:ext uri="{FF2B5EF4-FFF2-40B4-BE49-F238E27FC236}">
                    <a16:creationId xmlns:a16="http://schemas.microsoft.com/office/drawing/2014/main" id="{FB64A57D-74FC-7D40-8603-69693B234932}"/>
                  </a:ext>
                </a:extLst>
              </p:cNvPr>
              <p:cNvGrpSpPr/>
              <p:nvPr/>
            </p:nvGrpSpPr>
            <p:grpSpPr>
              <a:xfrm>
                <a:off x="3276600" y="2344937"/>
                <a:ext cx="5181602" cy="1465385"/>
                <a:chOff x="3059722" y="2051538"/>
                <a:chExt cx="5181602" cy="1465385"/>
              </a:xfrm>
            </p:grpSpPr>
            <p:sp>
              <p:nvSpPr>
                <p:cNvPr id="9" name="Rounded Rectangle 8">
                  <a:extLst>
                    <a:ext uri="{FF2B5EF4-FFF2-40B4-BE49-F238E27FC236}">
                      <a16:creationId xmlns:a16="http://schemas.microsoft.com/office/drawing/2014/main" id="{52D7043A-4E82-AE46-A2EF-5A786DFF026B}"/>
                    </a:ext>
                  </a:extLst>
                </p:cNvPr>
                <p:cNvSpPr/>
                <p:nvPr/>
              </p:nvSpPr>
              <p:spPr>
                <a:xfrm>
                  <a:off x="3059722" y="2051538"/>
                  <a:ext cx="5181602" cy="1465385"/>
                </a:xfrm>
                <a:custGeom>
                  <a:avLst/>
                  <a:gdLst>
                    <a:gd name="connsiteX0" fmla="*/ 0 w 5181602"/>
                    <a:gd name="connsiteY0" fmla="*/ 118535 h 1465385"/>
                    <a:gd name="connsiteX1" fmla="*/ 118535 w 5181602"/>
                    <a:gd name="connsiteY1" fmla="*/ 0 h 1465385"/>
                    <a:gd name="connsiteX2" fmla="*/ 637711 w 5181602"/>
                    <a:gd name="connsiteY2" fmla="*/ 0 h 1465385"/>
                    <a:gd name="connsiteX3" fmla="*/ 1107441 w 5181602"/>
                    <a:gd name="connsiteY3" fmla="*/ 0 h 1465385"/>
                    <a:gd name="connsiteX4" fmla="*/ 1577172 w 5181602"/>
                    <a:gd name="connsiteY4" fmla="*/ 0 h 1465385"/>
                    <a:gd name="connsiteX5" fmla="*/ 2195238 w 5181602"/>
                    <a:gd name="connsiteY5" fmla="*/ 0 h 1465385"/>
                    <a:gd name="connsiteX6" fmla="*/ 2912196 w 5181602"/>
                    <a:gd name="connsiteY6" fmla="*/ 0 h 1465385"/>
                    <a:gd name="connsiteX7" fmla="*/ 3480817 w 5181602"/>
                    <a:gd name="connsiteY7" fmla="*/ 0 h 1465385"/>
                    <a:gd name="connsiteX8" fmla="*/ 4197774 w 5181602"/>
                    <a:gd name="connsiteY8" fmla="*/ 0 h 1465385"/>
                    <a:gd name="connsiteX9" fmla="*/ 5063067 w 5181602"/>
                    <a:gd name="connsiteY9" fmla="*/ 0 h 1465385"/>
                    <a:gd name="connsiteX10" fmla="*/ 5181602 w 5181602"/>
                    <a:gd name="connsiteY10" fmla="*/ 118535 h 1465385"/>
                    <a:gd name="connsiteX11" fmla="*/ 5181602 w 5181602"/>
                    <a:gd name="connsiteY11" fmla="*/ 695843 h 1465385"/>
                    <a:gd name="connsiteX12" fmla="*/ 5181602 w 5181602"/>
                    <a:gd name="connsiteY12" fmla="*/ 1346850 h 1465385"/>
                    <a:gd name="connsiteX13" fmla="*/ 5063067 w 5181602"/>
                    <a:gd name="connsiteY13" fmla="*/ 1465385 h 1465385"/>
                    <a:gd name="connsiteX14" fmla="*/ 4593336 w 5181602"/>
                    <a:gd name="connsiteY14" fmla="*/ 1465385 h 1465385"/>
                    <a:gd name="connsiteX15" fmla="*/ 4123606 w 5181602"/>
                    <a:gd name="connsiteY15" fmla="*/ 1465385 h 1465385"/>
                    <a:gd name="connsiteX16" fmla="*/ 3554985 w 5181602"/>
                    <a:gd name="connsiteY16" fmla="*/ 1465385 h 1465385"/>
                    <a:gd name="connsiteX17" fmla="*/ 3085254 w 5181602"/>
                    <a:gd name="connsiteY17" fmla="*/ 1465385 h 1465385"/>
                    <a:gd name="connsiteX18" fmla="*/ 2615524 w 5181602"/>
                    <a:gd name="connsiteY18" fmla="*/ 1465385 h 1465385"/>
                    <a:gd name="connsiteX19" fmla="*/ 2096348 w 5181602"/>
                    <a:gd name="connsiteY19" fmla="*/ 1465385 h 1465385"/>
                    <a:gd name="connsiteX20" fmla="*/ 1577172 w 5181602"/>
                    <a:gd name="connsiteY20" fmla="*/ 1465385 h 1465385"/>
                    <a:gd name="connsiteX21" fmla="*/ 959105 w 5181602"/>
                    <a:gd name="connsiteY21" fmla="*/ 1465385 h 1465385"/>
                    <a:gd name="connsiteX22" fmla="*/ 118535 w 5181602"/>
                    <a:gd name="connsiteY22" fmla="*/ 1465385 h 1465385"/>
                    <a:gd name="connsiteX23" fmla="*/ 0 w 5181602"/>
                    <a:gd name="connsiteY23" fmla="*/ 1346850 h 1465385"/>
                    <a:gd name="connsiteX24" fmla="*/ 0 w 5181602"/>
                    <a:gd name="connsiteY24" fmla="*/ 744976 h 1465385"/>
                    <a:gd name="connsiteX25" fmla="*/ 0 w 5181602"/>
                    <a:gd name="connsiteY25" fmla="*/ 118535 h 1465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181602" h="1465385" fill="none" extrusionOk="0">
                      <a:moveTo>
                        <a:pt x="0" y="118535"/>
                      </a:moveTo>
                      <a:cubicBezTo>
                        <a:pt x="4176" y="53383"/>
                        <a:pt x="58058" y="-4048"/>
                        <a:pt x="118535" y="0"/>
                      </a:cubicBezTo>
                      <a:cubicBezTo>
                        <a:pt x="269060" y="20871"/>
                        <a:pt x="459578" y="-1054"/>
                        <a:pt x="637711" y="0"/>
                      </a:cubicBezTo>
                      <a:cubicBezTo>
                        <a:pt x="815844" y="1054"/>
                        <a:pt x="943396" y="21090"/>
                        <a:pt x="1107441" y="0"/>
                      </a:cubicBezTo>
                      <a:cubicBezTo>
                        <a:pt x="1271486" y="-21090"/>
                        <a:pt x="1420664" y="18364"/>
                        <a:pt x="1577172" y="0"/>
                      </a:cubicBezTo>
                      <a:cubicBezTo>
                        <a:pt x="1733680" y="-18364"/>
                        <a:pt x="1903128" y="4441"/>
                        <a:pt x="2195238" y="0"/>
                      </a:cubicBezTo>
                      <a:cubicBezTo>
                        <a:pt x="2487348" y="-4441"/>
                        <a:pt x="2765953" y="-21483"/>
                        <a:pt x="2912196" y="0"/>
                      </a:cubicBezTo>
                      <a:cubicBezTo>
                        <a:pt x="3058439" y="21483"/>
                        <a:pt x="3353764" y="14203"/>
                        <a:pt x="3480817" y="0"/>
                      </a:cubicBezTo>
                      <a:cubicBezTo>
                        <a:pt x="3607870" y="-14203"/>
                        <a:pt x="3862646" y="-10215"/>
                        <a:pt x="4197774" y="0"/>
                      </a:cubicBezTo>
                      <a:cubicBezTo>
                        <a:pt x="4532902" y="10215"/>
                        <a:pt x="4876266" y="9326"/>
                        <a:pt x="5063067" y="0"/>
                      </a:cubicBezTo>
                      <a:cubicBezTo>
                        <a:pt x="5134313" y="2281"/>
                        <a:pt x="5190212" y="39747"/>
                        <a:pt x="5181602" y="118535"/>
                      </a:cubicBezTo>
                      <a:cubicBezTo>
                        <a:pt x="5199364" y="243100"/>
                        <a:pt x="5180101" y="560915"/>
                        <a:pt x="5181602" y="695843"/>
                      </a:cubicBezTo>
                      <a:cubicBezTo>
                        <a:pt x="5183103" y="830771"/>
                        <a:pt x="5199731" y="1064373"/>
                        <a:pt x="5181602" y="1346850"/>
                      </a:cubicBezTo>
                      <a:cubicBezTo>
                        <a:pt x="5177925" y="1400240"/>
                        <a:pt x="5113252" y="1464049"/>
                        <a:pt x="5063067" y="1465385"/>
                      </a:cubicBezTo>
                      <a:cubicBezTo>
                        <a:pt x="4875529" y="1483399"/>
                        <a:pt x="4739418" y="1470225"/>
                        <a:pt x="4593336" y="1465385"/>
                      </a:cubicBezTo>
                      <a:cubicBezTo>
                        <a:pt x="4447254" y="1460545"/>
                        <a:pt x="4234042" y="1468915"/>
                        <a:pt x="4123606" y="1465385"/>
                      </a:cubicBezTo>
                      <a:cubicBezTo>
                        <a:pt x="4013170" y="1461856"/>
                        <a:pt x="3684367" y="1442377"/>
                        <a:pt x="3554985" y="1465385"/>
                      </a:cubicBezTo>
                      <a:cubicBezTo>
                        <a:pt x="3425603" y="1488393"/>
                        <a:pt x="3307548" y="1465926"/>
                        <a:pt x="3085254" y="1465385"/>
                      </a:cubicBezTo>
                      <a:cubicBezTo>
                        <a:pt x="2862960" y="1464844"/>
                        <a:pt x="2769885" y="1448350"/>
                        <a:pt x="2615524" y="1465385"/>
                      </a:cubicBezTo>
                      <a:cubicBezTo>
                        <a:pt x="2461163" y="1482421"/>
                        <a:pt x="2200682" y="1489888"/>
                        <a:pt x="2096348" y="1465385"/>
                      </a:cubicBezTo>
                      <a:cubicBezTo>
                        <a:pt x="1992014" y="1440882"/>
                        <a:pt x="1763488" y="1462415"/>
                        <a:pt x="1577172" y="1465385"/>
                      </a:cubicBezTo>
                      <a:cubicBezTo>
                        <a:pt x="1390856" y="1468355"/>
                        <a:pt x="1252761" y="1481602"/>
                        <a:pt x="959105" y="1465385"/>
                      </a:cubicBezTo>
                      <a:cubicBezTo>
                        <a:pt x="665449" y="1449168"/>
                        <a:pt x="451692" y="1457901"/>
                        <a:pt x="118535" y="1465385"/>
                      </a:cubicBezTo>
                      <a:cubicBezTo>
                        <a:pt x="54635" y="1455702"/>
                        <a:pt x="15724" y="1413880"/>
                        <a:pt x="0" y="1346850"/>
                      </a:cubicBezTo>
                      <a:cubicBezTo>
                        <a:pt x="19043" y="1176441"/>
                        <a:pt x="104" y="977827"/>
                        <a:pt x="0" y="744976"/>
                      </a:cubicBezTo>
                      <a:cubicBezTo>
                        <a:pt x="-104" y="512125"/>
                        <a:pt x="-25913" y="244608"/>
                        <a:pt x="0" y="118535"/>
                      </a:cubicBezTo>
                      <a:close/>
                    </a:path>
                    <a:path w="5181602" h="1465385" stroke="0" extrusionOk="0">
                      <a:moveTo>
                        <a:pt x="0" y="118535"/>
                      </a:moveTo>
                      <a:cubicBezTo>
                        <a:pt x="15201" y="49414"/>
                        <a:pt x="57428" y="5578"/>
                        <a:pt x="118535" y="0"/>
                      </a:cubicBezTo>
                      <a:cubicBezTo>
                        <a:pt x="345168" y="-18843"/>
                        <a:pt x="479802" y="21719"/>
                        <a:pt x="687156" y="0"/>
                      </a:cubicBezTo>
                      <a:cubicBezTo>
                        <a:pt x="894510" y="-21719"/>
                        <a:pt x="1116801" y="1883"/>
                        <a:pt x="1354668" y="0"/>
                      </a:cubicBezTo>
                      <a:cubicBezTo>
                        <a:pt x="1592535" y="-1883"/>
                        <a:pt x="1747494" y="30549"/>
                        <a:pt x="2022180" y="0"/>
                      </a:cubicBezTo>
                      <a:cubicBezTo>
                        <a:pt x="2296866" y="-30549"/>
                        <a:pt x="2398348" y="-4147"/>
                        <a:pt x="2590801" y="0"/>
                      </a:cubicBezTo>
                      <a:cubicBezTo>
                        <a:pt x="2783254" y="4147"/>
                        <a:pt x="3064736" y="-18637"/>
                        <a:pt x="3307758" y="0"/>
                      </a:cubicBezTo>
                      <a:cubicBezTo>
                        <a:pt x="3550780" y="18637"/>
                        <a:pt x="3635554" y="4557"/>
                        <a:pt x="3777489" y="0"/>
                      </a:cubicBezTo>
                      <a:cubicBezTo>
                        <a:pt x="3919424" y="-4557"/>
                        <a:pt x="4192710" y="30952"/>
                        <a:pt x="4494446" y="0"/>
                      </a:cubicBezTo>
                      <a:cubicBezTo>
                        <a:pt x="4796182" y="-30952"/>
                        <a:pt x="4930402" y="-26826"/>
                        <a:pt x="5063067" y="0"/>
                      </a:cubicBezTo>
                      <a:cubicBezTo>
                        <a:pt x="5134122" y="9469"/>
                        <a:pt x="5190949" y="40235"/>
                        <a:pt x="5181602" y="118535"/>
                      </a:cubicBezTo>
                      <a:cubicBezTo>
                        <a:pt x="5185638" y="251250"/>
                        <a:pt x="5179400" y="584890"/>
                        <a:pt x="5181602" y="732693"/>
                      </a:cubicBezTo>
                      <a:cubicBezTo>
                        <a:pt x="5183804" y="880496"/>
                        <a:pt x="5175222" y="1127188"/>
                        <a:pt x="5181602" y="1346850"/>
                      </a:cubicBezTo>
                      <a:cubicBezTo>
                        <a:pt x="5179641" y="1412614"/>
                        <a:pt x="5132230" y="1468697"/>
                        <a:pt x="5063067" y="1465385"/>
                      </a:cubicBezTo>
                      <a:cubicBezTo>
                        <a:pt x="4862940" y="1470163"/>
                        <a:pt x="4746979" y="1470085"/>
                        <a:pt x="4543891" y="1465385"/>
                      </a:cubicBezTo>
                      <a:cubicBezTo>
                        <a:pt x="4340803" y="1460685"/>
                        <a:pt x="4257410" y="1469515"/>
                        <a:pt x="3975270" y="1465385"/>
                      </a:cubicBezTo>
                      <a:cubicBezTo>
                        <a:pt x="3693130" y="1461255"/>
                        <a:pt x="3680019" y="1455770"/>
                        <a:pt x="3406649" y="1465385"/>
                      </a:cubicBezTo>
                      <a:cubicBezTo>
                        <a:pt x="3133279" y="1475000"/>
                        <a:pt x="3059833" y="1468099"/>
                        <a:pt x="2838028" y="1465385"/>
                      </a:cubicBezTo>
                      <a:cubicBezTo>
                        <a:pt x="2616223" y="1462671"/>
                        <a:pt x="2437267" y="1478296"/>
                        <a:pt x="2318852" y="1465385"/>
                      </a:cubicBezTo>
                      <a:cubicBezTo>
                        <a:pt x="2200437" y="1452474"/>
                        <a:pt x="1937831" y="1457911"/>
                        <a:pt x="1750231" y="1465385"/>
                      </a:cubicBezTo>
                      <a:cubicBezTo>
                        <a:pt x="1562631" y="1472859"/>
                        <a:pt x="1380761" y="1458170"/>
                        <a:pt x="1280500" y="1465385"/>
                      </a:cubicBezTo>
                      <a:cubicBezTo>
                        <a:pt x="1180239" y="1472600"/>
                        <a:pt x="926072" y="1486328"/>
                        <a:pt x="761324" y="1465385"/>
                      </a:cubicBezTo>
                      <a:cubicBezTo>
                        <a:pt x="596576" y="1444442"/>
                        <a:pt x="386308" y="1468581"/>
                        <a:pt x="118535" y="1465385"/>
                      </a:cubicBezTo>
                      <a:cubicBezTo>
                        <a:pt x="55235" y="1474340"/>
                        <a:pt x="-3325" y="1401633"/>
                        <a:pt x="0" y="1346850"/>
                      </a:cubicBezTo>
                      <a:cubicBezTo>
                        <a:pt x="-919" y="1136834"/>
                        <a:pt x="-1193" y="915824"/>
                        <a:pt x="0" y="708126"/>
                      </a:cubicBezTo>
                      <a:cubicBezTo>
                        <a:pt x="1193" y="500428"/>
                        <a:pt x="13683" y="379798"/>
                        <a:pt x="0" y="118535"/>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sd="1776962062">
                        <a:prstGeom prst="roundRect">
                          <a:avLst>
                            <a:gd name="adj" fmla="val 80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2">
                        <a:lumMod val="75000"/>
                      </a:schemeClr>
                    </a:solidFill>
                  </a:endParaRPr>
                </a:p>
              </p:txBody>
            </p:sp>
            <p:sp>
              <p:nvSpPr>
                <p:cNvPr id="10" name="Rounded Rectangle 9">
                  <a:extLst>
                    <a:ext uri="{FF2B5EF4-FFF2-40B4-BE49-F238E27FC236}">
                      <a16:creationId xmlns:a16="http://schemas.microsoft.com/office/drawing/2014/main" id="{B122D363-6727-BA41-B49D-DF38305D90BF}"/>
                    </a:ext>
                  </a:extLst>
                </p:cNvPr>
                <p:cNvSpPr/>
                <p:nvPr/>
              </p:nvSpPr>
              <p:spPr>
                <a:xfrm>
                  <a:off x="3135927" y="2523791"/>
                  <a:ext cx="4964725" cy="370703"/>
                </a:xfrm>
                <a:prstGeom prst="roundRect">
                  <a:avLst/>
                </a:prstGeom>
                <a:solidFill>
                  <a:schemeClr val="accent6">
                    <a:lumMod val="20000"/>
                    <a:lumOff val="80000"/>
                  </a:schemeClr>
                </a:solidFill>
                <a:ln w="31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6">
                          <a:lumMod val="50000"/>
                        </a:schemeClr>
                      </a:solidFill>
                    </a:rPr>
                    <a:t>&lt;item name="</a:t>
                  </a:r>
                  <a:r>
                    <a:rPr lang="en-US" sz="1400" dirty="0" err="1">
                      <a:solidFill>
                        <a:schemeClr val="accent6">
                          <a:lumMod val="50000"/>
                        </a:schemeClr>
                      </a:solidFill>
                    </a:rPr>
                    <a:t>login_qq</a:t>
                  </a:r>
                  <a:r>
                    <a:rPr lang="en-US" sz="1400" dirty="0">
                      <a:solidFill>
                        <a:schemeClr val="accent6">
                          <a:lumMod val="50000"/>
                        </a:schemeClr>
                      </a:solidFill>
                    </a:rPr>
                    <a:t>"&gt;@drawable/</a:t>
                  </a:r>
                  <a:r>
                    <a:rPr lang="en-US" sz="1400" dirty="0" err="1">
                      <a:solidFill>
                        <a:schemeClr val="accent6">
                          <a:lumMod val="50000"/>
                        </a:schemeClr>
                      </a:solidFill>
                    </a:rPr>
                    <a:t>login_qq_bg_com</a:t>
                  </a:r>
                  <a:r>
                    <a:rPr lang="en-US" sz="1400" dirty="0">
                      <a:solidFill>
                        <a:schemeClr val="accent6">
                          <a:lumMod val="50000"/>
                        </a:schemeClr>
                      </a:solidFill>
                    </a:rPr>
                    <a:t>&lt;/item&gt; </a:t>
                  </a:r>
                </a:p>
              </p:txBody>
            </p:sp>
            <p:sp>
              <p:nvSpPr>
                <p:cNvPr id="13" name="Rounded Rectangle 12">
                  <a:extLst>
                    <a:ext uri="{FF2B5EF4-FFF2-40B4-BE49-F238E27FC236}">
                      <a16:creationId xmlns:a16="http://schemas.microsoft.com/office/drawing/2014/main" id="{6ECA2E3A-38E4-4B43-9399-FA81A26C2B5A}"/>
                    </a:ext>
                  </a:extLst>
                </p:cNvPr>
                <p:cNvSpPr/>
                <p:nvPr/>
              </p:nvSpPr>
              <p:spPr>
                <a:xfrm>
                  <a:off x="3135926" y="2967367"/>
                  <a:ext cx="4964725" cy="370703"/>
                </a:xfrm>
                <a:prstGeom prst="roundRect">
                  <a:avLst/>
                </a:prstGeom>
                <a:solidFill>
                  <a:schemeClr val="accent6">
                    <a:lumMod val="20000"/>
                    <a:lumOff val="80000"/>
                  </a:schemeClr>
                </a:solidFill>
                <a:ln w="31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6">
                          <a:lumMod val="50000"/>
                        </a:schemeClr>
                      </a:solidFill>
                    </a:rPr>
                    <a:t>&lt;item name="</a:t>
                  </a:r>
                  <a:r>
                    <a:rPr lang="en-US" sz="1400" dirty="0" err="1">
                      <a:solidFill>
                        <a:schemeClr val="accent6">
                          <a:lumMod val="50000"/>
                        </a:schemeClr>
                      </a:solidFill>
                    </a:rPr>
                    <a:t>login_wx</a:t>
                  </a:r>
                  <a:r>
                    <a:rPr lang="en-US" sz="1400" dirty="0">
                      <a:solidFill>
                        <a:schemeClr val="accent6">
                          <a:lumMod val="50000"/>
                        </a:schemeClr>
                      </a:solidFill>
                    </a:rPr>
                    <a:t>"&gt;@drawable/</a:t>
                  </a:r>
                  <a:r>
                    <a:rPr lang="en-US" sz="1400" dirty="0" err="1">
                      <a:solidFill>
                        <a:schemeClr val="accent6">
                          <a:lumMod val="50000"/>
                        </a:schemeClr>
                      </a:solidFill>
                    </a:rPr>
                    <a:t>login_wx_bg_com</a:t>
                  </a:r>
                  <a:r>
                    <a:rPr lang="en-US" sz="1400" dirty="0">
                      <a:solidFill>
                        <a:schemeClr val="accent6">
                          <a:lumMod val="50000"/>
                        </a:schemeClr>
                      </a:solidFill>
                    </a:rPr>
                    <a:t>&lt;/item&gt; </a:t>
                  </a:r>
                </a:p>
              </p:txBody>
            </p:sp>
          </p:grpSp>
          <p:sp>
            <p:nvSpPr>
              <p:cNvPr id="23" name="Rounded Rectangle 22">
                <a:extLst>
                  <a:ext uri="{FF2B5EF4-FFF2-40B4-BE49-F238E27FC236}">
                    <a16:creationId xmlns:a16="http://schemas.microsoft.com/office/drawing/2014/main" id="{0624E1CF-5A2F-2340-8DD0-2BAFFCA8D4CF}"/>
                  </a:ext>
                </a:extLst>
              </p:cNvPr>
              <p:cNvSpPr/>
              <p:nvPr/>
            </p:nvSpPr>
            <p:spPr>
              <a:xfrm>
                <a:off x="4954394" y="2416039"/>
                <a:ext cx="1761544" cy="32827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2">
                        <a:lumMod val="50000"/>
                      </a:schemeClr>
                    </a:solidFill>
                  </a:rPr>
                  <a:t>CommonTheme</a:t>
                </a:r>
                <a:endParaRPr lang="en-US" sz="1400" dirty="0">
                  <a:solidFill>
                    <a:schemeClr val="accent2">
                      <a:lumMod val="50000"/>
                    </a:schemeClr>
                  </a:solidFill>
                </a:endParaRPr>
              </a:p>
            </p:txBody>
          </p:sp>
        </p:grpSp>
        <p:grpSp>
          <p:nvGrpSpPr>
            <p:cNvPr id="27" name="Group 26">
              <a:extLst>
                <a:ext uri="{FF2B5EF4-FFF2-40B4-BE49-F238E27FC236}">
                  <a16:creationId xmlns:a16="http://schemas.microsoft.com/office/drawing/2014/main" id="{82BBE4DD-2D21-1F40-8B5D-1E3FB89DFC16}"/>
                </a:ext>
              </a:extLst>
            </p:cNvPr>
            <p:cNvGrpSpPr/>
            <p:nvPr/>
          </p:nvGrpSpPr>
          <p:grpSpPr>
            <a:xfrm>
              <a:off x="3244365" y="3982335"/>
              <a:ext cx="5181602" cy="1465385"/>
              <a:chOff x="3244365" y="3501692"/>
              <a:chExt cx="5181602" cy="1465385"/>
            </a:xfrm>
          </p:grpSpPr>
          <p:grpSp>
            <p:nvGrpSpPr>
              <p:cNvPr id="18" name="Group 17">
                <a:extLst>
                  <a:ext uri="{FF2B5EF4-FFF2-40B4-BE49-F238E27FC236}">
                    <a16:creationId xmlns:a16="http://schemas.microsoft.com/office/drawing/2014/main" id="{92C5C9C6-D778-3140-AFBD-306250964510}"/>
                  </a:ext>
                </a:extLst>
              </p:cNvPr>
              <p:cNvGrpSpPr/>
              <p:nvPr/>
            </p:nvGrpSpPr>
            <p:grpSpPr>
              <a:xfrm>
                <a:off x="3244365" y="3501692"/>
                <a:ext cx="5181602" cy="1465385"/>
                <a:chOff x="3027487" y="1392635"/>
                <a:chExt cx="5181602" cy="1465385"/>
              </a:xfrm>
            </p:grpSpPr>
            <p:sp>
              <p:nvSpPr>
                <p:cNvPr id="19" name="Rounded Rectangle 18">
                  <a:extLst>
                    <a:ext uri="{FF2B5EF4-FFF2-40B4-BE49-F238E27FC236}">
                      <a16:creationId xmlns:a16="http://schemas.microsoft.com/office/drawing/2014/main" id="{AE9BF3ED-3D96-0544-BD42-70D83AC44B35}"/>
                    </a:ext>
                  </a:extLst>
                </p:cNvPr>
                <p:cNvSpPr/>
                <p:nvPr/>
              </p:nvSpPr>
              <p:spPr>
                <a:xfrm>
                  <a:off x="3027487" y="1392635"/>
                  <a:ext cx="5181602" cy="1465385"/>
                </a:xfrm>
                <a:custGeom>
                  <a:avLst/>
                  <a:gdLst>
                    <a:gd name="connsiteX0" fmla="*/ 0 w 5181602"/>
                    <a:gd name="connsiteY0" fmla="*/ 118535 h 1465385"/>
                    <a:gd name="connsiteX1" fmla="*/ 118535 w 5181602"/>
                    <a:gd name="connsiteY1" fmla="*/ 0 h 1465385"/>
                    <a:gd name="connsiteX2" fmla="*/ 717373 w 5181602"/>
                    <a:gd name="connsiteY2" fmla="*/ 0 h 1465385"/>
                    <a:gd name="connsiteX3" fmla="*/ 1118429 w 5181602"/>
                    <a:gd name="connsiteY3" fmla="*/ 0 h 1465385"/>
                    <a:gd name="connsiteX4" fmla="*/ 1568931 w 5181602"/>
                    <a:gd name="connsiteY4" fmla="*/ 0 h 1465385"/>
                    <a:gd name="connsiteX5" fmla="*/ 2118323 w 5181602"/>
                    <a:gd name="connsiteY5" fmla="*/ 0 h 1465385"/>
                    <a:gd name="connsiteX6" fmla="*/ 2766607 w 5181602"/>
                    <a:gd name="connsiteY6" fmla="*/ 0 h 1465385"/>
                    <a:gd name="connsiteX7" fmla="*/ 3315999 w 5181602"/>
                    <a:gd name="connsiteY7" fmla="*/ 0 h 1465385"/>
                    <a:gd name="connsiteX8" fmla="*/ 3964282 w 5181602"/>
                    <a:gd name="connsiteY8" fmla="*/ 0 h 1465385"/>
                    <a:gd name="connsiteX9" fmla="*/ 4365339 w 5181602"/>
                    <a:gd name="connsiteY9" fmla="*/ 0 h 1465385"/>
                    <a:gd name="connsiteX10" fmla="*/ 5063067 w 5181602"/>
                    <a:gd name="connsiteY10" fmla="*/ 0 h 1465385"/>
                    <a:gd name="connsiteX11" fmla="*/ 5181602 w 5181602"/>
                    <a:gd name="connsiteY11" fmla="*/ 118535 h 1465385"/>
                    <a:gd name="connsiteX12" fmla="*/ 5181602 w 5181602"/>
                    <a:gd name="connsiteY12" fmla="*/ 515690 h 1465385"/>
                    <a:gd name="connsiteX13" fmla="*/ 5181602 w 5181602"/>
                    <a:gd name="connsiteY13" fmla="*/ 949695 h 1465385"/>
                    <a:gd name="connsiteX14" fmla="*/ 5181602 w 5181602"/>
                    <a:gd name="connsiteY14" fmla="*/ 1346850 h 1465385"/>
                    <a:gd name="connsiteX15" fmla="*/ 5063067 w 5181602"/>
                    <a:gd name="connsiteY15" fmla="*/ 1465385 h 1465385"/>
                    <a:gd name="connsiteX16" fmla="*/ 4612565 w 5181602"/>
                    <a:gd name="connsiteY16" fmla="*/ 1465385 h 1465385"/>
                    <a:gd name="connsiteX17" fmla="*/ 4112618 w 5181602"/>
                    <a:gd name="connsiteY17" fmla="*/ 1465385 h 1465385"/>
                    <a:gd name="connsiteX18" fmla="*/ 3612671 w 5181602"/>
                    <a:gd name="connsiteY18" fmla="*/ 1465385 h 1465385"/>
                    <a:gd name="connsiteX19" fmla="*/ 3211614 w 5181602"/>
                    <a:gd name="connsiteY19" fmla="*/ 1465385 h 1465385"/>
                    <a:gd name="connsiteX20" fmla="*/ 2711667 w 5181602"/>
                    <a:gd name="connsiteY20" fmla="*/ 1465385 h 1465385"/>
                    <a:gd name="connsiteX21" fmla="*/ 2261166 w 5181602"/>
                    <a:gd name="connsiteY21" fmla="*/ 1465385 h 1465385"/>
                    <a:gd name="connsiteX22" fmla="*/ 1810664 w 5181602"/>
                    <a:gd name="connsiteY22" fmla="*/ 1465385 h 1465385"/>
                    <a:gd name="connsiteX23" fmla="*/ 1261271 w 5181602"/>
                    <a:gd name="connsiteY23" fmla="*/ 1465385 h 1465385"/>
                    <a:gd name="connsiteX24" fmla="*/ 860215 w 5181602"/>
                    <a:gd name="connsiteY24" fmla="*/ 1465385 h 1465385"/>
                    <a:gd name="connsiteX25" fmla="*/ 118535 w 5181602"/>
                    <a:gd name="connsiteY25" fmla="*/ 1465385 h 1465385"/>
                    <a:gd name="connsiteX26" fmla="*/ 0 w 5181602"/>
                    <a:gd name="connsiteY26" fmla="*/ 1346850 h 1465385"/>
                    <a:gd name="connsiteX27" fmla="*/ 0 w 5181602"/>
                    <a:gd name="connsiteY27" fmla="*/ 912845 h 1465385"/>
                    <a:gd name="connsiteX28" fmla="*/ 0 w 5181602"/>
                    <a:gd name="connsiteY28" fmla="*/ 478841 h 1465385"/>
                    <a:gd name="connsiteX29" fmla="*/ 0 w 5181602"/>
                    <a:gd name="connsiteY29" fmla="*/ 118535 h 1465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181602" h="1465385" fill="none" extrusionOk="0">
                      <a:moveTo>
                        <a:pt x="0" y="118535"/>
                      </a:moveTo>
                      <a:cubicBezTo>
                        <a:pt x="-7308" y="53643"/>
                        <a:pt x="51302" y="-1695"/>
                        <a:pt x="118535" y="0"/>
                      </a:cubicBezTo>
                      <a:cubicBezTo>
                        <a:pt x="340740" y="-37450"/>
                        <a:pt x="586764" y="5832"/>
                        <a:pt x="717373" y="0"/>
                      </a:cubicBezTo>
                      <a:cubicBezTo>
                        <a:pt x="847982" y="-5832"/>
                        <a:pt x="933277" y="25795"/>
                        <a:pt x="1118429" y="0"/>
                      </a:cubicBezTo>
                      <a:cubicBezTo>
                        <a:pt x="1303581" y="-25795"/>
                        <a:pt x="1402827" y="10687"/>
                        <a:pt x="1568931" y="0"/>
                      </a:cubicBezTo>
                      <a:cubicBezTo>
                        <a:pt x="1735035" y="-10687"/>
                        <a:pt x="1876524" y="57308"/>
                        <a:pt x="2118323" y="0"/>
                      </a:cubicBezTo>
                      <a:cubicBezTo>
                        <a:pt x="2360122" y="-57308"/>
                        <a:pt x="2535953" y="7239"/>
                        <a:pt x="2766607" y="0"/>
                      </a:cubicBezTo>
                      <a:cubicBezTo>
                        <a:pt x="2997261" y="-7239"/>
                        <a:pt x="3176067" y="42373"/>
                        <a:pt x="3315999" y="0"/>
                      </a:cubicBezTo>
                      <a:cubicBezTo>
                        <a:pt x="3455931" y="-42373"/>
                        <a:pt x="3688290" y="73891"/>
                        <a:pt x="3964282" y="0"/>
                      </a:cubicBezTo>
                      <a:cubicBezTo>
                        <a:pt x="4240274" y="-73891"/>
                        <a:pt x="4209943" y="41174"/>
                        <a:pt x="4365339" y="0"/>
                      </a:cubicBezTo>
                      <a:cubicBezTo>
                        <a:pt x="4520735" y="-41174"/>
                        <a:pt x="4786497" y="38633"/>
                        <a:pt x="5063067" y="0"/>
                      </a:cubicBezTo>
                      <a:cubicBezTo>
                        <a:pt x="5124244" y="-9470"/>
                        <a:pt x="5185448" y="50435"/>
                        <a:pt x="5181602" y="118535"/>
                      </a:cubicBezTo>
                      <a:cubicBezTo>
                        <a:pt x="5228233" y="276859"/>
                        <a:pt x="5146005" y="421103"/>
                        <a:pt x="5181602" y="515690"/>
                      </a:cubicBezTo>
                      <a:cubicBezTo>
                        <a:pt x="5217199" y="610277"/>
                        <a:pt x="5153611" y="742227"/>
                        <a:pt x="5181602" y="949695"/>
                      </a:cubicBezTo>
                      <a:cubicBezTo>
                        <a:pt x="5209593" y="1157164"/>
                        <a:pt x="5153277" y="1164409"/>
                        <a:pt x="5181602" y="1346850"/>
                      </a:cubicBezTo>
                      <a:cubicBezTo>
                        <a:pt x="5181334" y="1429263"/>
                        <a:pt x="5133155" y="1465147"/>
                        <a:pt x="5063067" y="1465385"/>
                      </a:cubicBezTo>
                      <a:cubicBezTo>
                        <a:pt x="4965912" y="1477637"/>
                        <a:pt x="4794773" y="1418952"/>
                        <a:pt x="4612565" y="1465385"/>
                      </a:cubicBezTo>
                      <a:cubicBezTo>
                        <a:pt x="4430357" y="1511818"/>
                        <a:pt x="4280960" y="1456853"/>
                        <a:pt x="4112618" y="1465385"/>
                      </a:cubicBezTo>
                      <a:cubicBezTo>
                        <a:pt x="3944276" y="1473917"/>
                        <a:pt x="3795449" y="1415167"/>
                        <a:pt x="3612671" y="1465385"/>
                      </a:cubicBezTo>
                      <a:cubicBezTo>
                        <a:pt x="3429893" y="1515603"/>
                        <a:pt x="3302112" y="1455379"/>
                        <a:pt x="3211614" y="1465385"/>
                      </a:cubicBezTo>
                      <a:cubicBezTo>
                        <a:pt x="3121116" y="1475391"/>
                        <a:pt x="2920814" y="1463189"/>
                        <a:pt x="2711667" y="1465385"/>
                      </a:cubicBezTo>
                      <a:cubicBezTo>
                        <a:pt x="2502520" y="1467581"/>
                        <a:pt x="2362679" y="1413846"/>
                        <a:pt x="2261166" y="1465385"/>
                      </a:cubicBezTo>
                      <a:cubicBezTo>
                        <a:pt x="2159653" y="1516924"/>
                        <a:pt x="1962282" y="1462440"/>
                        <a:pt x="1810664" y="1465385"/>
                      </a:cubicBezTo>
                      <a:cubicBezTo>
                        <a:pt x="1659046" y="1468330"/>
                        <a:pt x="1480493" y="1418825"/>
                        <a:pt x="1261271" y="1465385"/>
                      </a:cubicBezTo>
                      <a:cubicBezTo>
                        <a:pt x="1042049" y="1511945"/>
                        <a:pt x="967683" y="1458408"/>
                        <a:pt x="860215" y="1465385"/>
                      </a:cubicBezTo>
                      <a:cubicBezTo>
                        <a:pt x="752747" y="1472362"/>
                        <a:pt x="280927" y="1449623"/>
                        <a:pt x="118535" y="1465385"/>
                      </a:cubicBezTo>
                      <a:cubicBezTo>
                        <a:pt x="55795" y="1471769"/>
                        <a:pt x="-16829" y="1411293"/>
                        <a:pt x="0" y="1346850"/>
                      </a:cubicBezTo>
                      <a:cubicBezTo>
                        <a:pt x="-14974" y="1221497"/>
                        <a:pt x="49977" y="1035759"/>
                        <a:pt x="0" y="912845"/>
                      </a:cubicBezTo>
                      <a:cubicBezTo>
                        <a:pt x="-49977" y="789931"/>
                        <a:pt x="13449" y="612784"/>
                        <a:pt x="0" y="478841"/>
                      </a:cubicBezTo>
                      <a:cubicBezTo>
                        <a:pt x="-13449" y="344898"/>
                        <a:pt x="27665" y="284803"/>
                        <a:pt x="0" y="118535"/>
                      </a:cubicBezTo>
                      <a:close/>
                    </a:path>
                    <a:path w="5181602" h="1465385" stroke="0" extrusionOk="0">
                      <a:moveTo>
                        <a:pt x="0" y="118535"/>
                      </a:moveTo>
                      <a:cubicBezTo>
                        <a:pt x="14747" y="62774"/>
                        <a:pt x="56422" y="-4198"/>
                        <a:pt x="118535" y="0"/>
                      </a:cubicBezTo>
                      <a:cubicBezTo>
                        <a:pt x="215220" y="-48503"/>
                        <a:pt x="475035" y="25934"/>
                        <a:pt x="569037" y="0"/>
                      </a:cubicBezTo>
                      <a:cubicBezTo>
                        <a:pt x="663039" y="-25934"/>
                        <a:pt x="890096" y="1468"/>
                        <a:pt x="1167875" y="0"/>
                      </a:cubicBezTo>
                      <a:cubicBezTo>
                        <a:pt x="1445654" y="-1468"/>
                        <a:pt x="1553683" y="13909"/>
                        <a:pt x="1667822" y="0"/>
                      </a:cubicBezTo>
                      <a:cubicBezTo>
                        <a:pt x="1781961" y="-13909"/>
                        <a:pt x="1997154" y="36828"/>
                        <a:pt x="2167769" y="0"/>
                      </a:cubicBezTo>
                      <a:cubicBezTo>
                        <a:pt x="2338384" y="-36828"/>
                        <a:pt x="2526843" y="54514"/>
                        <a:pt x="2766607" y="0"/>
                      </a:cubicBezTo>
                      <a:cubicBezTo>
                        <a:pt x="3006371" y="-54514"/>
                        <a:pt x="3091266" y="69962"/>
                        <a:pt x="3365444" y="0"/>
                      </a:cubicBezTo>
                      <a:cubicBezTo>
                        <a:pt x="3639622" y="-69962"/>
                        <a:pt x="3742702" y="34214"/>
                        <a:pt x="3914837" y="0"/>
                      </a:cubicBezTo>
                      <a:cubicBezTo>
                        <a:pt x="4086972" y="-34214"/>
                        <a:pt x="4255734" y="5363"/>
                        <a:pt x="4464229" y="0"/>
                      </a:cubicBezTo>
                      <a:cubicBezTo>
                        <a:pt x="4672724" y="-5363"/>
                        <a:pt x="4904208" y="62909"/>
                        <a:pt x="5063067" y="0"/>
                      </a:cubicBezTo>
                      <a:cubicBezTo>
                        <a:pt x="5133623" y="8401"/>
                        <a:pt x="5186102" y="51948"/>
                        <a:pt x="5181602" y="118535"/>
                      </a:cubicBezTo>
                      <a:cubicBezTo>
                        <a:pt x="5202068" y="241627"/>
                        <a:pt x="5143279" y="324012"/>
                        <a:pt x="5181602" y="515690"/>
                      </a:cubicBezTo>
                      <a:cubicBezTo>
                        <a:pt x="5219925" y="707368"/>
                        <a:pt x="5139262" y="810969"/>
                        <a:pt x="5181602" y="937412"/>
                      </a:cubicBezTo>
                      <a:cubicBezTo>
                        <a:pt x="5223942" y="1063855"/>
                        <a:pt x="5176709" y="1252188"/>
                        <a:pt x="5181602" y="1346850"/>
                      </a:cubicBezTo>
                      <a:cubicBezTo>
                        <a:pt x="5179382" y="1409757"/>
                        <a:pt x="5133016" y="1470579"/>
                        <a:pt x="5063067" y="1465385"/>
                      </a:cubicBezTo>
                      <a:cubicBezTo>
                        <a:pt x="4939039" y="1530869"/>
                        <a:pt x="4779205" y="1435064"/>
                        <a:pt x="4513675" y="1465385"/>
                      </a:cubicBezTo>
                      <a:cubicBezTo>
                        <a:pt x="4248145" y="1495706"/>
                        <a:pt x="4143507" y="1436554"/>
                        <a:pt x="4013727" y="1465385"/>
                      </a:cubicBezTo>
                      <a:cubicBezTo>
                        <a:pt x="3883947" y="1494216"/>
                        <a:pt x="3621249" y="1423205"/>
                        <a:pt x="3513780" y="1465385"/>
                      </a:cubicBezTo>
                      <a:cubicBezTo>
                        <a:pt x="3406311" y="1507565"/>
                        <a:pt x="3279614" y="1427231"/>
                        <a:pt x="3112724" y="1465385"/>
                      </a:cubicBezTo>
                      <a:cubicBezTo>
                        <a:pt x="2945834" y="1503539"/>
                        <a:pt x="2722764" y="1398659"/>
                        <a:pt x="2464441" y="1465385"/>
                      </a:cubicBezTo>
                      <a:cubicBezTo>
                        <a:pt x="2206118" y="1532111"/>
                        <a:pt x="2099416" y="1413972"/>
                        <a:pt x="1915048" y="1465385"/>
                      </a:cubicBezTo>
                      <a:cubicBezTo>
                        <a:pt x="1730680" y="1516798"/>
                        <a:pt x="1594329" y="1461403"/>
                        <a:pt x="1365656" y="1465385"/>
                      </a:cubicBezTo>
                      <a:cubicBezTo>
                        <a:pt x="1136983" y="1469367"/>
                        <a:pt x="951729" y="1403482"/>
                        <a:pt x="816263" y="1465385"/>
                      </a:cubicBezTo>
                      <a:cubicBezTo>
                        <a:pt x="680797" y="1527288"/>
                        <a:pt x="436804" y="1444697"/>
                        <a:pt x="118535" y="1465385"/>
                      </a:cubicBezTo>
                      <a:cubicBezTo>
                        <a:pt x="47436" y="1459793"/>
                        <a:pt x="11220" y="1406082"/>
                        <a:pt x="0" y="1346850"/>
                      </a:cubicBezTo>
                      <a:cubicBezTo>
                        <a:pt x="-43832" y="1194824"/>
                        <a:pt x="24088" y="1028892"/>
                        <a:pt x="0" y="937412"/>
                      </a:cubicBezTo>
                      <a:cubicBezTo>
                        <a:pt x="-24088" y="845932"/>
                        <a:pt x="12718" y="718228"/>
                        <a:pt x="0" y="552540"/>
                      </a:cubicBezTo>
                      <a:cubicBezTo>
                        <a:pt x="-12718" y="386852"/>
                        <a:pt x="27403" y="226144"/>
                        <a:pt x="0" y="118535"/>
                      </a:cubicBezTo>
                      <a:close/>
                    </a:path>
                  </a:pathLst>
                </a:custGeom>
                <a:solidFill>
                  <a:schemeClr val="accent2">
                    <a:lumMod val="40000"/>
                    <a:lumOff val="60000"/>
                  </a:schemeClr>
                </a:solidFill>
                <a:ln w="3175">
                  <a:solidFill>
                    <a:schemeClr val="accent2">
                      <a:lumMod val="75000"/>
                    </a:schemeClr>
                  </a:solidFill>
                  <a:extLst>
                    <a:ext uri="{C807C97D-BFC1-408E-A445-0C87EB9F89A2}">
                      <ask:lineSketchStyleProps xmlns:ask="http://schemas.microsoft.com/office/drawing/2018/sketchyshapes" sd="23882514">
                        <a:prstGeom prst="roundRect">
                          <a:avLst>
                            <a:gd name="adj" fmla="val 8089"/>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2">
                        <a:lumMod val="75000"/>
                      </a:schemeClr>
                    </a:solidFill>
                  </a:endParaRPr>
                </a:p>
              </p:txBody>
            </p:sp>
            <p:sp>
              <p:nvSpPr>
                <p:cNvPr id="20" name="Rounded Rectangle 19">
                  <a:extLst>
                    <a:ext uri="{FF2B5EF4-FFF2-40B4-BE49-F238E27FC236}">
                      <a16:creationId xmlns:a16="http://schemas.microsoft.com/office/drawing/2014/main" id="{428B7DE2-70CA-BC41-BE93-5DDF93578219}"/>
                    </a:ext>
                  </a:extLst>
                </p:cNvPr>
                <p:cNvSpPr/>
                <p:nvPr/>
              </p:nvSpPr>
              <p:spPr>
                <a:xfrm>
                  <a:off x="3103692" y="1864888"/>
                  <a:ext cx="4964725" cy="370703"/>
                </a:xfrm>
                <a:prstGeom prst="roundRect">
                  <a:avLst/>
                </a:prstGeom>
                <a:solidFill>
                  <a:schemeClr val="accent6">
                    <a:lumMod val="20000"/>
                    <a:lumOff val="80000"/>
                  </a:schemeClr>
                </a:solidFill>
                <a:ln w="31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6">
                          <a:lumMod val="50000"/>
                        </a:schemeClr>
                      </a:solidFill>
                    </a:rPr>
                    <a:t>&lt;item name="</a:t>
                  </a:r>
                  <a:r>
                    <a:rPr lang="en-US" sz="1400" dirty="0" err="1">
                      <a:solidFill>
                        <a:schemeClr val="accent6">
                          <a:lumMod val="50000"/>
                        </a:schemeClr>
                      </a:solidFill>
                    </a:rPr>
                    <a:t>login_qq</a:t>
                  </a:r>
                  <a:r>
                    <a:rPr lang="en-US" sz="1400" dirty="0">
                      <a:solidFill>
                        <a:schemeClr val="accent6">
                          <a:lumMod val="50000"/>
                        </a:schemeClr>
                      </a:solidFill>
                    </a:rPr>
                    <a:t>"&gt;@drawable/</a:t>
                  </a:r>
                  <a:r>
                    <a:rPr lang="en-US" sz="1400" dirty="0" err="1">
                      <a:solidFill>
                        <a:schemeClr val="accent6">
                          <a:lumMod val="50000"/>
                        </a:schemeClr>
                      </a:solidFill>
                    </a:rPr>
                    <a:t>login_qq_bg_xw</a:t>
                  </a:r>
                  <a:r>
                    <a:rPr lang="en-US" sz="1400" dirty="0">
                      <a:solidFill>
                        <a:schemeClr val="accent6">
                          <a:lumMod val="50000"/>
                        </a:schemeClr>
                      </a:solidFill>
                    </a:rPr>
                    <a:t>/item&gt; </a:t>
                  </a:r>
                </a:p>
              </p:txBody>
            </p:sp>
            <p:sp>
              <p:nvSpPr>
                <p:cNvPr id="21" name="Rounded Rectangle 20">
                  <a:extLst>
                    <a:ext uri="{FF2B5EF4-FFF2-40B4-BE49-F238E27FC236}">
                      <a16:creationId xmlns:a16="http://schemas.microsoft.com/office/drawing/2014/main" id="{1D0CD28B-542C-B849-8B1D-60856C99DA9C}"/>
                    </a:ext>
                  </a:extLst>
                </p:cNvPr>
                <p:cNvSpPr/>
                <p:nvPr/>
              </p:nvSpPr>
              <p:spPr>
                <a:xfrm>
                  <a:off x="3103691" y="2308464"/>
                  <a:ext cx="4964725" cy="370703"/>
                </a:xfrm>
                <a:prstGeom prst="roundRect">
                  <a:avLst/>
                </a:prstGeom>
                <a:solidFill>
                  <a:schemeClr val="accent6">
                    <a:lumMod val="20000"/>
                    <a:lumOff val="80000"/>
                  </a:schemeClr>
                </a:solidFill>
                <a:ln w="31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6">
                          <a:lumMod val="50000"/>
                        </a:schemeClr>
                      </a:solidFill>
                    </a:rPr>
                    <a:t>&lt;item name="</a:t>
                  </a:r>
                  <a:r>
                    <a:rPr lang="en-US" sz="1400" dirty="0" err="1">
                      <a:solidFill>
                        <a:schemeClr val="accent6">
                          <a:lumMod val="50000"/>
                        </a:schemeClr>
                      </a:solidFill>
                    </a:rPr>
                    <a:t>login_wx</a:t>
                  </a:r>
                  <a:r>
                    <a:rPr lang="en-US" sz="1400" dirty="0">
                      <a:solidFill>
                        <a:schemeClr val="accent6">
                          <a:lumMod val="50000"/>
                        </a:schemeClr>
                      </a:solidFill>
                    </a:rPr>
                    <a:t>"&gt;@drawable/</a:t>
                  </a:r>
                  <a:r>
                    <a:rPr lang="en-US" sz="1400" dirty="0" err="1">
                      <a:solidFill>
                        <a:schemeClr val="accent6">
                          <a:lumMod val="50000"/>
                        </a:schemeClr>
                      </a:solidFill>
                    </a:rPr>
                    <a:t>login_wx_bg_xw</a:t>
                  </a:r>
                  <a:r>
                    <a:rPr lang="en-US" sz="1400" dirty="0">
                      <a:solidFill>
                        <a:schemeClr val="accent6">
                          <a:lumMod val="50000"/>
                        </a:schemeClr>
                      </a:solidFill>
                    </a:rPr>
                    <a:t>&lt;/item&gt; </a:t>
                  </a:r>
                </a:p>
              </p:txBody>
            </p:sp>
          </p:grpSp>
          <p:sp>
            <p:nvSpPr>
              <p:cNvPr id="24" name="Rounded Rectangle 23">
                <a:extLst>
                  <a:ext uri="{FF2B5EF4-FFF2-40B4-BE49-F238E27FC236}">
                    <a16:creationId xmlns:a16="http://schemas.microsoft.com/office/drawing/2014/main" id="{40B17F54-CEA9-3E45-8912-B9291EF63EA2}"/>
                  </a:ext>
                </a:extLst>
              </p:cNvPr>
              <p:cNvSpPr/>
              <p:nvPr/>
            </p:nvSpPr>
            <p:spPr>
              <a:xfrm>
                <a:off x="4818035" y="3594995"/>
                <a:ext cx="1761544" cy="32827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2">
                        <a:lumMod val="50000"/>
                      </a:schemeClr>
                    </a:solidFill>
                  </a:rPr>
                  <a:t>XWTheme</a:t>
                </a:r>
                <a:endParaRPr lang="en-US" sz="1400" dirty="0">
                  <a:solidFill>
                    <a:schemeClr val="accent2">
                      <a:lumMod val="50000"/>
                    </a:schemeClr>
                  </a:solidFill>
                </a:endParaRPr>
              </a:p>
            </p:txBody>
          </p:sp>
        </p:grpSp>
        <p:sp>
          <p:nvSpPr>
            <p:cNvPr id="29" name="Rounded Rectangle 28">
              <a:extLst>
                <a:ext uri="{FF2B5EF4-FFF2-40B4-BE49-F238E27FC236}">
                  <a16:creationId xmlns:a16="http://schemas.microsoft.com/office/drawing/2014/main" id="{7DA6E0C4-87B8-FE43-B8A9-62CD72938399}"/>
                </a:ext>
              </a:extLst>
            </p:cNvPr>
            <p:cNvSpPr/>
            <p:nvPr/>
          </p:nvSpPr>
          <p:spPr>
            <a:xfrm>
              <a:off x="4986629" y="1912233"/>
              <a:ext cx="1761544" cy="32827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50000"/>
                    </a:schemeClr>
                  </a:solidFill>
                </a:rPr>
                <a:t>Skins</a:t>
              </a:r>
            </a:p>
          </p:txBody>
        </p:sp>
      </p:grpSp>
      <p:grpSp>
        <p:nvGrpSpPr>
          <p:cNvPr id="2" name="Group 1">
            <a:extLst>
              <a:ext uri="{FF2B5EF4-FFF2-40B4-BE49-F238E27FC236}">
                <a16:creationId xmlns:a16="http://schemas.microsoft.com/office/drawing/2014/main" id="{EECEFF9B-38F9-8C43-81FA-D1702D6199AB}"/>
              </a:ext>
            </a:extLst>
          </p:cNvPr>
          <p:cNvGrpSpPr/>
          <p:nvPr/>
        </p:nvGrpSpPr>
        <p:grpSpPr>
          <a:xfrm>
            <a:off x="406021" y="1912233"/>
            <a:ext cx="2482366" cy="2471014"/>
            <a:chOff x="406021" y="1912233"/>
            <a:chExt cx="2482366" cy="2471014"/>
          </a:xfrm>
        </p:grpSpPr>
        <p:grpSp>
          <p:nvGrpSpPr>
            <p:cNvPr id="28" name="Group 27">
              <a:extLst>
                <a:ext uri="{FF2B5EF4-FFF2-40B4-BE49-F238E27FC236}">
                  <a16:creationId xmlns:a16="http://schemas.microsoft.com/office/drawing/2014/main" id="{29520366-B269-1E4A-9FD3-019EA73F49D0}"/>
                </a:ext>
              </a:extLst>
            </p:cNvPr>
            <p:cNvGrpSpPr/>
            <p:nvPr/>
          </p:nvGrpSpPr>
          <p:grpSpPr>
            <a:xfrm>
              <a:off x="406021" y="2323945"/>
              <a:ext cx="2482366" cy="2059302"/>
              <a:chOff x="316522" y="3152718"/>
              <a:chExt cx="2482366" cy="2059302"/>
            </a:xfrm>
          </p:grpSpPr>
          <p:grpSp>
            <p:nvGrpSpPr>
              <p:cNvPr id="14" name="Group 13">
                <a:extLst>
                  <a:ext uri="{FF2B5EF4-FFF2-40B4-BE49-F238E27FC236}">
                    <a16:creationId xmlns:a16="http://schemas.microsoft.com/office/drawing/2014/main" id="{A3E833F0-81E6-D14D-A829-FB27F043ECD0}"/>
                  </a:ext>
                </a:extLst>
              </p:cNvPr>
              <p:cNvGrpSpPr/>
              <p:nvPr/>
            </p:nvGrpSpPr>
            <p:grpSpPr>
              <a:xfrm>
                <a:off x="316522" y="3152718"/>
                <a:ext cx="2482366" cy="2059302"/>
                <a:chOff x="457199" y="2051538"/>
                <a:chExt cx="2482366" cy="2059302"/>
              </a:xfrm>
            </p:grpSpPr>
            <p:sp>
              <p:nvSpPr>
                <p:cNvPr id="12" name="Rounded Rectangle 11">
                  <a:extLst>
                    <a:ext uri="{FF2B5EF4-FFF2-40B4-BE49-F238E27FC236}">
                      <a16:creationId xmlns:a16="http://schemas.microsoft.com/office/drawing/2014/main" id="{0653618F-C3D2-A946-924A-63D93FF405DD}"/>
                    </a:ext>
                  </a:extLst>
                </p:cNvPr>
                <p:cNvSpPr/>
                <p:nvPr/>
              </p:nvSpPr>
              <p:spPr>
                <a:xfrm>
                  <a:off x="457199" y="2051538"/>
                  <a:ext cx="2482366" cy="2059302"/>
                </a:xfrm>
                <a:prstGeom prst="roundRect">
                  <a:avLst>
                    <a:gd name="adj" fmla="val 8089"/>
                  </a:avLst>
                </a:prstGeom>
                <a:solidFill>
                  <a:schemeClr val="accent2">
                    <a:lumMod val="40000"/>
                    <a:lumOff val="60000"/>
                  </a:scheme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2">
                        <a:lumMod val="75000"/>
                      </a:schemeClr>
                    </a:solidFill>
                  </a:endParaRPr>
                </a:p>
              </p:txBody>
            </p:sp>
            <p:sp>
              <p:nvSpPr>
                <p:cNvPr id="6" name="Rounded Rectangle 5">
                  <a:extLst>
                    <a:ext uri="{FF2B5EF4-FFF2-40B4-BE49-F238E27FC236}">
                      <a16:creationId xmlns:a16="http://schemas.microsoft.com/office/drawing/2014/main" id="{B02FBBB1-19D4-D744-92A0-E650AB90DB5D}"/>
                    </a:ext>
                  </a:extLst>
                </p:cNvPr>
                <p:cNvSpPr/>
                <p:nvPr/>
              </p:nvSpPr>
              <p:spPr>
                <a:xfrm>
                  <a:off x="653561" y="2523791"/>
                  <a:ext cx="2074986" cy="370703"/>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&lt;</a:t>
                  </a:r>
                  <a:r>
                    <a:rPr lang="en-US" sz="1400" dirty="0" err="1">
                      <a:solidFill>
                        <a:schemeClr val="accent4">
                          <a:lumMod val="50000"/>
                        </a:schemeClr>
                      </a:solidFill>
                    </a:rPr>
                    <a:t>attr</a:t>
                  </a:r>
                  <a:r>
                    <a:rPr lang="en-US" sz="1400" dirty="0">
                      <a:solidFill>
                        <a:schemeClr val="accent4">
                          <a:lumMod val="50000"/>
                        </a:schemeClr>
                      </a:solidFill>
                    </a:rPr>
                    <a:t> name="</a:t>
                  </a:r>
                  <a:r>
                    <a:rPr lang="en-US" sz="1400" dirty="0" err="1">
                      <a:solidFill>
                        <a:schemeClr val="accent4">
                          <a:lumMod val="50000"/>
                        </a:schemeClr>
                      </a:solidFill>
                    </a:rPr>
                    <a:t>login_qq</a:t>
                  </a:r>
                  <a:r>
                    <a:rPr lang="en-US" sz="1400" dirty="0">
                      <a:solidFill>
                        <a:schemeClr val="accent4">
                          <a:lumMod val="50000"/>
                        </a:schemeClr>
                      </a:solidFill>
                    </a:rPr>
                    <a:t>"/&gt; </a:t>
                  </a:r>
                </a:p>
              </p:txBody>
            </p:sp>
            <p:sp>
              <p:nvSpPr>
                <p:cNvPr id="7" name="Rounded Rectangle 6">
                  <a:extLst>
                    <a:ext uri="{FF2B5EF4-FFF2-40B4-BE49-F238E27FC236}">
                      <a16:creationId xmlns:a16="http://schemas.microsoft.com/office/drawing/2014/main" id="{23A61F22-2975-A24E-9682-B7657B3826B4}"/>
                    </a:ext>
                  </a:extLst>
                </p:cNvPr>
                <p:cNvSpPr/>
                <p:nvPr/>
              </p:nvSpPr>
              <p:spPr>
                <a:xfrm>
                  <a:off x="653561" y="2967367"/>
                  <a:ext cx="2074986" cy="370703"/>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&lt;</a:t>
                  </a:r>
                  <a:r>
                    <a:rPr lang="en-US" sz="1400" dirty="0" err="1">
                      <a:solidFill>
                        <a:schemeClr val="accent4">
                          <a:lumMod val="50000"/>
                        </a:schemeClr>
                      </a:solidFill>
                    </a:rPr>
                    <a:t>attr</a:t>
                  </a:r>
                  <a:r>
                    <a:rPr lang="en-US" sz="1400" dirty="0">
                      <a:solidFill>
                        <a:schemeClr val="accent4">
                          <a:lumMod val="50000"/>
                        </a:schemeClr>
                      </a:solidFill>
                    </a:rPr>
                    <a:t> name="</a:t>
                  </a:r>
                  <a:r>
                    <a:rPr lang="en-US" sz="1400" dirty="0" err="1">
                      <a:solidFill>
                        <a:schemeClr val="accent4">
                          <a:lumMod val="50000"/>
                        </a:schemeClr>
                      </a:solidFill>
                    </a:rPr>
                    <a:t>login_wx</a:t>
                  </a:r>
                  <a:r>
                    <a:rPr lang="en-US" sz="1400" dirty="0">
                      <a:solidFill>
                        <a:schemeClr val="accent4">
                          <a:lumMod val="50000"/>
                        </a:schemeClr>
                      </a:solidFill>
                    </a:rPr>
                    <a:t>"/&gt; </a:t>
                  </a:r>
                </a:p>
              </p:txBody>
            </p:sp>
            <p:sp>
              <p:nvSpPr>
                <p:cNvPr id="8" name="Rounded Rectangle 7">
                  <a:extLst>
                    <a:ext uri="{FF2B5EF4-FFF2-40B4-BE49-F238E27FC236}">
                      <a16:creationId xmlns:a16="http://schemas.microsoft.com/office/drawing/2014/main" id="{506F7A98-6E88-E246-B982-23DE3BBF7266}"/>
                    </a:ext>
                  </a:extLst>
                </p:cNvPr>
                <p:cNvSpPr/>
                <p:nvPr/>
              </p:nvSpPr>
              <p:spPr>
                <a:xfrm>
                  <a:off x="653561" y="3464963"/>
                  <a:ext cx="2074986" cy="370703"/>
                </a:xfrm>
                <a:prstGeom prst="roundRect">
                  <a:avLst/>
                </a:prstGeom>
                <a:solidFill>
                  <a:schemeClr val="accent4">
                    <a:lumMod val="20000"/>
                    <a:lumOff val="8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a:t>
                  </a:r>
                </a:p>
              </p:txBody>
            </p:sp>
          </p:grpSp>
          <p:sp>
            <p:nvSpPr>
              <p:cNvPr id="22" name="Rounded Rectangle 21">
                <a:extLst>
                  <a:ext uri="{FF2B5EF4-FFF2-40B4-BE49-F238E27FC236}">
                    <a16:creationId xmlns:a16="http://schemas.microsoft.com/office/drawing/2014/main" id="{21DC036D-1035-7F48-AED0-F49642A011C4}"/>
                  </a:ext>
                </a:extLst>
              </p:cNvPr>
              <p:cNvSpPr/>
              <p:nvPr/>
            </p:nvSpPr>
            <p:spPr>
              <a:xfrm>
                <a:off x="926151" y="3241024"/>
                <a:ext cx="1078894" cy="32827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2">
                        <a:lumMod val="50000"/>
                      </a:schemeClr>
                    </a:solidFill>
                  </a:rPr>
                  <a:t>Attrs</a:t>
                </a:r>
                <a:endParaRPr lang="en-US" sz="1400" dirty="0">
                  <a:solidFill>
                    <a:schemeClr val="accent2">
                      <a:lumMod val="50000"/>
                    </a:schemeClr>
                  </a:solidFill>
                </a:endParaRPr>
              </a:p>
            </p:txBody>
          </p:sp>
        </p:grpSp>
        <p:sp>
          <p:nvSpPr>
            <p:cNvPr id="30" name="Rounded Rectangle 29">
              <a:extLst>
                <a:ext uri="{FF2B5EF4-FFF2-40B4-BE49-F238E27FC236}">
                  <a16:creationId xmlns:a16="http://schemas.microsoft.com/office/drawing/2014/main" id="{B75E5312-9DF9-D847-AEAC-991D154312F3}"/>
                </a:ext>
              </a:extLst>
            </p:cNvPr>
            <p:cNvSpPr/>
            <p:nvPr/>
          </p:nvSpPr>
          <p:spPr>
            <a:xfrm>
              <a:off x="584826" y="1912233"/>
              <a:ext cx="1761544" cy="328278"/>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accent2">
                      <a:lumMod val="50000"/>
                    </a:schemeClr>
                  </a:solidFill>
                </a:rPr>
                <a:t>Attrs</a:t>
              </a:r>
              <a:endParaRPr lang="en-US" b="1" dirty="0">
                <a:solidFill>
                  <a:schemeClr val="accent2">
                    <a:lumMod val="50000"/>
                  </a:schemeClr>
                </a:solidFill>
              </a:endParaRPr>
            </a:p>
          </p:txBody>
        </p:sp>
      </p:grpSp>
      <p:sp>
        <p:nvSpPr>
          <p:cNvPr id="32" name="Rounded Rectangle 31">
            <a:extLst>
              <a:ext uri="{FF2B5EF4-FFF2-40B4-BE49-F238E27FC236}">
                <a16:creationId xmlns:a16="http://schemas.microsoft.com/office/drawing/2014/main" id="{A736D19F-C4BA-904F-843F-0551CA5352B1}"/>
              </a:ext>
            </a:extLst>
          </p:cNvPr>
          <p:cNvSpPr/>
          <p:nvPr/>
        </p:nvSpPr>
        <p:spPr>
          <a:xfrm>
            <a:off x="457199" y="5681096"/>
            <a:ext cx="10199078" cy="637643"/>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5">
                    <a:lumMod val="50000"/>
                  </a:schemeClr>
                </a:solidFill>
              </a:rPr>
              <a:t>1.</a:t>
            </a:r>
            <a:r>
              <a:rPr lang="zh-CN" altLang="en-US" sz="2000" b="1" dirty="0">
                <a:solidFill>
                  <a:schemeClr val="accent5">
                    <a:lumMod val="50000"/>
                  </a:schemeClr>
                </a:solidFill>
              </a:rPr>
              <a:t>步骤太多；</a:t>
            </a:r>
            <a:r>
              <a:rPr lang="en-US" altLang="zh-CN" sz="2000" b="1" dirty="0">
                <a:solidFill>
                  <a:schemeClr val="accent5">
                    <a:lumMod val="50000"/>
                  </a:schemeClr>
                </a:solidFill>
              </a:rPr>
              <a:t>2.</a:t>
            </a:r>
            <a:r>
              <a:rPr lang="zh-CN" altLang="en-US" sz="2000" b="1" dirty="0">
                <a:solidFill>
                  <a:schemeClr val="accent5">
                    <a:lumMod val="50000"/>
                  </a:schemeClr>
                </a:solidFill>
              </a:rPr>
              <a:t>不能预览；</a:t>
            </a:r>
            <a:r>
              <a:rPr lang="en-US" altLang="zh-CN" sz="2000" b="1" dirty="0">
                <a:solidFill>
                  <a:schemeClr val="accent5">
                    <a:lumMod val="50000"/>
                  </a:schemeClr>
                </a:solidFill>
              </a:rPr>
              <a:t>3.</a:t>
            </a:r>
            <a:r>
              <a:rPr lang="zh-CN" altLang="en-US" sz="2000" b="1" dirty="0">
                <a:solidFill>
                  <a:schemeClr val="accent5">
                    <a:lumMod val="50000"/>
                  </a:schemeClr>
                </a:solidFill>
              </a:rPr>
              <a:t>不同皮肤包里的资源通过后缀区分；</a:t>
            </a:r>
            <a:r>
              <a:rPr lang="en-US" altLang="zh-CN" sz="2000" b="1" dirty="0">
                <a:solidFill>
                  <a:schemeClr val="accent5">
                    <a:lumMod val="50000"/>
                  </a:schemeClr>
                </a:solidFill>
              </a:rPr>
              <a:t>4.</a:t>
            </a:r>
            <a:r>
              <a:rPr lang="zh-CN" altLang="en-US" sz="2000" b="1" dirty="0">
                <a:solidFill>
                  <a:schemeClr val="accent5">
                    <a:lumMod val="50000"/>
                  </a:schemeClr>
                </a:solidFill>
              </a:rPr>
              <a:t>不利于模块化</a:t>
            </a:r>
            <a:endParaRPr lang="en-US" sz="2000" b="1" dirty="0">
              <a:solidFill>
                <a:schemeClr val="accent5">
                  <a:lumMod val="50000"/>
                </a:schemeClr>
              </a:solidFill>
            </a:endParaRPr>
          </a:p>
        </p:txBody>
      </p:sp>
    </p:spTree>
    <p:extLst>
      <p:ext uri="{BB962C8B-B14F-4D97-AF65-F5344CB8AC3E}">
        <p14:creationId xmlns:p14="http://schemas.microsoft.com/office/powerpoint/2010/main" val="1654986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AAC4FC05-3262-6D41-89AC-9DAD73F03AC9}"/>
              </a:ext>
            </a:extLst>
          </p:cNvPr>
          <p:cNvSpPr/>
          <p:nvPr/>
        </p:nvSpPr>
        <p:spPr>
          <a:xfrm>
            <a:off x="457200" y="333779"/>
            <a:ext cx="5638800"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助手之前的皮肤方案</a:t>
            </a:r>
            <a:r>
              <a:rPr lang="en-US" altLang="zh-CN" sz="2400" b="1" dirty="0">
                <a:solidFill>
                  <a:schemeClr val="accent2">
                    <a:lumMod val="50000"/>
                  </a:schemeClr>
                </a:solidFill>
              </a:rPr>
              <a:t>——</a:t>
            </a:r>
            <a:r>
              <a:rPr lang="zh-CN" altLang="en-US" sz="2400" b="1" dirty="0">
                <a:solidFill>
                  <a:schemeClr val="accent2">
                    <a:lumMod val="50000"/>
                  </a:schemeClr>
                </a:solidFill>
              </a:rPr>
              <a:t>动态换肤</a:t>
            </a:r>
            <a:endParaRPr lang="en-US" sz="2400" b="1" dirty="0">
              <a:solidFill>
                <a:schemeClr val="accent2">
                  <a:lumMod val="50000"/>
                </a:schemeClr>
              </a:solidFill>
            </a:endParaRPr>
          </a:p>
        </p:txBody>
      </p:sp>
      <p:sp>
        <p:nvSpPr>
          <p:cNvPr id="6" name="Rounded Rectangle 5">
            <a:extLst>
              <a:ext uri="{FF2B5EF4-FFF2-40B4-BE49-F238E27FC236}">
                <a16:creationId xmlns:a16="http://schemas.microsoft.com/office/drawing/2014/main" id="{8FC506A7-E005-8241-BE40-A515C4350717}"/>
              </a:ext>
            </a:extLst>
          </p:cNvPr>
          <p:cNvSpPr/>
          <p:nvPr/>
        </p:nvSpPr>
        <p:spPr>
          <a:xfrm>
            <a:off x="457199" y="1003588"/>
            <a:ext cx="11090031" cy="672812"/>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accent5">
                    <a:lumMod val="50000"/>
                  </a:schemeClr>
                </a:solidFill>
              </a:rPr>
              <a:t>主题的方式可以实现静态换肤，但是不能实现动态换肤。</a:t>
            </a:r>
            <a:endParaRPr lang="en-US" altLang="zh-CN" sz="2000" dirty="0">
              <a:solidFill>
                <a:schemeClr val="accent5">
                  <a:lumMod val="50000"/>
                </a:schemeClr>
              </a:solidFill>
            </a:endParaRPr>
          </a:p>
        </p:txBody>
      </p:sp>
      <p:sp>
        <p:nvSpPr>
          <p:cNvPr id="7" name="Rounded Rectangle 6">
            <a:extLst>
              <a:ext uri="{FF2B5EF4-FFF2-40B4-BE49-F238E27FC236}">
                <a16:creationId xmlns:a16="http://schemas.microsoft.com/office/drawing/2014/main" id="{9526E511-4F29-994B-9FBB-8CF8FC993A0E}"/>
              </a:ext>
            </a:extLst>
          </p:cNvPr>
          <p:cNvSpPr/>
          <p:nvPr/>
        </p:nvSpPr>
        <p:spPr>
          <a:xfrm>
            <a:off x="457199" y="1859374"/>
            <a:ext cx="5638800"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助手的动态换肤方案</a:t>
            </a:r>
            <a:endParaRPr lang="en-US" sz="2400" b="1" dirty="0">
              <a:solidFill>
                <a:schemeClr val="accent2">
                  <a:lumMod val="50000"/>
                </a:schemeClr>
              </a:solidFill>
            </a:endParaRPr>
          </a:p>
        </p:txBody>
      </p:sp>
      <p:grpSp>
        <p:nvGrpSpPr>
          <p:cNvPr id="41" name="Group 40">
            <a:extLst>
              <a:ext uri="{FF2B5EF4-FFF2-40B4-BE49-F238E27FC236}">
                <a16:creationId xmlns:a16="http://schemas.microsoft.com/office/drawing/2014/main" id="{94CE9311-1F67-6344-8C2C-DBD7CD8170A7}"/>
              </a:ext>
            </a:extLst>
          </p:cNvPr>
          <p:cNvGrpSpPr/>
          <p:nvPr/>
        </p:nvGrpSpPr>
        <p:grpSpPr>
          <a:xfrm>
            <a:off x="6036123" y="2893326"/>
            <a:ext cx="5613823" cy="1267000"/>
            <a:chOff x="6152403" y="3996567"/>
            <a:chExt cx="5613823" cy="1267000"/>
          </a:xfrm>
        </p:grpSpPr>
        <p:sp>
          <p:nvSpPr>
            <p:cNvPr id="9" name="Oval 8">
              <a:extLst>
                <a:ext uri="{FF2B5EF4-FFF2-40B4-BE49-F238E27FC236}">
                  <a16:creationId xmlns:a16="http://schemas.microsoft.com/office/drawing/2014/main" id="{2B7AE9CB-8BD9-9947-BD91-334D6028C67E}"/>
                </a:ext>
              </a:extLst>
            </p:cNvPr>
            <p:cNvSpPr/>
            <p:nvPr/>
          </p:nvSpPr>
          <p:spPr>
            <a:xfrm>
              <a:off x="8156723" y="3996567"/>
              <a:ext cx="1876555" cy="451022"/>
            </a:xfrm>
            <a:prstGeom prst="ellipse">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2">
                      <a:lumMod val="50000"/>
                    </a:schemeClr>
                  </a:solidFill>
                </a:rPr>
                <a:t>ISkinInterface</a:t>
              </a:r>
              <a:endParaRPr lang="en-CN" sz="1600" dirty="0">
                <a:solidFill>
                  <a:schemeClr val="accent2">
                    <a:lumMod val="50000"/>
                  </a:schemeClr>
                </a:solidFill>
              </a:endParaRPr>
            </a:p>
          </p:txBody>
        </p:sp>
        <p:sp>
          <p:nvSpPr>
            <p:cNvPr id="10" name="Rounded Rectangle 9">
              <a:extLst>
                <a:ext uri="{FF2B5EF4-FFF2-40B4-BE49-F238E27FC236}">
                  <a16:creationId xmlns:a16="http://schemas.microsoft.com/office/drawing/2014/main" id="{2C3A7189-01BC-5D46-B9CF-E885DE96C982}"/>
                </a:ext>
              </a:extLst>
            </p:cNvPr>
            <p:cNvSpPr/>
            <p:nvPr/>
          </p:nvSpPr>
          <p:spPr>
            <a:xfrm>
              <a:off x="6212279" y="4892864"/>
              <a:ext cx="1610495" cy="370703"/>
            </a:xfrm>
            <a:prstGeom prst="roundRect">
              <a:avLst/>
            </a:prstGeom>
            <a:solidFill>
              <a:schemeClr val="accent6">
                <a:lumMod val="40000"/>
                <a:lumOff val="60000"/>
              </a:schemeClr>
            </a:solidFill>
            <a:ln w="31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SkinTextView</a:t>
              </a:r>
              <a:endParaRPr lang="en-US" sz="1400" dirty="0">
                <a:solidFill>
                  <a:schemeClr val="accent6">
                    <a:lumMod val="50000"/>
                  </a:schemeClr>
                </a:solidFill>
              </a:endParaRPr>
            </a:p>
          </p:txBody>
        </p:sp>
        <p:sp>
          <p:nvSpPr>
            <p:cNvPr id="11" name="Rounded Rectangle 10">
              <a:extLst>
                <a:ext uri="{FF2B5EF4-FFF2-40B4-BE49-F238E27FC236}">
                  <a16:creationId xmlns:a16="http://schemas.microsoft.com/office/drawing/2014/main" id="{D265C48A-B39D-8B46-ABD7-DFB627A3D6CF}"/>
                </a:ext>
              </a:extLst>
            </p:cNvPr>
            <p:cNvSpPr/>
            <p:nvPr/>
          </p:nvSpPr>
          <p:spPr>
            <a:xfrm>
              <a:off x="8184005" y="4892864"/>
              <a:ext cx="1610495" cy="370703"/>
            </a:xfrm>
            <a:prstGeom prst="roundRect">
              <a:avLst/>
            </a:prstGeom>
            <a:solidFill>
              <a:schemeClr val="accent6">
                <a:lumMod val="40000"/>
                <a:lumOff val="60000"/>
              </a:schemeClr>
            </a:solidFill>
            <a:ln w="31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lumMod val="50000"/>
                    </a:schemeClr>
                  </a:solidFill>
                </a:rPr>
                <a:t>SkinButtom</a:t>
              </a:r>
              <a:endParaRPr lang="en-US" sz="1400" dirty="0">
                <a:solidFill>
                  <a:schemeClr val="accent6">
                    <a:lumMod val="50000"/>
                  </a:schemeClr>
                </a:solidFill>
              </a:endParaRPr>
            </a:p>
          </p:txBody>
        </p:sp>
        <p:sp>
          <p:nvSpPr>
            <p:cNvPr id="12" name="Rounded Rectangle 11">
              <a:extLst>
                <a:ext uri="{FF2B5EF4-FFF2-40B4-BE49-F238E27FC236}">
                  <a16:creationId xmlns:a16="http://schemas.microsoft.com/office/drawing/2014/main" id="{1CBD3740-97E7-3044-AA3B-0B086FA19650}"/>
                </a:ext>
              </a:extLst>
            </p:cNvPr>
            <p:cNvSpPr/>
            <p:nvPr/>
          </p:nvSpPr>
          <p:spPr>
            <a:xfrm>
              <a:off x="10155731" y="4892864"/>
              <a:ext cx="1610495" cy="370703"/>
            </a:xfrm>
            <a:prstGeom prst="roundRect">
              <a:avLst/>
            </a:prstGeom>
            <a:solidFill>
              <a:schemeClr val="accent6">
                <a:lumMod val="40000"/>
                <a:lumOff val="60000"/>
              </a:schemeClr>
            </a:solidFill>
            <a:ln w="31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6">
                      <a:lumMod val="50000"/>
                    </a:schemeClr>
                  </a:solidFill>
                </a:rPr>
                <a:t>…</a:t>
              </a:r>
            </a:p>
          </p:txBody>
        </p:sp>
        <p:sp>
          <p:nvSpPr>
            <p:cNvPr id="17" name="Rounded Rectangle 16">
              <a:extLst>
                <a:ext uri="{FF2B5EF4-FFF2-40B4-BE49-F238E27FC236}">
                  <a16:creationId xmlns:a16="http://schemas.microsoft.com/office/drawing/2014/main" id="{431B70A7-C342-F344-B700-6C203C67DE4A}"/>
                </a:ext>
              </a:extLst>
            </p:cNvPr>
            <p:cNvSpPr/>
            <p:nvPr/>
          </p:nvSpPr>
          <p:spPr>
            <a:xfrm>
              <a:off x="6152403" y="4037078"/>
              <a:ext cx="1670371" cy="370703"/>
            </a:xfrm>
            <a:prstGeom prst="roundRect">
              <a:avLst/>
            </a:prstGeom>
            <a:solidFill>
              <a:schemeClr val="accent1">
                <a:lumMod val="40000"/>
                <a:lumOff val="60000"/>
              </a:schemeClr>
            </a:solid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1">
                      <a:lumMod val="75000"/>
                    </a:schemeClr>
                  </a:solidFill>
                </a:rPr>
                <a:t>SkinThemeManager</a:t>
              </a:r>
              <a:endParaRPr lang="en-US" sz="1400" dirty="0">
                <a:solidFill>
                  <a:schemeClr val="accent1">
                    <a:lumMod val="75000"/>
                  </a:schemeClr>
                </a:solidFill>
              </a:endParaRPr>
            </a:p>
          </p:txBody>
        </p:sp>
        <p:cxnSp>
          <p:nvCxnSpPr>
            <p:cNvPr id="26" name="Curved Connector 25">
              <a:extLst>
                <a:ext uri="{FF2B5EF4-FFF2-40B4-BE49-F238E27FC236}">
                  <a16:creationId xmlns:a16="http://schemas.microsoft.com/office/drawing/2014/main" id="{FC22F768-DE66-F645-84C6-DD6C5B7126F7}"/>
                </a:ext>
              </a:extLst>
            </p:cNvPr>
            <p:cNvCxnSpPr>
              <a:cxnSpLocks/>
              <a:stCxn id="17" idx="3"/>
              <a:endCxn id="9" idx="2"/>
            </p:cNvCxnSpPr>
            <p:nvPr/>
          </p:nvCxnSpPr>
          <p:spPr>
            <a:xfrm flipV="1">
              <a:off x="7822774" y="4222078"/>
              <a:ext cx="333949" cy="35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8" name="Rounded Rectangle 27">
            <a:extLst>
              <a:ext uri="{FF2B5EF4-FFF2-40B4-BE49-F238E27FC236}">
                <a16:creationId xmlns:a16="http://schemas.microsoft.com/office/drawing/2014/main" id="{7B14A5DA-526B-B54F-A7A8-8B778456B8AA}"/>
              </a:ext>
            </a:extLst>
          </p:cNvPr>
          <p:cNvSpPr/>
          <p:nvPr/>
        </p:nvSpPr>
        <p:spPr>
          <a:xfrm>
            <a:off x="319663" y="2721587"/>
            <a:ext cx="5415105" cy="313282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dirty="0">
                <a:solidFill>
                  <a:schemeClr val="accent5">
                    <a:lumMod val="50000"/>
                  </a:schemeClr>
                </a:solidFill>
              </a:rPr>
              <a:t>1.SkinXXX</a:t>
            </a:r>
            <a:r>
              <a:rPr lang="zh-CN" altLang="en-US" sz="2000" dirty="0">
                <a:solidFill>
                  <a:schemeClr val="accent5">
                    <a:lumMod val="50000"/>
                  </a:schemeClr>
                </a:solidFill>
              </a:rPr>
              <a:t>实现了</a:t>
            </a:r>
            <a:r>
              <a:rPr lang="en-US" altLang="zh-CN" sz="2000" dirty="0" err="1">
                <a:solidFill>
                  <a:schemeClr val="accent5">
                    <a:lumMod val="50000"/>
                  </a:schemeClr>
                </a:solidFill>
              </a:rPr>
              <a:t>ISkinInterface</a:t>
            </a:r>
            <a:r>
              <a:rPr lang="zh-CN" altLang="en-US" sz="2000" dirty="0">
                <a:solidFill>
                  <a:schemeClr val="accent5">
                    <a:lumMod val="50000"/>
                  </a:schemeClr>
                </a:solidFill>
              </a:rPr>
              <a:t>接口，界面必须使用</a:t>
            </a:r>
            <a:r>
              <a:rPr lang="en-US" altLang="zh-CN" sz="2000" dirty="0" err="1">
                <a:solidFill>
                  <a:schemeClr val="accent5">
                    <a:lumMod val="50000"/>
                  </a:schemeClr>
                </a:solidFill>
              </a:rPr>
              <a:t>SkinXXX</a:t>
            </a:r>
            <a:r>
              <a:rPr lang="zh-CN" altLang="en-US" sz="2000" dirty="0">
                <a:solidFill>
                  <a:schemeClr val="accent5">
                    <a:lumMod val="50000"/>
                  </a:schemeClr>
                </a:solidFill>
              </a:rPr>
              <a:t>的组件</a:t>
            </a:r>
            <a:endParaRPr lang="en-US" altLang="zh-CN" sz="2000" dirty="0">
              <a:solidFill>
                <a:schemeClr val="accent5">
                  <a:lumMod val="50000"/>
                </a:schemeClr>
              </a:solidFill>
            </a:endParaRPr>
          </a:p>
          <a:p>
            <a:endParaRPr lang="en-US" altLang="zh-CN" sz="2000" dirty="0">
              <a:solidFill>
                <a:schemeClr val="accent5">
                  <a:lumMod val="50000"/>
                </a:schemeClr>
              </a:solidFill>
            </a:endParaRPr>
          </a:p>
          <a:p>
            <a:r>
              <a:rPr lang="en-US" altLang="zh-CN" sz="2000" dirty="0">
                <a:solidFill>
                  <a:schemeClr val="accent5">
                    <a:lumMod val="50000"/>
                  </a:schemeClr>
                </a:solidFill>
              </a:rPr>
              <a:t>2.SkinXXX</a:t>
            </a:r>
            <a:r>
              <a:rPr lang="zh-CN" altLang="en-US" sz="2000" dirty="0">
                <a:solidFill>
                  <a:schemeClr val="accent5">
                    <a:lumMod val="50000"/>
                  </a:schemeClr>
                </a:solidFill>
              </a:rPr>
              <a:t>会在构造的时候添加到</a:t>
            </a:r>
            <a:r>
              <a:rPr lang="en-US" altLang="zh-CN" sz="2000" dirty="0" err="1">
                <a:solidFill>
                  <a:schemeClr val="accent5">
                    <a:lumMod val="50000"/>
                  </a:schemeClr>
                </a:solidFill>
              </a:rPr>
              <a:t>SkinThemeMangar</a:t>
            </a:r>
            <a:endParaRPr lang="en-US" altLang="zh-CN" sz="2000" dirty="0">
              <a:solidFill>
                <a:schemeClr val="accent5">
                  <a:lumMod val="50000"/>
                </a:schemeClr>
              </a:solidFill>
            </a:endParaRPr>
          </a:p>
          <a:p>
            <a:endParaRPr lang="en-US" altLang="zh-CN" sz="2000" dirty="0">
              <a:solidFill>
                <a:schemeClr val="accent5">
                  <a:lumMod val="50000"/>
                </a:schemeClr>
              </a:solidFill>
            </a:endParaRPr>
          </a:p>
          <a:p>
            <a:r>
              <a:rPr lang="en-US" altLang="zh-CN" sz="2000" dirty="0">
                <a:solidFill>
                  <a:schemeClr val="accent5">
                    <a:lumMod val="50000"/>
                  </a:schemeClr>
                </a:solidFill>
              </a:rPr>
              <a:t>3.SkinThemeManager</a:t>
            </a:r>
            <a:r>
              <a:rPr lang="zh-CN" altLang="en-US" sz="2000" dirty="0">
                <a:solidFill>
                  <a:schemeClr val="accent5">
                    <a:lumMod val="50000"/>
                  </a:schemeClr>
                </a:solidFill>
              </a:rPr>
              <a:t>是一个单例，聚合所有需要换肤的</a:t>
            </a:r>
            <a:r>
              <a:rPr lang="en-US" altLang="zh-CN" sz="2000" dirty="0">
                <a:solidFill>
                  <a:schemeClr val="accent5">
                    <a:lumMod val="50000"/>
                  </a:schemeClr>
                </a:solidFill>
              </a:rPr>
              <a:t>View</a:t>
            </a:r>
            <a:r>
              <a:rPr lang="zh-CN" altLang="en-US" sz="2000" dirty="0">
                <a:solidFill>
                  <a:schemeClr val="accent5">
                    <a:lumMod val="50000"/>
                  </a:schemeClr>
                </a:solidFill>
              </a:rPr>
              <a:t>，当主题变化的时候通知所有的</a:t>
            </a:r>
            <a:r>
              <a:rPr lang="en-US" altLang="zh-CN" sz="2000" dirty="0">
                <a:solidFill>
                  <a:schemeClr val="accent5">
                    <a:lumMod val="50000"/>
                  </a:schemeClr>
                </a:solidFill>
              </a:rPr>
              <a:t>View</a:t>
            </a:r>
            <a:r>
              <a:rPr lang="zh-CN" altLang="en-US" sz="2000" dirty="0">
                <a:solidFill>
                  <a:schemeClr val="accent5">
                    <a:lumMod val="50000"/>
                  </a:schemeClr>
                </a:solidFill>
              </a:rPr>
              <a:t>改变其对应的属性值</a:t>
            </a:r>
            <a:endParaRPr lang="en-US" altLang="zh-CN" sz="2000" dirty="0">
              <a:solidFill>
                <a:schemeClr val="accent5">
                  <a:lumMod val="50000"/>
                </a:schemeClr>
              </a:solidFill>
            </a:endParaRPr>
          </a:p>
          <a:p>
            <a:endParaRPr lang="en-US" altLang="zh-CN" sz="2000" dirty="0">
              <a:solidFill>
                <a:schemeClr val="accent5">
                  <a:lumMod val="50000"/>
                </a:schemeClr>
              </a:solidFill>
            </a:endParaRPr>
          </a:p>
          <a:p>
            <a:endParaRPr lang="en-US" altLang="zh-CN" sz="2000" dirty="0">
              <a:solidFill>
                <a:schemeClr val="accent5">
                  <a:lumMod val="50000"/>
                </a:schemeClr>
              </a:solidFill>
            </a:endParaRPr>
          </a:p>
        </p:txBody>
      </p:sp>
      <p:cxnSp>
        <p:nvCxnSpPr>
          <p:cNvPr id="25" name="Straight Connector 24">
            <a:extLst>
              <a:ext uri="{FF2B5EF4-FFF2-40B4-BE49-F238E27FC236}">
                <a16:creationId xmlns:a16="http://schemas.microsoft.com/office/drawing/2014/main" id="{2FEE2330-21ED-2240-A403-D6F1D9B01252}"/>
              </a:ext>
            </a:extLst>
          </p:cNvPr>
          <p:cNvCxnSpPr>
            <a:cxnSpLocks/>
          </p:cNvCxnSpPr>
          <p:nvPr/>
        </p:nvCxnSpPr>
        <p:spPr>
          <a:xfrm>
            <a:off x="6095999" y="4379818"/>
            <a:ext cx="587838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ADD6D9C4-8D6C-BB4F-A9D9-33A59450B2EC}"/>
              </a:ext>
            </a:extLst>
          </p:cNvPr>
          <p:cNvCxnSpPr>
            <a:stCxn id="10" idx="0"/>
            <a:endCxn id="9" idx="4"/>
          </p:cNvCxnSpPr>
          <p:nvPr/>
        </p:nvCxnSpPr>
        <p:spPr>
          <a:xfrm rot="5400000" flipH="1" flipV="1">
            <a:off x="7717347" y="2528249"/>
            <a:ext cx="445275" cy="207747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DCD30D6F-3D23-5143-965B-76529693591E}"/>
              </a:ext>
            </a:extLst>
          </p:cNvPr>
          <p:cNvCxnSpPr>
            <a:stCxn id="11" idx="0"/>
            <a:endCxn id="9" idx="4"/>
          </p:cNvCxnSpPr>
          <p:nvPr/>
        </p:nvCxnSpPr>
        <p:spPr>
          <a:xfrm rot="5400000" flipH="1" flipV="1">
            <a:off x="8703210" y="3514112"/>
            <a:ext cx="445275" cy="10574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6E8C0E42-CA92-6D41-B5E9-23C7586A0FD8}"/>
              </a:ext>
            </a:extLst>
          </p:cNvPr>
          <p:cNvCxnSpPr>
            <a:stCxn id="12" idx="0"/>
            <a:endCxn id="9" idx="4"/>
          </p:cNvCxnSpPr>
          <p:nvPr/>
        </p:nvCxnSpPr>
        <p:spPr>
          <a:xfrm rot="16200000" flipV="1">
            <a:off x="9689073" y="2633997"/>
            <a:ext cx="445275" cy="18659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a:extLst>
              <a:ext uri="{FF2B5EF4-FFF2-40B4-BE49-F238E27FC236}">
                <a16:creationId xmlns:a16="http://schemas.microsoft.com/office/drawing/2014/main" id="{A2A7E8F9-8524-1741-B22E-318B04CE39A5}"/>
              </a:ext>
            </a:extLst>
          </p:cNvPr>
          <p:cNvSpPr/>
          <p:nvPr/>
        </p:nvSpPr>
        <p:spPr>
          <a:xfrm>
            <a:off x="6100794" y="4746977"/>
            <a:ext cx="1610495" cy="370703"/>
          </a:xfrm>
          <a:prstGeom prst="roundRect">
            <a:avLst/>
          </a:prstGeom>
          <a:solidFill>
            <a:schemeClr val="accent4">
              <a:lumMod val="40000"/>
              <a:lumOff val="6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Activity</a:t>
            </a:r>
          </a:p>
        </p:txBody>
      </p:sp>
      <p:sp>
        <p:nvSpPr>
          <p:cNvPr id="49" name="Rounded Rectangle 48">
            <a:extLst>
              <a:ext uri="{FF2B5EF4-FFF2-40B4-BE49-F238E27FC236}">
                <a16:creationId xmlns:a16="http://schemas.microsoft.com/office/drawing/2014/main" id="{D857405D-0892-E14D-B3CE-62D8392B5986}"/>
              </a:ext>
            </a:extLst>
          </p:cNvPr>
          <p:cNvSpPr/>
          <p:nvPr/>
        </p:nvSpPr>
        <p:spPr>
          <a:xfrm>
            <a:off x="8120599" y="4746976"/>
            <a:ext cx="1610495" cy="370703"/>
          </a:xfrm>
          <a:prstGeom prst="roundRect">
            <a:avLst/>
          </a:prstGeom>
          <a:solidFill>
            <a:schemeClr val="accent4">
              <a:lumMod val="40000"/>
              <a:lumOff val="6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Fragment</a:t>
            </a:r>
          </a:p>
        </p:txBody>
      </p:sp>
      <p:sp>
        <p:nvSpPr>
          <p:cNvPr id="50" name="Rounded Rectangle 49">
            <a:extLst>
              <a:ext uri="{FF2B5EF4-FFF2-40B4-BE49-F238E27FC236}">
                <a16:creationId xmlns:a16="http://schemas.microsoft.com/office/drawing/2014/main" id="{33F04927-3C24-BE4C-A47B-963CF0C08B6D}"/>
              </a:ext>
            </a:extLst>
          </p:cNvPr>
          <p:cNvSpPr/>
          <p:nvPr/>
        </p:nvSpPr>
        <p:spPr>
          <a:xfrm>
            <a:off x="10097120" y="4746976"/>
            <a:ext cx="1610495" cy="370703"/>
          </a:xfrm>
          <a:prstGeom prst="roundRect">
            <a:avLst/>
          </a:prstGeom>
          <a:solidFill>
            <a:schemeClr val="accent4">
              <a:lumMod val="40000"/>
              <a:lumOff val="60000"/>
            </a:schemeClr>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Other</a:t>
            </a:r>
          </a:p>
        </p:txBody>
      </p:sp>
      <p:sp>
        <p:nvSpPr>
          <p:cNvPr id="51" name="Up Arrow 50">
            <a:extLst>
              <a:ext uri="{FF2B5EF4-FFF2-40B4-BE49-F238E27FC236}">
                <a16:creationId xmlns:a16="http://schemas.microsoft.com/office/drawing/2014/main" id="{3CF4BFA0-A189-2E46-9F0C-B30BD87AB538}"/>
              </a:ext>
            </a:extLst>
          </p:cNvPr>
          <p:cNvSpPr/>
          <p:nvPr/>
        </p:nvSpPr>
        <p:spPr>
          <a:xfrm>
            <a:off x="6829114" y="4425919"/>
            <a:ext cx="203282" cy="173388"/>
          </a:xfrm>
          <a:prstGeom prst="upArrow">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2" name="Up Arrow 51">
            <a:extLst>
              <a:ext uri="{FF2B5EF4-FFF2-40B4-BE49-F238E27FC236}">
                <a16:creationId xmlns:a16="http://schemas.microsoft.com/office/drawing/2014/main" id="{C1B25588-2E48-3E47-92B8-CB62678738AB}"/>
              </a:ext>
            </a:extLst>
          </p:cNvPr>
          <p:cNvSpPr/>
          <p:nvPr/>
        </p:nvSpPr>
        <p:spPr>
          <a:xfrm>
            <a:off x="8775438" y="4440789"/>
            <a:ext cx="203282" cy="173388"/>
          </a:xfrm>
          <a:prstGeom prst="upArrow">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3" name="Up Arrow 52">
            <a:extLst>
              <a:ext uri="{FF2B5EF4-FFF2-40B4-BE49-F238E27FC236}">
                <a16:creationId xmlns:a16="http://schemas.microsoft.com/office/drawing/2014/main" id="{CFDA2517-ACC2-3A4E-B1D5-640768B4544C}"/>
              </a:ext>
            </a:extLst>
          </p:cNvPr>
          <p:cNvSpPr/>
          <p:nvPr/>
        </p:nvSpPr>
        <p:spPr>
          <a:xfrm>
            <a:off x="10800726" y="4440789"/>
            <a:ext cx="203282" cy="173388"/>
          </a:xfrm>
          <a:prstGeom prst="upArrow">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4" name="Oval 53">
            <a:extLst>
              <a:ext uri="{FF2B5EF4-FFF2-40B4-BE49-F238E27FC236}">
                <a16:creationId xmlns:a16="http://schemas.microsoft.com/office/drawing/2014/main" id="{35CB7269-A0F7-E842-B4D1-A6822BE8C9C5}"/>
              </a:ext>
            </a:extLst>
          </p:cNvPr>
          <p:cNvSpPr/>
          <p:nvPr/>
        </p:nvSpPr>
        <p:spPr>
          <a:xfrm>
            <a:off x="10145201" y="2914212"/>
            <a:ext cx="1661462" cy="445275"/>
          </a:xfrm>
          <a:prstGeom prst="ellipse">
            <a:avLst/>
          </a:prstGeom>
          <a:solidFill>
            <a:schemeClr val="accent4">
              <a:lumMod val="20000"/>
              <a:lumOff val="80000"/>
            </a:schemeClr>
          </a:solidFill>
          <a:ln>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sz="1400" dirty="0">
                <a:solidFill>
                  <a:schemeClr val="accent2">
                    <a:lumMod val="50000"/>
                  </a:schemeClr>
                </a:solidFill>
              </a:rPr>
              <a:t>changeSkin</a:t>
            </a:r>
          </a:p>
        </p:txBody>
      </p:sp>
    </p:spTree>
    <p:extLst>
      <p:ext uri="{BB962C8B-B14F-4D97-AF65-F5344CB8AC3E}">
        <p14:creationId xmlns:p14="http://schemas.microsoft.com/office/powerpoint/2010/main" val="2275162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5F25A064-8F8C-144C-8727-E8BFC4784894}"/>
              </a:ext>
            </a:extLst>
          </p:cNvPr>
          <p:cNvSpPr/>
          <p:nvPr/>
        </p:nvSpPr>
        <p:spPr>
          <a:xfrm>
            <a:off x="457199" y="342818"/>
            <a:ext cx="6154615"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accent5">
                    <a:lumMod val="50000"/>
                  </a:schemeClr>
                </a:solidFill>
              </a:rPr>
              <a:t>助手换肤方案的优缺点</a:t>
            </a:r>
            <a:endParaRPr lang="en-US" sz="3200" b="1" dirty="0">
              <a:solidFill>
                <a:schemeClr val="accent5">
                  <a:lumMod val="50000"/>
                </a:schemeClr>
              </a:solidFill>
            </a:endParaRPr>
          </a:p>
        </p:txBody>
      </p:sp>
      <p:grpSp>
        <p:nvGrpSpPr>
          <p:cNvPr id="8" name="Group 7">
            <a:extLst>
              <a:ext uri="{FF2B5EF4-FFF2-40B4-BE49-F238E27FC236}">
                <a16:creationId xmlns:a16="http://schemas.microsoft.com/office/drawing/2014/main" id="{5617BDE1-DF63-E94A-B06E-E5BBBDBEBC30}"/>
              </a:ext>
            </a:extLst>
          </p:cNvPr>
          <p:cNvGrpSpPr/>
          <p:nvPr/>
        </p:nvGrpSpPr>
        <p:grpSpPr>
          <a:xfrm>
            <a:off x="457199" y="1265486"/>
            <a:ext cx="3916838" cy="1552082"/>
            <a:chOff x="457199" y="1265486"/>
            <a:chExt cx="3916838" cy="1552082"/>
          </a:xfrm>
        </p:grpSpPr>
        <p:sp>
          <p:nvSpPr>
            <p:cNvPr id="5" name="Rounded Rectangle 4">
              <a:extLst>
                <a:ext uri="{FF2B5EF4-FFF2-40B4-BE49-F238E27FC236}">
                  <a16:creationId xmlns:a16="http://schemas.microsoft.com/office/drawing/2014/main" id="{A8A9ADF4-BFF8-354F-99CB-00CF71A604B4}"/>
                </a:ext>
              </a:extLst>
            </p:cNvPr>
            <p:cNvSpPr/>
            <p:nvPr/>
          </p:nvSpPr>
          <p:spPr>
            <a:xfrm>
              <a:off x="457200" y="1265486"/>
              <a:ext cx="2795047"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优点</a:t>
              </a:r>
              <a:endParaRPr lang="en-US" sz="2400" b="1" dirty="0">
                <a:solidFill>
                  <a:schemeClr val="accent2">
                    <a:lumMod val="50000"/>
                  </a:schemeClr>
                </a:solidFill>
              </a:endParaRPr>
            </a:p>
          </p:txBody>
        </p:sp>
        <p:sp>
          <p:nvSpPr>
            <p:cNvPr id="6" name="Rounded Rectangle 5">
              <a:extLst>
                <a:ext uri="{FF2B5EF4-FFF2-40B4-BE49-F238E27FC236}">
                  <a16:creationId xmlns:a16="http://schemas.microsoft.com/office/drawing/2014/main" id="{66259484-5096-7E49-9FA8-3625488EBCAE}"/>
                </a:ext>
              </a:extLst>
            </p:cNvPr>
            <p:cNvSpPr/>
            <p:nvPr/>
          </p:nvSpPr>
          <p:spPr>
            <a:xfrm>
              <a:off x="457199" y="1840882"/>
              <a:ext cx="39168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5">
                      <a:lumMod val="50000"/>
                    </a:schemeClr>
                  </a:solidFill>
                </a:rPr>
                <a:t>1.</a:t>
              </a:r>
              <a:r>
                <a:rPr lang="zh-CN" altLang="en-US" sz="2000" b="1" dirty="0">
                  <a:solidFill>
                    <a:schemeClr val="accent5">
                      <a:lumMod val="50000"/>
                    </a:schemeClr>
                  </a:solidFill>
                </a:rPr>
                <a:t>系统自带的换肤方案</a:t>
              </a:r>
              <a:endParaRPr lang="en-US" sz="2000" b="1" dirty="0">
                <a:solidFill>
                  <a:schemeClr val="accent5">
                    <a:lumMod val="50000"/>
                  </a:schemeClr>
                </a:solidFill>
              </a:endParaRPr>
            </a:p>
          </p:txBody>
        </p:sp>
        <p:sp>
          <p:nvSpPr>
            <p:cNvPr id="7" name="Rounded Rectangle 6">
              <a:extLst>
                <a:ext uri="{FF2B5EF4-FFF2-40B4-BE49-F238E27FC236}">
                  <a16:creationId xmlns:a16="http://schemas.microsoft.com/office/drawing/2014/main" id="{004DBF43-4D29-154A-A96F-36A57C2ACA90}"/>
                </a:ext>
              </a:extLst>
            </p:cNvPr>
            <p:cNvSpPr/>
            <p:nvPr/>
          </p:nvSpPr>
          <p:spPr>
            <a:xfrm>
              <a:off x="457199" y="2330733"/>
              <a:ext cx="39168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5">
                      <a:lumMod val="50000"/>
                    </a:schemeClr>
                  </a:solidFill>
                </a:rPr>
                <a:t>2.</a:t>
              </a:r>
              <a:r>
                <a:rPr lang="zh-CN" altLang="en-US" sz="2000" b="1" dirty="0">
                  <a:solidFill>
                    <a:schemeClr val="accent5">
                      <a:lumMod val="50000"/>
                    </a:schemeClr>
                  </a:solidFill>
                </a:rPr>
                <a:t>实现相对简单</a:t>
              </a:r>
              <a:endParaRPr lang="en-US" sz="2000" b="1" dirty="0">
                <a:solidFill>
                  <a:schemeClr val="accent5">
                    <a:lumMod val="50000"/>
                  </a:schemeClr>
                </a:solidFill>
              </a:endParaRPr>
            </a:p>
          </p:txBody>
        </p:sp>
      </p:grpSp>
      <p:grpSp>
        <p:nvGrpSpPr>
          <p:cNvPr id="27" name="Group 26">
            <a:extLst>
              <a:ext uri="{FF2B5EF4-FFF2-40B4-BE49-F238E27FC236}">
                <a16:creationId xmlns:a16="http://schemas.microsoft.com/office/drawing/2014/main" id="{71B687D9-ED49-4940-A53F-91BDCBCAD81D}"/>
              </a:ext>
            </a:extLst>
          </p:cNvPr>
          <p:cNvGrpSpPr/>
          <p:nvPr/>
        </p:nvGrpSpPr>
        <p:grpSpPr>
          <a:xfrm>
            <a:off x="4220061" y="1152362"/>
            <a:ext cx="7148664" cy="5278248"/>
            <a:chOff x="4220061" y="1152362"/>
            <a:chExt cx="7148664" cy="5278248"/>
          </a:xfrm>
        </p:grpSpPr>
        <p:sp>
          <p:nvSpPr>
            <p:cNvPr id="10" name="Rounded Rectangle 9">
              <a:extLst>
                <a:ext uri="{FF2B5EF4-FFF2-40B4-BE49-F238E27FC236}">
                  <a16:creationId xmlns:a16="http://schemas.microsoft.com/office/drawing/2014/main" id="{DC06BA7C-DB67-1148-9FA4-3DCB3D37195F}"/>
                </a:ext>
              </a:extLst>
            </p:cNvPr>
            <p:cNvSpPr/>
            <p:nvPr/>
          </p:nvSpPr>
          <p:spPr>
            <a:xfrm>
              <a:off x="4220066" y="1152362"/>
              <a:ext cx="2795047"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rgbClr val="C00000"/>
                  </a:solidFill>
                </a:rPr>
                <a:t>缺点</a:t>
              </a:r>
              <a:endParaRPr lang="en-US" sz="2400" b="1" dirty="0">
                <a:solidFill>
                  <a:srgbClr val="C00000"/>
                </a:solidFill>
              </a:endParaRPr>
            </a:p>
          </p:txBody>
        </p:sp>
        <p:grpSp>
          <p:nvGrpSpPr>
            <p:cNvPr id="14" name="Group 13">
              <a:extLst>
                <a:ext uri="{FF2B5EF4-FFF2-40B4-BE49-F238E27FC236}">
                  <a16:creationId xmlns:a16="http://schemas.microsoft.com/office/drawing/2014/main" id="{FE387B5B-254D-AD4F-8F47-2E456948E06B}"/>
                </a:ext>
              </a:extLst>
            </p:cNvPr>
            <p:cNvGrpSpPr/>
            <p:nvPr/>
          </p:nvGrpSpPr>
          <p:grpSpPr>
            <a:xfrm>
              <a:off x="4220064" y="1727758"/>
              <a:ext cx="7148661" cy="1062574"/>
              <a:chOff x="4220064" y="1840882"/>
              <a:chExt cx="7148661" cy="1062574"/>
            </a:xfrm>
          </p:grpSpPr>
          <p:sp>
            <p:nvSpPr>
              <p:cNvPr id="11" name="Rounded Rectangle 10">
                <a:extLst>
                  <a:ext uri="{FF2B5EF4-FFF2-40B4-BE49-F238E27FC236}">
                    <a16:creationId xmlns:a16="http://schemas.microsoft.com/office/drawing/2014/main" id="{1EA37788-4ED5-B641-9F93-093DEEDB7AE0}"/>
                  </a:ext>
                </a:extLst>
              </p:cNvPr>
              <p:cNvSpPr/>
              <p:nvPr/>
            </p:nvSpPr>
            <p:spPr>
              <a:xfrm>
                <a:off x="4220065" y="1840882"/>
                <a:ext cx="39168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5">
                        <a:lumMod val="50000"/>
                      </a:schemeClr>
                    </a:solidFill>
                  </a:rPr>
                  <a:t>1.</a:t>
                </a:r>
                <a:r>
                  <a:rPr lang="zh-CN" altLang="en-US" sz="2000" b="1" dirty="0">
                    <a:solidFill>
                      <a:schemeClr val="accent5">
                        <a:lumMod val="50000"/>
                      </a:schemeClr>
                    </a:solidFill>
                  </a:rPr>
                  <a:t>使用困难</a:t>
                </a:r>
                <a:endParaRPr lang="en-US" sz="2000" b="1" dirty="0">
                  <a:solidFill>
                    <a:schemeClr val="accent5">
                      <a:lumMod val="50000"/>
                    </a:schemeClr>
                  </a:solidFill>
                </a:endParaRPr>
              </a:p>
            </p:txBody>
          </p:sp>
          <p:sp>
            <p:nvSpPr>
              <p:cNvPr id="13" name="Rounded Rectangle 12">
                <a:extLst>
                  <a:ext uri="{FF2B5EF4-FFF2-40B4-BE49-F238E27FC236}">
                    <a16:creationId xmlns:a16="http://schemas.microsoft.com/office/drawing/2014/main" id="{B24F2176-B074-6A41-B8C8-3F7854B6CF8A}"/>
                  </a:ext>
                </a:extLst>
              </p:cNvPr>
              <p:cNvSpPr/>
              <p:nvPr/>
            </p:nvSpPr>
            <p:spPr>
              <a:xfrm>
                <a:off x="4220064" y="2303102"/>
                <a:ext cx="7148661" cy="600354"/>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600" dirty="0">
                    <a:solidFill>
                      <a:schemeClr val="bg2">
                        <a:lumMod val="50000"/>
                      </a:schemeClr>
                    </a:solidFill>
                  </a:rPr>
                  <a:t>给</a:t>
                </a:r>
                <a:r>
                  <a:rPr lang="en-US" altLang="zh-CN" sz="1600" dirty="0">
                    <a:solidFill>
                      <a:schemeClr val="bg2">
                        <a:lumMod val="50000"/>
                      </a:schemeClr>
                    </a:solidFill>
                  </a:rPr>
                  <a:t>View</a:t>
                </a:r>
                <a:r>
                  <a:rPr lang="zh-CN" altLang="en-US" sz="1600" dirty="0">
                    <a:solidFill>
                      <a:schemeClr val="bg2">
                        <a:lumMod val="50000"/>
                      </a:schemeClr>
                    </a:solidFill>
                  </a:rPr>
                  <a:t>增加一个背景，需要先定义属性，然后在主题增加</a:t>
                </a:r>
                <a:r>
                  <a:rPr lang="en-US" altLang="zh-CN" sz="1600" dirty="0">
                    <a:solidFill>
                      <a:schemeClr val="bg2">
                        <a:lumMod val="50000"/>
                      </a:schemeClr>
                    </a:solidFill>
                  </a:rPr>
                  <a:t>item</a:t>
                </a:r>
                <a:r>
                  <a:rPr lang="zh-CN" altLang="en-US" sz="1600" dirty="0">
                    <a:solidFill>
                      <a:schemeClr val="bg2">
                        <a:lumMod val="50000"/>
                      </a:schemeClr>
                    </a:solidFill>
                  </a:rPr>
                  <a:t>，最后才能使用主题属性</a:t>
                </a:r>
                <a:endParaRPr lang="en-US" sz="1600" dirty="0">
                  <a:solidFill>
                    <a:schemeClr val="bg2">
                      <a:lumMod val="50000"/>
                    </a:schemeClr>
                  </a:solidFill>
                </a:endParaRPr>
              </a:p>
            </p:txBody>
          </p:sp>
        </p:grpSp>
        <p:grpSp>
          <p:nvGrpSpPr>
            <p:cNvPr id="15" name="Group 14">
              <a:extLst>
                <a:ext uri="{FF2B5EF4-FFF2-40B4-BE49-F238E27FC236}">
                  <a16:creationId xmlns:a16="http://schemas.microsoft.com/office/drawing/2014/main" id="{F1AA4959-5389-8A47-BB7E-A6C5483AB9FE}"/>
                </a:ext>
              </a:extLst>
            </p:cNvPr>
            <p:cNvGrpSpPr/>
            <p:nvPr/>
          </p:nvGrpSpPr>
          <p:grpSpPr>
            <a:xfrm>
              <a:off x="4220063" y="2846460"/>
              <a:ext cx="7148661" cy="924262"/>
              <a:chOff x="4220064" y="1840882"/>
              <a:chExt cx="7148661" cy="1062574"/>
            </a:xfrm>
          </p:grpSpPr>
          <p:sp>
            <p:nvSpPr>
              <p:cNvPr id="16" name="Rounded Rectangle 15">
                <a:extLst>
                  <a:ext uri="{FF2B5EF4-FFF2-40B4-BE49-F238E27FC236}">
                    <a16:creationId xmlns:a16="http://schemas.microsoft.com/office/drawing/2014/main" id="{91205112-9DBC-9644-93E8-04BD05418247}"/>
                  </a:ext>
                </a:extLst>
              </p:cNvPr>
              <p:cNvSpPr/>
              <p:nvPr/>
            </p:nvSpPr>
            <p:spPr>
              <a:xfrm>
                <a:off x="4220065" y="1840882"/>
                <a:ext cx="39168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5">
                        <a:lumMod val="50000"/>
                      </a:schemeClr>
                    </a:solidFill>
                  </a:rPr>
                  <a:t>2.</a:t>
                </a:r>
                <a:r>
                  <a:rPr lang="zh-CN" altLang="en-US" sz="2000" b="1" dirty="0">
                    <a:solidFill>
                      <a:schemeClr val="accent5">
                        <a:lumMod val="50000"/>
                      </a:schemeClr>
                    </a:solidFill>
                  </a:rPr>
                  <a:t>侵入性太强</a:t>
                </a:r>
                <a:endParaRPr lang="en-US" sz="2000" b="1" dirty="0">
                  <a:solidFill>
                    <a:schemeClr val="accent5">
                      <a:lumMod val="50000"/>
                    </a:schemeClr>
                  </a:solidFill>
                </a:endParaRPr>
              </a:p>
            </p:txBody>
          </p:sp>
          <p:sp>
            <p:nvSpPr>
              <p:cNvPr id="17" name="Rounded Rectangle 16">
                <a:extLst>
                  <a:ext uri="{FF2B5EF4-FFF2-40B4-BE49-F238E27FC236}">
                    <a16:creationId xmlns:a16="http://schemas.microsoft.com/office/drawing/2014/main" id="{B435C875-1A5A-1B4B-8662-0C50D095B1DA}"/>
                  </a:ext>
                </a:extLst>
              </p:cNvPr>
              <p:cNvSpPr/>
              <p:nvPr/>
            </p:nvSpPr>
            <p:spPr>
              <a:xfrm>
                <a:off x="4220064" y="2303102"/>
                <a:ext cx="7148661" cy="600354"/>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600" dirty="0">
                    <a:solidFill>
                      <a:schemeClr val="bg2">
                        <a:lumMod val="50000"/>
                      </a:schemeClr>
                    </a:solidFill>
                  </a:rPr>
                  <a:t>所有的元素必须使用</a:t>
                </a:r>
                <a:r>
                  <a:rPr lang="en-US" altLang="zh-CN" sz="1600" dirty="0" err="1">
                    <a:solidFill>
                      <a:schemeClr val="bg2">
                        <a:lumMod val="50000"/>
                      </a:schemeClr>
                    </a:solidFill>
                  </a:rPr>
                  <a:t>SkinXXX</a:t>
                </a:r>
                <a:r>
                  <a:rPr lang="zh-CN" altLang="en-US" sz="1600" dirty="0">
                    <a:solidFill>
                      <a:schemeClr val="bg2">
                        <a:lumMod val="50000"/>
                      </a:schemeClr>
                    </a:solidFill>
                  </a:rPr>
                  <a:t>组件，而且每个组件都需要实现一个自己的</a:t>
                </a:r>
                <a:r>
                  <a:rPr lang="en-US" altLang="zh-CN" sz="1600" dirty="0" err="1">
                    <a:solidFill>
                      <a:schemeClr val="bg2">
                        <a:lumMod val="50000"/>
                      </a:schemeClr>
                    </a:solidFill>
                  </a:rPr>
                  <a:t>SkinXX</a:t>
                </a:r>
                <a:r>
                  <a:rPr lang="zh-CN" altLang="en-US" sz="1600" dirty="0">
                    <a:solidFill>
                      <a:schemeClr val="bg2">
                        <a:lumMod val="50000"/>
                      </a:schemeClr>
                    </a:solidFill>
                  </a:rPr>
                  <a:t>。</a:t>
                </a:r>
                <a:endParaRPr lang="en-US" sz="1600" dirty="0">
                  <a:solidFill>
                    <a:schemeClr val="bg2">
                      <a:lumMod val="50000"/>
                    </a:schemeClr>
                  </a:solidFill>
                </a:endParaRPr>
              </a:p>
            </p:txBody>
          </p:sp>
        </p:grpSp>
        <p:grpSp>
          <p:nvGrpSpPr>
            <p:cNvPr id="18" name="Group 17">
              <a:extLst>
                <a:ext uri="{FF2B5EF4-FFF2-40B4-BE49-F238E27FC236}">
                  <a16:creationId xmlns:a16="http://schemas.microsoft.com/office/drawing/2014/main" id="{551C71C3-625A-A044-B689-F0CCE99A56C2}"/>
                </a:ext>
              </a:extLst>
            </p:cNvPr>
            <p:cNvGrpSpPr/>
            <p:nvPr/>
          </p:nvGrpSpPr>
          <p:grpSpPr>
            <a:xfrm>
              <a:off x="4220062" y="3739537"/>
              <a:ext cx="7148661" cy="924262"/>
              <a:chOff x="4220064" y="1840882"/>
              <a:chExt cx="7148661" cy="1062574"/>
            </a:xfrm>
          </p:grpSpPr>
          <p:sp>
            <p:nvSpPr>
              <p:cNvPr id="19" name="Rounded Rectangle 18">
                <a:extLst>
                  <a:ext uri="{FF2B5EF4-FFF2-40B4-BE49-F238E27FC236}">
                    <a16:creationId xmlns:a16="http://schemas.microsoft.com/office/drawing/2014/main" id="{51907466-ADEC-7448-BDA1-13BB08D604EB}"/>
                  </a:ext>
                </a:extLst>
              </p:cNvPr>
              <p:cNvSpPr/>
              <p:nvPr/>
            </p:nvSpPr>
            <p:spPr>
              <a:xfrm>
                <a:off x="4220065" y="1840882"/>
                <a:ext cx="39168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5">
                        <a:lumMod val="50000"/>
                      </a:schemeClr>
                    </a:solidFill>
                  </a:rPr>
                  <a:t>3.</a:t>
                </a:r>
                <a:r>
                  <a:rPr lang="zh-CN" altLang="en-US" sz="2000" b="1" dirty="0">
                    <a:solidFill>
                      <a:schemeClr val="accent5">
                        <a:lumMod val="50000"/>
                      </a:schemeClr>
                    </a:solidFill>
                  </a:rPr>
                  <a:t>不能预览</a:t>
                </a:r>
                <a:endParaRPr lang="en-US" sz="2000" b="1" dirty="0">
                  <a:solidFill>
                    <a:schemeClr val="accent5">
                      <a:lumMod val="50000"/>
                    </a:schemeClr>
                  </a:solidFill>
                </a:endParaRPr>
              </a:p>
            </p:txBody>
          </p:sp>
          <p:sp>
            <p:nvSpPr>
              <p:cNvPr id="20" name="Rounded Rectangle 19">
                <a:extLst>
                  <a:ext uri="{FF2B5EF4-FFF2-40B4-BE49-F238E27FC236}">
                    <a16:creationId xmlns:a16="http://schemas.microsoft.com/office/drawing/2014/main" id="{85A4FC46-6EFD-F141-88AC-9A04CAC65090}"/>
                  </a:ext>
                </a:extLst>
              </p:cNvPr>
              <p:cNvSpPr/>
              <p:nvPr/>
            </p:nvSpPr>
            <p:spPr>
              <a:xfrm>
                <a:off x="4220064" y="2303102"/>
                <a:ext cx="7148661" cy="600354"/>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600" dirty="0">
                    <a:solidFill>
                      <a:schemeClr val="bg2">
                        <a:lumMod val="50000"/>
                      </a:schemeClr>
                    </a:solidFill>
                  </a:rPr>
                  <a:t>因为使用的是主题属性，所以在开发的时候不能预览</a:t>
                </a:r>
                <a:endParaRPr lang="en-US" sz="1600" dirty="0">
                  <a:solidFill>
                    <a:schemeClr val="bg2">
                      <a:lumMod val="50000"/>
                    </a:schemeClr>
                  </a:solidFill>
                </a:endParaRPr>
              </a:p>
            </p:txBody>
          </p:sp>
        </p:grpSp>
        <p:grpSp>
          <p:nvGrpSpPr>
            <p:cNvPr id="21" name="Group 20">
              <a:extLst>
                <a:ext uri="{FF2B5EF4-FFF2-40B4-BE49-F238E27FC236}">
                  <a16:creationId xmlns:a16="http://schemas.microsoft.com/office/drawing/2014/main" id="{E20C69E7-C957-CB42-AABC-D13516D03772}"/>
                </a:ext>
              </a:extLst>
            </p:cNvPr>
            <p:cNvGrpSpPr/>
            <p:nvPr/>
          </p:nvGrpSpPr>
          <p:grpSpPr>
            <a:xfrm>
              <a:off x="4220061" y="4572156"/>
              <a:ext cx="7148661" cy="924262"/>
              <a:chOff x="4220064" y="1840882"/>
              <a:chExt cx="7148661" cy="1062574"/>
            </a:xfrm>
          </p:grpSpPr>
          <p:sp>
            <p:nvSpPr>
              <p:cNvPr id="22" name="Rounded Rectangle 21">
                <a:extLst>
                  <a:ext uri="{FF2B5EF4-FFF2-40B4-BE49-F238E27FC236}">
                    <a16:creationId xmlns:a16="http://schemas.microsoft.com/office/drawing/2014/main" id="{4847806C-6F66-8542-995B-CD6060B63A51}"/>
                  </a:ext>
                </a:extLst>
              </p:cNvPr>
              <p:cNvSpPr/>
              <p:nvPr/>
            </p:nvSpPr>
            <p:spPr>
              <a:xfrm>
                <a:off x="4220065" y="1840882"/>
                <a:ext cx="39168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5">
                        <a:lumMod val="50000"/>
                      </a:schemeClr>
                    </a:solidFill>
                  </a:rPr>
                  <a:t>4.</a:t>
                </a:r>
                <a:r>
                  <a:rPr lang="zh-CN" altLang="en-US" sz="2000" b="1" dirty="0">
                    <a:solidFill>
                      <a:schemeClr val="accent5">
                        <a:lumMod val="50000"/>
                      </a:schemeClr>
                    </a:solidFill>
                  </a:rPr>
                  <a:t>资源冗余</a:t>
                </a:r>
                <a:endParaRPr lang="en-US" sz="2000" b="1" dirty="0">
                  <a:solidFill>
                    <a:schemeClr val="accent5">
                      <a:lumMod val="50000"/>
                    </a:schemeClr>
                  </a:solidFill>
                </a:endParaRPr>
              </a:p>
            </p:txBody>
          </p:sp>
          <p:sp>
            <p:nvSpPr>
              <p:cNvPr id="23" name="Rounded Rectangle 22">
                <a:extLst>
                  <a:ext uri="{FF2B5EF4-FFF2-40B4-BE49-F238E27FC236}">
                    <a16:creationId xmlns:a16="http://schemas.microsoft.com/office/drawing/2014/main" id="{6BD12792-22F7-B747-95B6-5C3D2DC6C5A5}"/>
                  </a:ext>
                </a:extLst>
              </p:cNvPr>
              <p:cNvSpPr/>
              <p:nvPr/>
            </p:nvSpPr>
            <p:spPr>
              <a:xfrm>
                <a:off x="4220064" y="2303102"/>
                <a:ext cx="7148661" cy="600354"/>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600" dirty="0">
                    <a:solidFill>
                      <a:schemeClr val="bg2">
                        <a:lumMod val="50000"/>
                      </a:schemeClr>
                    </a:solidFill>
                  </a:rPr>
                  <a:t>不同皮肤资源是通过后缀区分的，且所有的资源都会打到包里</a:t>
                </a:r>
                <a:endParaRPr lang="en-US" sz="1600" dirty="0">
                  <a:solidFill>
                    <a:schemeClr val="bg2">
                      <a:lumMod val="50000"/>
                    </a:schemeClr>
                  </a:solidFill>
                </a:endParaRPr>
              </a:p>
            </p:txBody>
          </p:sp>
        </p:grpSp>
        <p:grpSp>
          <p:nvGrpSpPr>
            <p:cNvPr id="24" name="Group 23">
              <a:extLst>
                <a:ext uri="{FF2B5EF4-FFF2-40B4-BE49-F238E27FC236}">
                  <a16:creationId xmlns:a16="http://schemas.microsoft.com/office/drawing/2014/main" id="{D25535F4-706D-194E-993A-6B8534D53603}"/>
                </a:ext>
              </a:extLst>
            </p:cNvPr>
            <p:cNvGrpSpPr/>
            <p:nvPr/>
          </p:nvGrpSpPr>
          <p:grpSpPr>
            <a:xfrm>
              <a:off x="4220061" y="5506348"/>
              <a:ext cx="7148661" cy="924262"/>
              <a:chOff x="4220064" y="1840882"/>
              <a:chExt cx="7148661" cy="1062574"/>
            </a:xfrm>
          </p:grpSpPr>
          <p:sp>
            <p:nvSpPr>
              <p:cNvPr id="25" name="Rounded Rectangle 24">
                <a:extLst>
                  <a:ext uri="{FF2B5EF4-FFF2-40B4-BE49-F238E27FC236}">
                    <a16:creationId xmlns:a16="http://schemas.microsoft.com/office/drawing/2014/main" id="{7254DB49-E5B0-4B46-BBFD-165B5BE342EB}"/>
                  </a:ext>
                </a:extLst>
              </p:cNvPr>
              <p:cNvSpPr/>
              <p:nvPr/>
            </p:nvSpPr>
            <p:spPr>
              <a:xfrm>
                <a:off x="4220065" y="1840882"/>
                <a:ext cx="3916838"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5">
                        <a:lumMod val="50000"/>
                      </a:schemeClr>
                    </a:solidFill>
                  </a:rPr>
                  <a:t>4.</a:t>
                </a:r>
                <a:r>
                  <a:rPr lang="zh-CN" altLang="en-US" sz="2000" b="1" dirty="0">
                    <a:solidFill>
                      <a:schemeClr val="accent5">
                        <a:lumMod val="50000"/>
                      </a:schemeClr>
                    </a:solidFill>
                  </a:rPr>
                  <a:t>模块化困难</a:t>
                </a:r>
                <a:endParaRPr lang="en-US" sz="2000" b="1" dirty="0">
                  <a:solidFill>
                    <a:schemeClr val="accent5">
                      <a:lumMod val="50000"/>
                    </a:schemeClr>
                  </a:solidFill>
                </a:endParaRPr>
              </a:p>
            </p:txBody>
          </p:sp>
          <p:sp>
            <p:nvSpPr>
              <p:cNvPr id="26" name="Rounded Rectangle 25">
                <a:extLst>
                  <a:ext uri="{FF2B5EF4-FFF2-40B4-BE49-F238E27FC236}">
                    <a16:creationId xmlns:a16="http://schemas.microsoft.com/office/drawing/2014/main" id="{E208CF5C-C9F9-C742-9EE8-5D573BB16DA2}"/>
                  </a:ext>
                </a:extLst>
              </p:cNvPr>
              <p:cNvSpPr/>
              <p:nvPr/>
            </p:nvSpPr>
            <p:spPr>
              <a:xfrm>
                <a:off x="4220064" y="2303102"/>
                <a:ext cx="7148661" cy="600354"/>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600" dirty="0">
                    <a:solidFill>
                      <a:schemeClr val="bg2">
                        <a:lumMod val="50000"/>
                      </a:schemeClr>
                    </a:solidFill>
                  </a:rPr>
                  <a:t>这种换肤方案比较合适单</a:t>
                </a:r>
                <a:r>
                  <a:rPr lang="en-US" altLang="zh-CN" sz="1600" dirty="0">
                    <a:solidFill>
                      <a:schemeClr val="bg2">
                        <a:lumMod val="50000"/>
                      </a:schemeClr>
                    </a:solidFill>
                  </a:rPr>
                  <a:t>Project</a:t>
                </a:r>
                <a:r>
                  <a:rPr lang="zh-CN" altLang="en-US" sz="1600" dirty="0">
                    <a:solidFill>
                      <a:schemeClr val="bg2">
                        <a:lumMod val="50000"/>
                      </a:schemeClr>
                    </a:solidFill>
                  </a:rPr>
                  <a:t>，不适合多</a:t>
                </a:r>
                <a:r>
                  <a:rPr lang="en-US" altLang="zh-CN" sz="1600" dirty="0">
                    <a:solidFill>
                      <a:schemeClr val="bg2">
                        <a:lumMod val="50000"/>
                      </a:schemeClr>
                    </a:solidFill>
                  </a:rPr>
                  <a:t>module</a:t>
                </a:r>
                <a:r>
                  <a:rPr lang="zh-CN" altLang="en-US" sz="1600" dirty="0">
                    <a:solidFill>
                      <a:schemeClr val="bg2">
                        <a:lumMod val="50000"/>
                      </a:schemeClr>
                    </a:solidFill>
                  </a:rPr>
                  <a:t>，特别是分层复杂的</a:t>
                </a:r>
                <a:r>
                  <a:rPr lang="en-US" altLang="zh-CN" sz="1600" dirty="0">
                    <a:solidFill>
                      <a:schemeClr val="bg2">
                        <a:lumMod val="50000"/>
                      </a:schemeClr>
                    </a:solidFill>
                  </a:rPr>
                  <a:t>Project</a:t>
                </a:r>
                <a:endParaRPr lang="en-US" sz="1600" dirty="0">
                  <a:solidFill>
                    <a:schemeClr val="bg2">
                      <a:lumMod val="50000"/>
                    </a:schemeClr>
                  </a:solidFill>
                </a:endParaRPr>
              </a:p>
            </p:txBody>
          </p:sp>
        </p:grpSp>
      </p:grpSp>
      <p:grpSp>
        <p:nvGrpSpPr>
          <p:cNvPr id="32" name="Group 31">
            <a:extLst>
              <a:ext uri="{FF2B5EF4-FFF2-40B4-BE49-F238E27FC236}">
                <a16:creationId xmlns:a16="http://schemas.microsoft.com/office/drawing/2014/main" id="{601324A6-3ABE-A846-88FF-118B1DFAE226}"/>
              </a:ext>
            </a:extLst>
          </p:cNvPr>
          <p:cNvGrpSpPr/>
          <p:nvPr/>
        </p:nvGrpSpPr>
        <p:grpSpPr>
          <a:xfrm>
            <a:off x="457199" y="3762771"/>
            <a:ext cx="3605754" cy="2032697"/>
            <a:chOff x="457199" y="3050341"/>
            <a:chExt cx="3605754" cy="2032697"/>
          </a:xfrm>
        </p:grpSpPr>
        <p:sp>
          <p:nvSpPr>
            <p:cNvPr id="28" name="Rounded Rectangle 27">
              <a:extLst>
                <a:ext uri="{FF2B5EF4-FFF2-40B4-BE49-F238E27FC236}">
                  <a16:creationId xmlns:a16="http://schemas.microsoft.com/office/drawing/2014/main" id="{A904752A-99A1-9447-84C9-B6F57A713918}"/>
                </a:ext>
              </a:extLst>
            </p:cNvPr>
            <p:cNvSpPr/>
            <p:nvPr/>
          </p:nvSpPr>
          <p:spPr>
            <a:xfrm>
              <a:off x="457199" y="3050341"/>
              <a:ext cx="2795047"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6">
                      <a:lumMod val="50000"/>
                    </a:schemeClr>
                  </a:solidFill>
                </a:rPr>
                <a:t>设计目标</a:t>
              </a:r>
              <a:endParaRPr lang="en-US" sz="2400" b="1" dirty="0">
                <a:solidFill>
                  <a:schemeClr val="accent6">
                    <a:lumMod val="50000"/>
                  </a:schemeClr>
                </a:solidFill>
              </a:endParaRPr>
            </a:p>
          </p:txBody>
        </p:sp>
        <p:sp>
          <p:nvSpPr>
            <p:cNvPr id="29" name="Rounded Rectangle 28">
              <a:extLst>
                <a:ext uri="{FF2B5EF4-FFF2-40B4-BE49-F238E27FC236}">
                  <a16:creationId xmlns:a16="http://schemas.microsoft.com/office/drawing/2014/main" id="{9F5D9DBF-13F8-8E4D-9B5D-3207FDEE5749}"/>
                </a:ext>
              </a:extLst>
            </p:cNvPr>
            <p:cNvSpPr/>
            <p:nvPr/>
          </p:nvSpPr>
          <p:spPr>
            <a:xfrm>
              <a:off x="457199" y="3619243"/>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1.</a:t>
              </a:r>
              <a:r>
                <a:rPr lang="zh-CN" altLang="en-US" sz="2000" b="1" dirty="0">
                  <a:solidFill>
                    <a:schemeClr val="accent2">
                      <a:lumMod val="50000"/>
                    </a:schemeClr>
                  </a:solidFill>
                </a:rPr>
                <a:t>好用</a:t>
              </a:r>
              <a:endParaRPr lang="en-US" sz="2000" b="1" dirty="0">
                <a:solidFill>
                  <a:schemeClr val="accent2">
                    <a:lumMod val="50000"/>
                  </a:schemeClr>
                </a:solidFill>
              </a:endParaRPr>
            </a:p>
          </p:txBody>
        </p:sp>
        <p:sp>
          <p:nvSpPr>
            <p:cNvPr id="30" name="Rounded Rectangle 29">
              <a:extLst>
                <a:ext uri="{FF2B5EF4-FFF2-40B4-BE49-F238E27FC236}">
                  <a16:creationId xmlns:a16="http://schemas.microsoft.com/office/drawing/2014/main" id="{3C4EAC35-7A30-5B42-BF91-102C49A65654}"/>
                </a:ext>
              </a:extLst>
            </p:cNvPr>
            <p:cNvSpPr/>
            <p:nvPr/>
          </p:nvSpPr>
          <p:spPr>
            <a:xfrm>
              <a:off x="457199" y="4099941"/>
              <a:ext cx="3605754"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2.</a:t>
              </a:r>
              <a:r>
                <a:rPr lang="zh-CN" altLang="en-US" sz="2000" b="1" dirty="0">
                  <a:solidFill>
                    <a:schemeClr val="accent2">
                      <a:lumMod val="50000"/>
                    </a:schemeClr>
                  </a:solidFill>
                </a:rPr>
                <a:t>低侵入性，最好是无感知的</a:t>
              </a:r>
              <a:endParaRPr lang="en-US" sz="2000" b="1" dirty="0">
                <a:solidFill>
                  <a:schemeClr val="accent2">
                    <a:lumMod val="50000"/>
                  </a:schemeClr>
                </a:solidFill>
              </a:endParaRPr>
            </a:p>
          </p:txBody>
        </p:sp>
        <p:sp>
          <p:nvSpPr>
            <p:cNvPr id="31" name="Rounded Rectangle 30">
              <a:extLst>
                <a:ext uri="{FF2B5EF4-FFF2-40B4-BE49-F238E27FC236}">
                  <a16:creationId xmlns:a16="http://schemas.microsoft.com/office/drawing/2014/main" id="{445E717F-2877-3844-B4EB-57748B4799D0}"/>
                </a:ext>
              </a:extLst>
            </p:cNvPr>
            <p:cNvSpPr/>
            <p:nvPr/>
          </p:nvSpPr>
          <p:spPr>
            <a:xfrm>
              <a:off x="457199" y="4596203"/>
              <a:ext cx="2333841" cy="48683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accent2">
                      <a:lumMod val="50000"/>
                    </a:schemeClr>
                  </a:solidFill>
                </a:rPr>
                <a:t>3.</a:t>
              </a:r>
              <a:r>
                <a:rPr lang="zh-CN" altLang="en-US" sz="2000" b="1" dirty="0">
                  <a:solidFill>
                    <a:schemeClr val="accent2">
                      <a:lumMod val="50000"/>
                    </a:schemeClr>
                  </a:solidFill>
                </a:rPr>
                <a:t>性能好</a:t>
              </a:r>
              <a:endParaRPr lang="en-US" sz="2000" b="1" dirty="0">
                <a:solidFill>
                  <a:schemeClr val="accent2">
                    <a:lumMod val="50000"/>
                  </a:schemeClr>
                </a:solidFill>
              </a:endParaRPr>
            </a:p>
          </p:txBody>
        </p:sp>
      </p:grpSp>
      <p:sp>
        <p:nvSpPr>
          <p:cNvPr id="33" name="Rounded Rectangle 32">
            <a:extLst>
              <a:ext uri="{FF2B5EF4-FFF2-40B4-BE49-F238E27FC236}">
                <a16:creationId xmlns:a16="http://schemas.microsoft.com/office/drawing/2014/main" id="{BD423271-5A37-C441-9584-AB82048386FF}"/>
              </a:ext>
            </a:extLst>
          </p:cNvPr>
          <p:cNvSpPr/>
          <p:nvPr/>
        </p:nvSpPr>
        <p:spPr>
          <a:xfrm>
            <a:off x="1178620" y="2664242"/>
            <a:ext cx="3209874" cy="652336"/>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a:solidFill>
                  <a:schemeClr val="accent2">
                    <a:lumMod val="75000"/>
                  </a:schemeClr>
                </a:solidFill>
              </a:rPr>
              <a:t>1.</a:t>
            </a:r>
            <a:r>
              <a:rPr lang="zh-CN" altLang="en-US" sz="1400" dirty="0">
                <a:solidFill>
                  <a:schemeClr val="accent2">
                    <a:lumMod val="75000"/>
                  </a:schemeClr>
                </a:solidFill>
              </a:rPr>
              <a:t>所有的皮肤包都编译成</a:t>
            </a:r>
            <a:r>
              <a:rPr lang="en-US" altLang="zh-CN" sz="1400" dirty="0" err="1">
                <a:solidFill>
                  <a:schemeClr val="accent2">
                    <a:lumMod val="75000"/>
                  </a:schemeClr>
                </a:solidFill>
              </a:rPr>
              <a:t>apk</a:t>
            </a:r>
            <a:r>
              <a:rPr lang="zh-CN" altLang="en-US" sz="1400" dirty="0">
                <a:solidFill>
                  <a:schemeClr val="accent2">
                    <a:lumMod val="75000"/>
                  </a:schemeClr>
                </a:solidFill>
              </a:rPr>
              <a:t>，拷贝到</a:t>
            </a:r>
            <a:r>
              <a:rPr lang="en-US" altLang="zh-CN" sz="1400" dirty="0" err="1">
                <a:solidFill>
                  <a:schemeClr val="accent2">
                    <a:lumMod val="75000"/>
                  </a:schemeClr>
                </a:solidFill>
              </a:rPr>
              <a:t>app.common</a:t>
            </a:r>
            <a:r>
              <a:rPr lang="zh-CN" altLang="en-US" sz="1400" dirty="0">
                <a:solidFill>
                  <a:schemeClr val="accent2">
                    <a:lumMod val="75000"/>
                  </a:schemeClr>
                </a:solidFill>
              </a:rPr>
              <a:t>的</a:t>
            </a:r>
            <a:r>
              <a:rPr lang="en-US" altLang="zh-CN" sz="1400" dirty="0">
                <a:solidFill>
                  <a:schemeClr val="accent2">
                    <a:lumMod val="75000"/>
                  </a:schemeClr>
                </a:solidFill>
              </a:rPr>
              <a:t>assets</a:t>
            </a:r>
            <a:r>
              <a:rPr lang="zh-CN" altLang="en-US" sz="1400" dirty="0">
                <a:solidFill>
                  <a:schemeClr val="accent2">
                    <a:lumMod val="75000"/>
                  </a:schemeClr>
                </a:solidFill>
              </a:rPr>
              <a:t>目录下</a:t>
            </a:r>
            <a:endParaRPr lang="en-US" sz="1400" dirty="0">
              <a:solidFill>
                <a:schemeClr val="accent2">
                  <a:lumMod val="75000"/>
                </a:schemeClr>
              </a:solidFill>
            </a:endParaRPr>
          </a:p>
        </p:txBody>
      </p:sp>
    </p:spTree>
    <p:extLst>
      <p:ext uri="{BB962C8B-B14F-4D97-AF65-F5344CB8AC3E}">
        <p14:creationId xmlns:p14="http://schemas.microsoft.com/office/powerpoint/2010/main" val="84110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linds(horizontal)">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4426</TotalTime>
  <Words>1656</Words>
  <Application>Microsoft Macintosh PowerPoint</Application>
  <PresentationFormat>Widescreen</PresentationFormat>
  <Paragraphs>370</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T131045</dc:creator>
  <cp:lastModifiedBy>T131045</cp:lastModifiedBy>
  <cp:revision>562</cp:revision>
  <dcterms:created xsi:type="dcterms:W3CDTF">2019-03-13T03:26:16Z</dcterms:created>
  <dcterms:modified xsi:type="dcterms:W3CDTF">2020-01-19T12:44:55Z</dcterms:modified>
</cp:coreProperties>
</file>