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0" r:id="rId3"/>
    <p:sldId id="354" r:id="rId4"/>
    <p:sldId id="363" r:id="rId5"/>
    <p:sldId id="355" r:id="rId6"/>
    <p:sldId id="373" r:id="rId7"/>
    <p:sldId id="374" r:id="rId8"/>
    <p:sldId id="375" r:id="rId9"/>
    <p:sldId id="376" r:id="rId10"/>
    <p:sldId id="395" r:id="rId11"/>
    <p:sldId id="377" r:id="rId12"/>
    <p:sldId id="378" r:id="rId13"/>
    <p:sldId id="356" r:id="rId14"/>
    <p:sldId id="379" r:id="rId15"/>
    <p:sldId id="380" r:id="rId16"/>
    <p:sldId id="381" r:id="rId17"/>
    <p:sldId id="382" r:id="rId18"/>
    <p:sldId id="383" r:id="rId19"/>
    <p:sldId id="388" r:id="rId20"/>
    <p:sldId id="385" r:id="rId21"/>
    <p:sldId id="371" r:id="rId22"/>
    <p:sldId id="387" r:id="rId23"/>
    <p:sldId id="393" r:id="rId24"/>
    <p:sldId id="389" r:id="rId25"/>
    <p:sldId id="390" r:id="rId26"/>
    <p:sldId id="391" r:id="rId27"/>
    <p:sldId id="392" r:id="rId28"/>
    <p:sldId id="3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261" autoAdjust="0"/>
  </p:normalViewPr>
  <p:slideViewPr>
    <p:cSldViewPr snapToGrid="0" snapToObjects="1">
      <p:cViewPr varScale="1">
        <p:scale>
          <a:sx n="88" d="100"/>
          <a:sy n="88" d="100"/>
        </p:scale>
        <p:origin x="-23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6B753-DB52-43B4-A8E8-389414FFCE53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9FFE-9772-426C-B871-1B7EBB715C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746310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http://facebook.github.io/react-native/showcase.html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https://www.npmjs.com/</a:t>
            </a:r>
          </a:p>
          <a:p>
            <a:r>
              <a:rPr lang="en-US" altLang="zh-CN" dirty="0" smtClean="0"/>
              <a:t>https://nodejs.org/en/</a:t>
            </a:r>
          </a:p>
          <a:p>
            <a:r>
              <a:rPr lang="en-US" altLang="zh-CN" dirty="0" smtClean="0"/>
              <a:t>https://www.python.org/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http://facebook.github.io/react-native/releases/0.44/docs/network.html#using-fetch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http://facebook.github.io/react-native/releases/0.44/docs/network.html#using-fetch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http://facebook.github.io/react-native/releases/0.44/docs/network.html#using-fetch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1.Weex </a:t>
            </a:r>
            <a:r>
              <a:rPr lang="zh-CN" altLang="en-US" dirty="0" smtClean="0"/>
              <a:t>是一套简单易用的跨平台开发方案，能以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的开发体验构建高性能、可扩展的 </a:t>
            </a:r>
            <a:r>
              <a:rPr lang="en-US" altLang="zh-CN" dirty="0" smtClean="0"/>
              <a:t>native </a:t>
            </a:r>
            <a:r>
              <a:rPr lang="zh-CN" altLang="en-US" dirty="0" smtClean="0"/>
              <a:t>应用，为了做到这些，</a:t>
            </a:r>
            <a:r>
              <a:rPr lang="en-US" altLang="zh-CN" dirty="0" err="1" smtClean="0"/>
              <a:t>Weex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合作，使用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作为上层框架，并遵循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标准实现了统一的 </a:t>
            </a:r>
            <a:r>
              <a:rPr lang="en-US" altLang="zh-CN" dirty="0" err="1" smtClean="0"/>
              <a:t>JSEngine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DOM API</a:t>
            </a:r>
            <a:r>
              <a:rPr lang="zh-CN" altLang="en-US" dirty="0" smtClean="0"/>
              <a:t>，这样一来，你</a:t>
            </a:r>
            <a:r>
              <a:rPr lang="en-US" dirty="0" smtClean="0"/>
              <a:t>write </a:t>
            </a:r>
            <a:r>
              <a:rPr lang="en-US" dirty="0" err="1" smtClean="0"/>
              <a:t>once,run</a:t>
            </a:r>
            <a:r>
              <a:rPr lang="en-US" dirty="0" smtClean="0"/>
              <a:t> anywhere. </a:t>
            </a:r>
            <a:endParaRPr lang="en-US" altLang="zh-CN" dirty="0" smtClean="0"/>
          </a:p>
          <a:p>
            <a:r>
              <a:rPr lang="zh-CN" altLang="en-US" dirty="0" smtClean="0"/>
              <a:t>甚至可以使用其他框架驱动 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，打造三端一致的 </a:t>
            </a:r>
            <a:r>
              <a:rPr lang="en-US" altLang="zh-CN" dirty="0" smtClean="0"/>
              <a:t>native </a:t>
            </a:r>
            <a:r>
              <a:rPr lang="zh-CN" altLang="en-US" dirty="0" smtClean="0"/>
              <a:t>应用。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dirty="0" smtClean="0"/>
              <a:t> learn </a:t>
            </a:r>
            <a:r>
              <a:rPr lang="en-US" dirty="0" err="1" smtClean="0"/>
              <a:t>once,write</a:t>
            </a:r>
            <a:r>
              <a:rPr lang="en-US" dirty="0" smtClean="0"/>
              <a:t> anywhere.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http://www.w3schools.com/js/js_htmldom.asp</a:t>
            </a:r>
          </a:p>
          <a:p>
            <a:r>
              <a:rPr lang="zh-CN" altLang="en-US" dirty="0" smtClean="0"/>
              <a:t>https://css-tricks.com/dom/</a:t>
            </a:r>
          </a:p>
          <a:p>
            <a:r>
              <a:rPr lang="zh-CN" altLang="en-US" dirty="0" smtClean="0"/>
              <a:t>http</a:t>
            </a:r>
            <a:r>
              <a:rPr lang="zh-CN" altLang="en-US" dirty="0"/>
              <a:t>://stackoverflow.com/questions/21965738/what-is-virtual-dom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http://facebook.github.io/react-native/docs/integration-with-existing-apps.html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https://github.com/Microsoft/react-native-code-push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b="0" dirty="0" smtClean="0"/>
              <a:t>engineering.instagram.com/react-native-at-instagram-dd828a9a90c7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Why</a:t>
            </a:r>
            <a:r>
              <a:rPr lang="en-US" altLang="zh-CN" baseline="0" dirty="0" smtClean="0">
                <a:hlinkClick r:id="rId3"/>
              </a:rPr>
              <a:t> react?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http://www.jianshu.com/p/ae482813b791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1.</a:t>
            </a:r>
            <a:r>
              <a:rPr lang="zh-CN" altLang="en-US" dirty="0" smtClean="0">
                <a:hlinkClick r:id="rId3"/>
              </a:rPr>
              <a:t>声明式编程</a:t>
            </a:r>
            <a:endParaRPr lang="en-US" altLang="zh-CN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https://segmentfault.com/a/1190000007463108</a:t>
            </a:r>
            <a:endParaRPr lang="en-US" dirty="0" smtClean="0"/>
          </a:p>
          <a:p>
            <a:r>
              <a:rPr lang="zh-CN" altLang="en-US" dirty="0" smtClean="0"/>
              <a:t>命令式编程：命令“机器”如何去做事情</a:t>
            </a:r>
            <a:r>
              <a:rPr lang="en-US" altLang="zh-CN" dirty="0" smtClean="0"/>
              <a:t>(</a:t>
            </a:r>
            <a:r>
              <a:rPr lang="en-US" dirty="0" smtClean="0"/>
              <a:t>how)，</a:t>
            </a:r>
            <a:r>
              <a:rPr lang="zh-CN" altLang="en-US" dirty="0" smtClean="0"/>
              <a:t>这样不管你想要的是什么</a:t>
            </a:r>
            <a:r>
              <a:rPr lang="en-US" altLang="zh-CN" dirty="0" smtClean="0"/>
              <a:t>(</a:t>
            </a:r>
            <a:r>
              <a:rPr lang="en-US" dirty="0" smtClean="0"/>
              <a:t>what)，</a:t>
            </a:r>
            <a:r>
              <a:rPr lang="zh-CN" altLang="en-US" dirty="0" smtClean="0"/>
              <a:t>它都会按照你的命令实现。</a:t>
            </a:r>
          </a:p>
          <a:p>
            <a:r>
              <a:rPr lang="zh-CN" altLang="en-US" dirty="0" smtClean="0"/>
              <a:t>声明式编程：告诉“机器”你想要的是什么</a:t>
            </a:r>
            <a:r>
              <a:rPr lang="en-US" altLang="zh-CN" dirty="0" smtClean="0"/>
              <a:t>(</a:t>
            </a:r>
            <a:r>
              <a:rPr lang="en-US" dirty="0" smtClean="0"/>
              <a:t>what)，</a:t>
            </a:r>
            <a:r>
              <a:rPr lang="zh-CN" altLang="en-US" dirty="0" smtClean="0"/>
              <a:t>让机器想出如何去做</a:t>
            </a:r>
            <a:r>
              <a:rPr lang="en-US" altLang="zh-CN" dirty="0" smtClean="0"/>
              <a:t>(</a:t>
            </a:r>
            <a:r>
              <a:rPr lang="en-US" dirty="0" smtClean="0"/>
              <a:t>how)。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打包体积 这个是携程亲自实践过的。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09FFE-9772-426C-B871-1B7EBB715C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 defTabSz="-635">
              <a:defRPr sz="1800"/>
            </a:lvl6pPr>
            <a:lvl7pPr marL="2291080" indent="-344805" defTabSz="-635">
              <a:defRPr sz="1800"/>
            </a:lvl7pPr>
            <a:lvl8pPr marL="2291080" indent="-344805" defTabSz="-635">
              <a:defRPr sz="1800"/>
            </a:lvl8pPr>
            <a:lvl9pPr marL="2291080" indent="-344805" defTabSz="-63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1080" indent="-344805">
              <a:defRPr sz="2000"/>
            </a:lvl7pPr>
            <a:lvl8pPr marL="2291080" indent="-344805">
              <a:defRPr sz="2000"/>
            </a:lvl8pPr>
            <a:lvl9pPr marL="2291080" indent="-344805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 hasCustomPrompt="1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 hasCustomPrompt="1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 hasCustomPrompt="1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 hasCustomPrompt="1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344805">
              <a:defRPr sz="1800"/>
            </a:lvl6pPr>
            <a:lvl7pPr marL="2291080" indent="-344805">
              <a:defRPr sz="1800"/>
            </a:lvl7pPr>
            <a:lvl8pPr marL="2291080" indent="-344805">
              <a:defRPr sz="1800"/>
            </a:lvl8pPr>
            <a:lvl9pPr marL="2291080" indent="-34480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1080" indent="-344805">
              <a:defRPr sz="1600"/>
            </a:lvl6pPr>
            <a:lvl7pPr marL="2291080" indent="-344805">
              <a:defRPr sz="1600"/>
            </a:lvl7pPr>
            <a:lvl8pPr marL="2291080" indent="-344805">
              <a:defRPr sz="1600"/>
            </a:lvl8pPr>
            <a:lvl9pPr marL="2291080" indent="-34480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1080" indent="-344805">
              <a:defRPr sz="1600"/>
            </a:lvl6pPr>
            <a:lvl7pPr marL="2291080" indent="-344805">
              <a:defRPr sz="1600"/>
            </a:lvl7pPr>
            <a:lvl8pPr marL="2291080" indent="-344805">
              <a:defRPr sz="1600"/>
            </a:lvl8pPr>
            <a:lvl9pPr marL="2291080" indent="-34480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41630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630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655" indent="-341630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nuclide.io/" TargetMode="External"/><Relationship Id="rId3" Type="http://schemas.openxmlformats.org/officeDocument/2006/relationships/hyperlink" Target="https://www.jetbrains.com/webstorm/" TargetMode="External"/><Relationship Id="rId7" Type="http://schemas.openxmlformats.org/officeDocument/2006/relationships/hyperlink" Target="https://atom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icrosoft/vscode-react-native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github.com/virtoolswebplayer/ReactNative-LiveTempla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vigati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blog/2013/06/05/why-rea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React-native</a:t>
            </a:r>
            <a:r>
              <a:rPr lang="zh-CN" altLang="en-US" dirty="0"/>
              <a:t>介绍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										                                    </a:t>
            </a:r>
            <a:r>
              <a:rPr lang="zh-CN" altLang="en-US" dirty="0" smtClean="0"/>
              <a:t>                   赵宇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运行之后</a:t>
            </a:r>
            <a:r>
              <a:rPr lang="en-US" altLang="zh-CN" dirty="0" err="1" smtClean="0"/>
              <a:t>ios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D:\sl_develop\share\week1\pic\{446C7D06-7403-6EFF-42A1-6D9DC1442AD0}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493" y="1359416"/>
            <a:ext cx="3026228" cy="5498584"/>
          </a:xfrm>
          <a:prstGeom prst="rect">
            <a:avLst/>
          </a:prstGeom>
          <a:noFill/>
        </p:spPr>
      </p:pic>
      <p:pic>
        <p:nvPicPr>
          <p:cNvPr id="1027" name="Picture 3" descr="D:\sl_develop\share\week1\pic\{6E35AD11-351E-2535-C42C-139BC732E069}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6288" y="1738993"/>
            <a:ext cx="4867275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 descr="D:\sl_develop\share\week1\pic\QQ截图201705091928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en-US" altLang="zh-CN" dirty="0" smtClean="0"/>
              <a:t>2.React-Native</a:t>
            </a:r>
            <a:r>
              <a:rPr lang="zh-CN" altLang="en-US" dirty="0" smtClean="0"/>
              <a:t>基础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02432" y="1511558"/>
            <a:ext cx="7847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dirty="0" smtClean="0"/>
              <a:t>chocolate packager manager</a:t>
            </a:r>
          </a:p>
          <a:p>
            <a:r>
              <a:rPr lang="en-US" dirty="0" smtClean="0">
                <a:hlinkClick r:id="rId3"/>
              </a:rPr>
              <a:t>https://chocolatey.org/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安装</a:t>
            </a:r>
            <a:r>
              <a:rPr lang="en-US" dirty="0" smtClean="0"/>
              <a:t>Python2，node。</a:t>
            </a:r>
          </a:p>
          <a:p>
            <a:r>
              <a:rPr lang="en-US" dirty="0" smtClean="0"/>
              <a:t>3.</a:t>
            </a:r>
            <a:r>
              <a:rPr lang="zh-CN" altLang="en-US" dirty="0" smtClean="0"/>
              <a:t>安装</a:t>
            </a:r>
            <a:r>
              <a:rPr lang="en-US" dirty="0" smtClean="0"/>
              <a:t>react native </a:t>
            </a:r>
            <a:r>
              <a:rPr lang="en-US" dirty="0" err="1" smtClean="0"/>
              <a:t>cli</a:t>
            </a:r>
            <a:r>
              <a:rPr lang="en-US" dirty="0" smtClean="0"/>
              <a:t>。</a:t>
            </a:r>
          </a:p>
          <a:p>
            <a:r>
              <a:rPr lang="en-US" dirty="0" smtClean="0"/>
              <a:t>4.react-native init </a:t>
            </a:r>
            <a:r>
              <a:rPr lang="en-US" dirty="0" err="1" smtClean="0"/>
              <a:t>NewProject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Macosx</a:t>
            </a:r>
            <a:endParaRPr lang="en-US" dirty="0" smtClean="0"/>
          </a:p>
          <a:p>
            <a:r>
              <a:rPr lang="en-US" dirty="0" smtClean="0"/>
              <a:t>brew install node </a:t>
            </a:r>
          </a:p>
          <a:p>
            <a:r>
              <a:rPr lang="en-US" b="1" dirty="0" smtClean="0"/>
              <a:t>brew install watchman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-g react-native-</a:t>
            </a:r>
            <a:r>
              <a:rPr lang="en-US" dirty="0" err="1" smtClean="0"/>
              <a:t>cli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https://facebook.github.io/react-native/docs/getting-started.html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sl_develop\share\week1\pic\QQ截图2017051010554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9606" y="1716831"/>
            <a:ext cx="3000375" cy="1114425"/>
          </a:xfrm>
          <a:prstGeom prst="rect">
            <a:avLst/>
          </a:prstGeom>
          <a:noFill/>
        </p:spPr>
      </p:pic>
      <p:pic>
        <p:nvPicPr>
          <p:cNvPr id="1027" name="Picture 3" descr="D:\sl_develop\share\week1\pic\QQ截图2017051010563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6661" y="4180114"/>
            <a:ext cx="1971675" cy="990600"/>
          </a:xfrm>
          <a:prstGeom prst="rect">
            <a:avLst/>
          </a:prstGeom>
          <a:noFill/>
        </p:spPr>
      </p:pic>
      <p:pic>
        <p:nvPicPr>
          <p:cNvPr id="1028" name="Picture 4" descr="D:\sl_develop\share\week1\pic\QQ截图2017051010581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8710" y="3341914"/>
            <a:ext cx="2047875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Ide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1.webStorm  + </a:t>
            </a:r>
            <a:r>
              <a:rPr lang="en-US" dirty="0" err="1" smtClean="0"/>
              <a:t>rn</a:t>
            </a:r>
            <a:r>
              <a:rPr lang="zh-CN" altLang="en-US" dirty="0" smtClean="0"/>
              <a:t>插件*</a:t>
            </a:r>
          </a:p>
          <a:p>
            <a:r>
              <a:rPr lang="en-US" altLang="zh-CN" dirty="0" smtClean="0">
                <a:hlinkClick r:id="rId3"/>
              </a:rPr>
              <a:t>https://www.jetbrains.com/webstorm/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https://github.com/virtoolswebplayer/ReactNative-LiveTemplate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dirty="0" smtClean="0"/>
              <a:t>vscode + </a:t>
            </a:r>
            <a:r>
              <a:rPr lang="en-US" dirty="0" err="1" smtClean="0"/>
              <a:t>rn</a:t>
            </a:r>
            <a:r>
              <a:rPr lang="zh-CN" altLang="en-US" dirty="0" smtClean="0"/>
              <a:t>插件</a:t>
            </a:r>
          </a:p>
          <a:p>
            <a:r>
              <a:rPr lang="en-US" altLang="zh-CN" dirty="0" smtClean="0">
                <a:hlinkClick r:id="rId5"/>
              </a:rPr>
              <a:t>https://code.visualstudio.com/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https://github.com/Microsoft/vscode-react-native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dirty="0" smtClean="0"/>
              <a:t>atom + </a:t>
            </a:r>
            <a:r>
              <a:rPr lang="en-US" dirty="0" err="1" smtClean="0"/>
              <a:t>rn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(</a:t>
            </a:r>
            <a:r>
              <a:rPr lang="en-US" dirty="0" smtClean="0"/>
              <a:t>nuclide)</a:t>
            </a:r>
          </a:p>
          <a:p>
            <a:endParaRPr lang="en-US" dirty="0" smtClean="0"/>
          </a:p>
          <a:p>
            <a:r>
              <a:rPr lang="en-US" dirty="0" smtClean="0">
                <a:hlinkClick r:id="rId7"/>
              </a:rPr>
              <a:t>https://atom.io/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https://nuclide.io/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en-US" altLang="zh-CN" dirty="0" smtClean="0"/>
              <a:t>(Component)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Props:</a:t>
            </a:r>
            <a:r>
              <a:rPr lang="zh-CN" altLang="en-US" sz="1200" dirty="0" smtClean="0"/>
              <a:t>大多数控件可以在创建时通过不同的参数自定义，这些创建参数被称为属性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例如不同的人的名字，按钮是否被选中。 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State:</a:t>
            </a:r>
            <a:r>
              <a:rPr lang="zh-CN" altLang="en-US" dirty="0" smtClean="0"/>
              <a:t> </a:t>
            </a:r>
            <a:r>
              <a:rPr lang="en-US" altLang="zh-CN" sz="1200" dirty="0" smtClean="0"/>
              <a:t>props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state</a:t>
            </a:r>
            <a:r>
              <a:rPr lang="zh-CN" altLang="en-US" sz="1200" dirty="0" smtClean="0"/>
              <a:t>控制组件的数据，</a:t>
            </a:r>
            <a:r>
              <a:rPr lang="en-US" altLang="zh-CN" sz="1200" dirty="0" smtClean="0"/>
              <a:t>props</a:t>
            </a:r>
            <a:r>
              <a:rPr lang="zh-CN" altLang="en-US" sz="1200" dirty="0" smtClean="0"/>
              <a:t>由该组件的符控件指定，他在组件的整个生命周期是不变的，对于要改变的数据，我们使用</a:t>
            </a:r>
            <a:r>
              <a:rPr lang="en-US" altLang="zh-CN" sz="1200" dirty="0" smtClean="0"/>
              <a:t>state </a:t>
            </a:r>
            <a:r>
              <a:rPr lang="zh-CN" altLang="en-US" sz="1200" dirty="0" smtClean="0"/>
              <a:t>。 </a:t>
            </a:r>
            <a:endParaRPr lang="en-US" altLang="zh-CN" sz="1200" dirty="0" smtClean="0"/>
          </a:p>
          <a:p>
            <a:endParaRPr lang="en-US" sz="1200" dirty="0" smtClean="0"/>
          </a:p>
          <a:p>
            <a:r>
              <a:rPr lang="en-US" dirty="0" smtClean="0"/>
              <a:t>Life cycle: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3497" y="3554963"/>
          <a:ext cx="8292030" cy="226610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64010"/>
                <a:gridCol w="2764010"/>
                <a:gridCol w="2764010"/>
              </a:tblGrid>
              <a:tr h="226610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mounting </a:t>
                      </a:r>
                      <a:r>
                        <a:rPr lang="zh-CN" altLang="en-US" b="1" dirty="0" smtClean="0"/>
                        <a:t>挂载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endParaRPr lang="zh-CN" altLang="en-US" sz="1200" dirty="0" smtClean="0"/>
                    </a:p>
                    <a:p>
                      <a:r>
                        <a:rPr lang="en-US" sz="1200" dirty="0" smtClean="0"/>
                        <a:t>constructor()</a:t>
                      </a:r>
                    </a:p>
                    <a:p>
                      <a:r>
                        <a:rPr lang="en-US" sz="1200" dirty="0" err="1" smtClean="0"/>
                        <a:t>componentWillMount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smtClean="0"/>
                        <a:t>render()</a:t>
                      </a:r>
                    </a:p>
                    <a:p>
                      <a:r>
                        <a:rPr lang="en-US" sz="1200" dirty="0" err="1" smtClean="0"/>
                        <a:t>componentDidMount</a:t>
                      </a:r>
                      <a:r>
                        <a:rPr lang="en-US" sz="1200" dirty="0" smtClean="0"/>
                        <a:t>()   &gt;&gt; </a:t>
                      </a:r>
                      <a:r>
                        <a:rPr lang="zh-CN" altLang="en-US" sz="1200" dirty="0" smtClean="0"/>
                        <a:t>网路请求</a:t>
                      </a:r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updating  </a:t>
                      </a:r>
                      <a:r>
                        <a:rPr lang="zh-CN" altLang="en-US" b="1" dirty="0" smtClean="0"/>
                        <a:t>更新</a:t>
                      </a:r>
                      <a:endParaRPr lang="zh-CN" altLang="en-US" dirty="0" smtClean="0"/>
                    </a:p>
                    <a:p>
                      <a:r>
                        <a:rPr lang="zh-CN" altLang="en-US" b="1" dirty="0" smtClean="0"/>
                        <a:t/>
                      </a:r>
                      <a:br>
                        <a:rPr lang="zh-CN" altLang="en-US" b="1" dirty="0" smtClean="0"/>
                      </a:br>
                      <a:endParaRPr lang="zh-CN" altLang="en-US" sz="1200" dirty="0" smtClean="0"/>
                    </a:p>
                    <a:p>
                      <a:r>
                        <a:rPr lang="en-US" sz="1200" dirty="0" err="1" smtClean="0"/>
                        <a:t>componentWillReceiveProps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err="1" smtClean="0"/>
                        <a:t>shouldComponentUpdate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err="1" smtClean="0"/>
                        <a:t>componentWillUpdate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smtClean="0"/>
                        <a:t>render()</a:t>
                      </a:r>
                    </a:p>
                    <a:p>
                      <a:r>
                        <a:rPr lang="en-US" sz="1200" dirty="0" err="1" smtClean="0"/>
                        <a:t>componentDidUpdate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unmounting</a:t>
                      </a:r>
                      <a:r>
                        <a:rPr lang="en-US" b="1" dirty="0" smtClean="0"/>
                        <a:t> </a:t>
                      </a:r>
                      <a:r>
                        <a:rPr lang="zh-CN" altLang="en-US" b="1" dirty="0" smtClean="0"/>
                        <a:t>卸载</a:t>
                      </a:r>
                      <a:endParaRPr lang="zh-CN" altLang="en-US" dirty="0" smtClean="0"/>
                    </a:p>
                    <a:p>
                      <a:r>
                        <a:rPr lang="zh-CN" altLang="en-US" b="1" dirty="0" smtClean="0"/>
                        <a:t/>
                      </a:r>
                      <a:br>
                        <a:rPr lang="zh-CN" altLang="en-US" b="1" dirty="0" smtClean="0"/>
                      </a:br>
                      <a:endParaRPr lang="zh-CN" altLang="en-US" dirty="0" smtClean="0"/>
                    </a:p>
                    <a:p>
                      <a:r>
                        <a:rPr lang="en-US" sz="1200" dirty="0" err="1" smtClean="0"/>
                        <a:t>componentWillUnmount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flexBox</a:t>
            </a:r>
            <a:r>
              <a:rPr lang="zh-CN" altLang="en-US" dirty="0" smtClean="0"/>
              <a:t>布局旨在为不同屏幕尺寸提供一致的布局。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flex:1// </a:t>
            </a:r>
            <a:r>
              <a:rPr lang="zh-CN" altLang="en-US" dirty="0" smtClean="0"/>
              <a:t>数字，比重，比例相对。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err="1" smtClean="0"/>
              <a:t>flexDirection:'column</a:t>
            </a:r>
            <a:r>
              <a:rPr lang="en-US" dirty="0" smtClean="0"/>
              <a:t>'// row </a:t>
            </a:r>
            <a:r>
              <a:rPr lang="zh-CN" altLang="en-US" dirty="0" smtClean="0"/>
              <a:t>行 </a:t>
            </a:r>
            <a:r>
              <a:rPr lang="en-US" dirty="0" smtClean="0"/>
              <a:t>column 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err="1" smtClean="0"/>
              <a:t>alignItems</a:t>
            </a:r>
            <a:r>
              <a:rPr lang="en-US" dirty="0" smtClean="0"/>
              <a:t> :</a:t>
            </a:r>
            <a:r>
              <a:rPr lang="zh-CN" altLang="en-US" dirty="0" smtClean="0"/>
              <a:t>侧轴</a:t>
            </a:r>
            <a:r>
              <a:rPr lang="en-US" altLang="zh-CN" dirty="0" smtClean="0"/>
              <a:t>(secondary axis)</a:t>
            </a:r>
            <a:r>
              <a:rPr lang="zh-CN" altLang="en-US" dirty="0" smtClean="0"/>
              <a:t>展现方式</a:t>
            </a:r>
            <a:r>
              <a:rPr lang="en-US" altLang="zh-CN" dirty="0" smtClean="0"/>
              <a:t>(</a:t>
            </a:r>
            <a:r>
              <a:rPr lang="en-US" dirty="0" smtClean="0"/>
              <a:t>flex-start, center, flex-end, and stretch.)</a:t>
            </a:r>
          </a:p>
          <a:p>
            <a:endParaRPr lang="en-US" dirty="0" smtClean="0"/>
          </a:p>
          <a:p>
            <a:r>
              <a:rPr lang="en-US" dirty="0" err="1" smtClean="0"/>
              <a:t>justifyContent</a:t>
            </a:r>
            <a:r>
              <a:rPr lang="en-US" dirty="0" smtClean="0"/>
              <a:t>:</a:t>
            </a:r>
            <a:r>
              <a:rPr lang="zh-CN" altLang="en-US" dirty="0" smtClean="0"/>
              <a:t>主轴</a:t>
            </a:r>
            <a:r>
              <a:rPr lang="en-US" altLang="zh-CN" dirty="0" smtClean="0"/>
              <a:t>(primary axis)</a:t>
            </a:r>
            <a:r>
              <a:rPr lang="zh-CN" altLang="en-US" dirty="0" smtClean="0"/>
              <a:t>展现方式</a:t>
            </a:r>
            <a:r>
              <a:rPr lang="en-US" altLang="zh-CN" dirty="0" smtClean="0"/>
              <a:t>(</a:t>
            </a:r>
            <a:r>
              <a:rPr lang="en-US" dirty="0" smtClean="0"/>
              <a:t>flex-start, center, flex-end, space-around, and space-between.)</a:t>
            </a:r>
          </a:p>
          <a:p>
            <a:endParaRPr lang="en-US" dirty="0" smtClean="0"/>
          </a:p>
          <a:p>
            <a:r>
              <a:rPr lang="en-US" dirty="0" err="1" smtClean="0"/>
              <a:t>flexDirection</a:t>
            </a:r>
            <a:r>
              <a:rPr lang="en-US" dirty="0" smtClean="0"/>
              <a:t>*</a:t>
            </a:r>
            <a:r>
              <a:rPr lang="zh-CN" altLang="en-US" dirty="0" smtClean="0"/>
              <a:t>的方向决定那个是主轴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网络请求</a:t>
            </a:r>
            <a:r>
              <a:rPr lang="en-US" altLang="zh-CN" dirty="0" smtClean="0"/>
              <a:t>(fetch)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D:\sl_develop\share\week1\pic\QQ截图201705091950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41473"/>
            <a:ext cx="7643682" cy="2710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页面之间跳转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0343" y="1772816"/>
            <a:ext cx="6764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trike="sngStrike" dirty="0" smtClean="0"/>
              <a:t>1.Navigator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2.React Navigation</a:t>
            </a:r>
          </a:p>
          <a:p>
            <a:r>
              <a:rPr lang="en-US" dirty="0" smtClean="0">
                <a:hlinkClick r:id="rId3"/>
              </a:rPr>
              <a:t>https://reactnavigation.org/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打包，发布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11558"/>
            <a:ext cx="784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0343" y="1772816"/>
            <a:ext cx="6764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$ react-native bundle --platform android --dev false --entry-file </a:t>
            </a:r>
            <a:r>
              <a:rPr lang="en-US" dirty="0" err="1" smtClean="0"/>
              <a:t>index.android.js</a:t>
            </a:r>
            <a:r>
              <a:rPr lang="en-US" dirty="0" smtClean="0"/>
              <a:t> --bundle-output android/com/your-company-name/app-package-name/</a:t>
            </a:r>
            <a:r>
              <a:rPr lang="en-US" dirty="0" err="1" smtClean="0"/>
              <a:t>src</a:t>
            </a:r>
            <a:r>
              <a:rPr lang="en-US" dirty="0" smtClean="0"/>
              <a:t>/main/assets/</a:t>
            </a:r>
            <a:r>
              <a:rPr lang="en-US" dirty="0" err="1" smtClean="0"/>
              <a:t>index.android.bundle</a:t>
            </a:r>
            <a:r>
              <a:rPr lang="en-US" dirty="0" smtClean="0"/>
              <a:t> --assets-</a:t>
            </a:r>
            <a:r>
              <a:rPr lang="en-US" dirty="0" err="1" smtClean="0"/>
              <a:t>dest</a:t>
            </a:r>
            <a:r>
              <a:rPr lang="en-US" dirty="0" smtClean="0"/>
              <a:t> android/com/your-company-name/app-package-name/</a:t>
            </a:r>
            <a:r>
              <a:rPr lang="en-US" dirty="0" err="1" smtClean="0"/>
              <a:t>src</a:t>
            </a:r>
            <a:r>
              <a:rPr lang="en-US" dirty="0" smtClean="0"/>
              <a:t>/main/res/</a:t>
            </a:r>
          </a:p>
          <a:p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buid</a:t>
            </a:r>
            <a:r>
              <a:rPr lang="en-US" dirty="0" smtClean="0"/>
              <a:t> signed </a:t>
            </a:r>
            <a:r>
              <a:rPr lang="en-US" dirty="0" err="1" smtClean="0"/>
              <a:t>apk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--&gt;Product--&gt;Scheme--&gt;Edit </a:t>
            </a:r>
            <a:r>
              <a:rPr lang="en-US" dirty="0" smtClean="0"/>
              <a:t>Scheme</a:t>
            </a:r>
            <a:r>
              <a:rPr lang="en-US" dirty="0" smtClean="0"/>
              <a:t> </a:t>
            </a:r>
            <a:r>
              <a:rPr lang="en-US" dirty="0" smtClean="0"/>
              <a:t>-&gt; Build Configuration -&gt; release</a:t>
            </a:r>
            <a:r>
              <a:rPr lang="en-US" dirty="0" smtClean="0"/>
              <a:t>.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0.Js</a:t>
            </a:r>
            <a:r>
              <a:rPr lang="zh-CN" altLang="en-US" dirty="0" smtClean="0"/>
              <a:t>与跨平台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8845" y="1373505"/>
            <a:ext cx="588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D:\sl_develop\share\week1\pic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02" y="1763486"/>
            <a:ext cx="8172621" cy="4801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原理及交互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React-native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587502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 descr="QQ截图20160224152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1539240"/>
            <a:ext cx="7324725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 vs. Virtual DOM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6015" y="2263140"/>
            <a:ext cx="6850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1.DOM(Document Object Model)</a:t>
            </a:r>
            <a:r>
              <a:rPr lang="zh-CN" altLang="en-US" dirty="0"/>
              <a:t>文档对象模型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你所看到的网页所对应的代码，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&lt;html&gt;..............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2.Virtual DOM </a:t>
            </a:r>
            <a:r>
              <a:rPr lang="zh-CN" altLang="en-US" dirty="0"/>
              <a:t>虚拟文档</a:t>
            </a:r>
          </a:p>
          <a:p>
            <a:r>
              <a:rPr lang="en-US" altLang="zh-CN" dirty="0"/>
              <a:t>React.div             &lt;div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&lt;Text&gt;                &lt;</a:t>
            </a:r>
            <a:r>
              <a:rPr lang="en-US" altLang="zh-CN" dirty="0" err="1" smtClean="0"/>
              <a:t>ReactTextView</a:t>
            </a:r>
            <a:r>
              <a:rPr lang="en-US" altLang="zh-CN" dirty="0" smtClean="0"/>
              <a:t>&gt;/&lt;</a:t>
            </a:r>
            <a:r>
              <a:rPr lang="en-US" altLang="zh-CN" dirty="0" err="1" smtClean="0"/>
              <a:t>RCTText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交互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15" y="1371599"/>
            <a:ext cx="68503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1.RN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引入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新建一个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，展示</a:t>
            </a:r>
            <a:r>
              <a:rPr lang="en-US" altLang="zh-CN" dirty="0" smtClean="0"/>
              <a:t>RN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dirty="0" err="1" smtClean="0"/>
              <a:t>ReactRootView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设置为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content view</a:t>
            </a:r>
            <a:endParaRPr lang="en-US" dirty="0" smtClean="0"/>
          </a:p>
          <a:p>
            <a:r>
              <a:rPr lang="en-US" dirty="0" err="1" smtClean="0"/>
              <a:t>ReactInstanceManager</a:t>
            </a:r>
            <a:r>
              <a:rPr lang="zh-CN" altLang="en-US" dirty="0" smtClean="0"/>
              <a:t>，事件的监听处理，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的声明周期。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2.RN To Native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提供交互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dirty="0" err="1" smtClean="0"/>
              <a:t>ReactContextBaseJavaModule</a:t>
            </a:r>
            <a:endParaRPr lang="en-US" dirty="0" smtClean="0"/>
          </a:p>
          <a:p>
            <a:r>
              <a:rPr lang="en-US" dirty="0" err="1" smtClean="0"/>
              <a:t>ReactPackage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Impot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modue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其他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15" y="2263140"/>
            <a:ext cx="6850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D:\sl_develop\share\week1\pic\QQ截图201705101404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0239" y="1371600"/>
            <a:ext cx="5896156" cy="5423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有没有三方支持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15" y="1643744"/>
            <a:ext cx="7091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官方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r>
              <a:rPr lang="zh-CN" altLang="en-US" dirty="0" smtClean="0"/>
              <a:t>支付宝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官方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r>
              <a:rPr lang="zh-CN" altLang="en-US" dirty="0" smtClean="0"/>
              <a:t>微博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官方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环信</a:t>
            </a:r>
            <a:r>
              <a:rPr lang="en-US" altLang="zh-CN" dirty="0" smtClean="0"/>
              <a:t>: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zh-CN" altLang="en-US" dirty="0" smtClean="0"/>
              <a:t>极光推送</a:t>
            </a:r>
            <a:r>
              <a:rPr lang="en-US" altLang="zh-CN" dirty="0" smtClean="0"/>
              <a:t>: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en-US" altLang="zh-CN" dirty="0" smtClean="0"/>
              <a:t>Realm: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</a:t>
            </a:r>
            <a:endParaRPr lang="zh-CN" altLang="en-US" dirty="0"/>
          </a:p>
          <a:p>
            <a:r>
              <a:rPr lang="zh-CN" altLang="en-US" dirty="0" smtClean="0"/>
              <a:t>*支持方数量会慢慢增长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实际运用</a:t>
            </a:r>
            <a:r>
              <a:rPr lang="en-US" altLang="zh-CN" smtClean="0"/>
              <a:t>?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15" y="1676399"/>
            <a:ext cx="74636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全用</a:t>
            </a:r>
            <a:r>
              <a:rPr lang="en-US" altLang="zh-CN" b="1" dirty="0" smtClean="0"/>
              <a:t>react  native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开发资源缺乏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部分使用</a:t>
            </a:r>
            <a:r>
              <a:rPr lang="en-US" altLang="zh-CN" b="1" dirty="0" smtClean="0"/>
              <a:t>react native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时间任务紧，使用率短时间内较多，之后较少</a:t>
            </a:r>
            <a:r>
              <a:rPr lang="en-US" altLang="zh-CN" dirty="0" smtClean="0"/>
              <a:t>(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一些试验性的需求</a:t>
            </a:r>
            <a:endParaRPr lang="en-US" altLang="zh-CN" dirty="0" smtClean="0"/>
          </a:p>
          <a:p>
            <a:r>
              <a:rPr lang="zh-CN" altLang="en-US" dirty="0" smtClean="0"/>
              <a:t>非主要但是必须要有的功能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设置，个人资料页面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1.React-native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6270" y="1373503"/>
            <a:ext cx="883552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React</a:t>
            </a:r>
            <a:r>
              <a:rPr lang="zh-CN" altLang="en-US" sz="2800" b="1" dirty="0" smtClean="0"/>
              <a:t>：</a:t>
            </a:r>
            <a:r>
              <a:rPr lang="en-US" dirty="0" err="1" smtClean="0"/>
              <a:t>javascript</a:t>
            </a:r>
            <a:r>
              <a:rPr lang="en-US" dirty="0" smtClean="0"/>
              <a:t>  </a:t>
            </a:r>
            <a:r>
              <a:rPr lang="en-US" dirty="0" err="1" smtClean="0"/>
              <a:t>ui</a:t>
            </a:r>
            <a:r>
              <a:rPr lang="zh-CN" altLang="en-US" dirty="0" smtClean="0"/>
              <a:t>库，用于构建数据随时间变化的大型应用</a:t>
            </a:r>
            <a:r>
              <a:rPr lang="en-US" altLang="zh-CN" dirty="0" smtClean="0"/>
              <a:t>(</a:t>
            </a:r>
            <a:r>
              <a:rPr lang="en-US" dirty="0" smtClean="0"/>
              <a:t>building large applications with data that changes over time);</a:t>
            </a:r>
          </a:p>
          <a:p>
            <a:r>
              <a:rPr lang="en-US" sz="2800" b="1" dirty="0" smtClean="0"/>
              <a:t>React  native</a:t>
            </a:r>
            <a:r>
              <a:rPr lang="zh-CN" altLang="en-US" dirty="0" smtClean="0"/>
              <a:t>基于</a:t>
            </a:r>
            <a:r>
              <a:rPr lang="en-US" dirty="0" smtClean="0"/>
              <a:t>react</a:t>
            </a:r>
            <a:r>
              <a:rPr lang="zh-CN" altLang="en-US" dirty="0" smtClean="0"/>
              <a:t>的，开源的，用于构建手机应用的</a:t>
            </a:r>
            <a:r>
              <a:rPr lang="en-US" altLang="zh-CN" dirty="0" smtClean="0"/>
              <a:t>(</a:t>
            </a:r>
            <a:r>
              <a:rPr lang="en-US" dirty="0" err="1" smtClean="0"/>
              <a:t>android,ios</a:t>
            </a:r>
            <a:r>
              <a:rPr lang="en-US" dirty="0" smtClean="0"/>
              <a:t>)</a:t>
            </a:r>
            <a:r>
              <a:rPr lang="zh-CN" altLang="en-US" dirty="0" smtClean="0"/>
              <a:t>的</a:t>
            </a:r>
            <a:r>
              <a:rPr lang="en-US" dirty="0" err="1" smtClean="0"/>
              <a:t>javascript</a:t>
            </a:r>
            <a:r>
              <a:rPr lang="zh-CN" altLang="en-US" dirty="0" smtClean="0"/>
              <a:t>框架。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2060"/>
                </a:solidFill>
              </a:rPr>
              <a:t>http://facebook.github.io/react-native/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 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1" name="Picture 3" descr="D:\sl_develop\share\week1\pic\QQ截图201705091851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271547">
            <a:off x="1310574" y="4053160"/>
            <a:ext cx="6829425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en-US" altLang="zh-CN" dirty="0" smtClean="0"/>
              <a:t>Why react???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出现的原因及特性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30506" y="1641511"/>
            <a:ext cx="850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起源于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zh-CN" altLang="en-US" dirty="0" smtClean="0"/>
              <a:t>的内部项目，因为该公司对市场上所有 </a:t>
            </a:r>
            <a:r>
              <a:rPr lang="en-US" dirty="0" smtClean="0"/>
              <a:t>JavaScript MVC </a:t>
            </a:r>
            <a:r>
              <a:rPr lang="zh-CN" altLang="en-US" dirty="0" smtClean="0"/>
              <a:t>框架，都不满意，就决定自己写一套，用来架设 </a:t>
            </a:r>
            <a:r>
              <a:rPr lang="en-US" dirty="0" err="1" smtClean="0"/>
              <a:t>Instagram</a:t>
            </a:r>
            <a:r>
              <a:rPr lang="en-US" dirty="0" smtClean="0"/>
              <a:t> </a:t>
            </a:r>
            <a:r>
              <a:rPr lang="zh-CN" altLang="en-US" dirty="0" smtClean="0"/>
              <a:t>的网站。做出来以后，发现这套东西很好用，就在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月开源了。</a:t>
            </a:r>
          </a:p>
          <a:p>
            <a:r>
              <a:rPr lang="en-US" dirty="0" smtClean="0">
                <a:hlinkClick r:id="rId3"/>
              </a:rPr>
              <a:t>https://facebook.github.io/react/blog/2013/06/05/why-react.html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43497" y="3297409"/>
          <a:ext cx="8292030" cy="226610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64010"/>
                <a:gridCol w="2764010"/>
                <a:gridCol w="2764010"/>
              </a:tblGrid>
              <a:tr h="22661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声明式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dirty="0" smtClean="0"/>
                        <a:t>declarative) 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sz="1400" b="0" dirty="0" smtClean="0"/>
                        <a:t>声明式</a:t>
                      </a:r>
                      <a:r>
                        <a:rPr lang="en-US" altLang="zh-CN" sz="1400" b="0" dirty="0" smtClean="0"/>
                        <a:t>: </a:t>
                      </a:r>
                      <a:r>
                        <a:rPr lang="zh-CN" altLang="en-US" sz="1400" b="0" dirty="0" smtClean="0"/>
                        <a:t>声明式视图</a:t>
                      </a:r>
                      <a:r>
                        <a:rPr lang="en-US" altLang="zh-CN" sz="1400" b="0" dirty="0" smtClean="0"/>
                        <a:t>(view)</a:t>
                      </a:r>
                    </a:p>
                    <a:p>
                      <a:r>
                        <a:rPr lang="zh-CN" altLang="en-US" sz="1400" b="0" dirty="0" smtClean="0"/>
                        <a:t>为应用程序中的每个状态设计简单的视图</a:t>
                      </a:r>
                      <a:r>
                        <a:rPr lang="en-US" altLang="zh-CN" sz="1400" b="0" dirty="0" smtClean="0"/>
                        <a:t>,React</a:t>
                      </a:r>
                      <a:r>
                        <a:rPr lang="zh-CN" altLang="en-US" sz="1400" b="0" dirty="0" smtClean="0"/>
                        <a:t>会自动更新和渲染数据变化的对应的组件。</a:t>
                      </a:r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基于组件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dirty="0" smtClean="0"/>
                        <a:t>component-bas</a:t>
                      </a:r>
                    </a:p>
                    <a:p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) 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构建具有自己状态的组件，然后组合组件构建复杂的应用。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运用范围广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dirty="0" smtClean="0"/>
                        <a:t>learn once, write anywhere)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前端</a:t>
                      </a:r>
                    </a:p>
                    <a:p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手机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ios，android</a:t>
                      </a:r>
                      <a:r>
                        <a:rPr lang="en-US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Tvos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React-native</a:t>
            </a:r>
            <a:r>
              <a:rPr lang="zh-CN" altLang="en-US" dirty="0" smtClean="0"/>
              <a:t>的优点与缺点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30506" y="1641511"/>
            <a:ext cx="850502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优点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开发效率快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热更新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Js</a:t>
            </a:r>
            <a:r>
              <a:rPr lang="zh-CN" altLang="en-US" dirty="0" smtClean="0"/>
              <a:t>编写，原生体验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打包体积小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相对于大型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而言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还不够稳定，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比较多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以前两周一版，现在一个月一版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安卓只支持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40" y="2886419"/>
            <a:ext cx="7313613" cy="743638"/>
          </a:xfrm>
        </p:spPr>
        <p:txBody>
          <a:bodyPr/>
          <a:lstStyle/>
          <a:p>
            <a:r>
              <a:rPr lang="zh-CN" altLang="en-US" dirty="0" smtClean="0"/>
              <a:t>看看长啥样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项目结构及代码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 descr="D:\sl_develop\share\week1\pic\QQ截图201705091914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24" y="1653965"/>
            <a:ext cx="3833582" cy="5013146"/>
          </a:xfrm>
          <a:prstGeom prst="rect">
            <a:avLst/>
          </a:prstGeom>
          <a:noFill/>
        </p:spPr>
      </p:pic>
      <p:pic>
        <p:nvPicPr>
          <p:cNvPr id="3075" name="Picture 3" descr="D:\sl_develop\share\week1\pic\QQ截图201705091917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2342" y="1653965"/>
            <a:ext cx="5001657" cy="4504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运行之后</a:t>
            </a:r>
            <a:r>
              <a:rPr lang="en-US" altLang="zh-CN" dirty="0" smtClean="0"/>
              <a:t>android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1371600"/>
            <a:ext cx="7921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4" descr="D:\sl_develop\share\week1\pic\device-2017-05-09-1919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86" y="1371600"/>
            <a:ext cx="3404213" cy="5079599"/>
          </a:xfrm>
          <a:prstGeom prst="rect">
            <a:avLst/>
          </a:prstGeom>
          <a:noFill/>
        </p:spPr>
      </p:pic>
      <p:pic>
        <p:nvPicPr>
          <p:cNvPr id="4101" name="Picture 5" descr="D:\sl_develop\share\week1\pic\QQ截图201705091923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7878" y="1308139"/>
            <a:ext cx="4057650" cy="5549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>
            <a:fillRect/>
          </a:stretch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>
            <a:fillRect/>
          </a:stretch>
        </a:blipFill>
        <a:blipFill rotWithShape="1">
          <a:blip xmlns:r="http://schemas.openxmlformats.org/officeDocument/2006/relationships" r:embed="rId4"/>
          <a:stretch>
            <a:fillRect/>
          </a:stretch>
        </a:blipFill>
        <a:blipFill rotWithShape="1">
          <a:blip xmlns:r="http://schemas.openxmlformats.org/officeDocument/2006/relationships" r:embed="rId5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424</TotalTime>
  <Words>974</Words>
  <Application>Kingsoft Office WPP</Application>
  <PresentationFormat>全屏显示(4:3)</PresentationFormat>
  <Paragraphs>344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Inkwell</vt:lpstr>
      <vt:lpstr>React-native介绍</vt:lpstr>
      <vt:lpstr>0.Js与跨平台</vt:lpstr>
      <vt:lpstr>1.React-native是什么?</vt:lpstr>
      <vt:lpstr>Why react???</vt:lpstr>
      <vt:lpstr>React出现的原因及特性</vt:lpstr>
      <vt:lpstr>React-native的优点与缺点</vt:lpstr>
      <vt:lpstr>看看长啥样?</vt:lpstr>
      <vt:lpstr>项目结构及代码</vt:lpstr>
      <vt:lpstr>运行之后android</vt:lpstr>
      <vt:lpstr>运行之后ios</vt:lpstr>
      <vt:lpstr>谁在用?</vt:lpstr>
      <vt:lpstr>2.React-Native基础</vt:lpstr>
      <vt:lpstr>安装</vt:lpstr>
      <vt:lpstr>Ide选择</vt:lpstr>
      <vt:lpstr>组件(Component)</vt:lpstr>
      <vt:lpstr>布局(Flexbox)</vt:lpstr>
      <vt:lpstr>网络请求(fetch)</vt:lpstr>
      <vt:lpstr>页面之间跳转</vt:lpstr>
      <vt:lpstr>打包，发布</vt:lpstr>
      <vt:lpstr>3.原理及交互</vt:lpstr>
      <vt:lpstr>React-native原理</vt:lpstr>
      <vt:lpstr>DOM vs. Virtual DOM</vt:lpstr>
      <vt:lpstr>与android交互</vt:lpstr>
      <vt:lpstr>4.其他</vt:lpstr>
      <vt:lpstr>热更新</vt:lpstr>
      <vt:lpstr>有没有三方支持?</vt:lpstr>
      <vt:lpstr>实际运用?</vt:lpstr>
      <vt:lpstr>thanks</vt:lpstr>
    </vt:vector>
  </TitlesOfParts>
  <Company>Motley Fool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Financially Antifragile</dc:title>
  <dc:creator>Brian Stoffel</dc:creator>
  <cp:lastModifiedBy>xiaofan</cp:lastModifiedBy>
  <cp:revision>578</cp:revision>
  <dcterms:created xsi:type="dcterms:W3CDTF">2015-07-07T14:49:00Z</dcterms:created>
  <dcterms:modified xsi:type="dcterms:W3CDTF">2017-05-10T10:55:24Z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