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ource Code Pro"/>
      <p:regular r:id="rId9"/>
      <p:bold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/>
              <a:t>Twitter and Political Predictions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Chitra Ramanathan, Samuel Han, Xiaofan Tan, Yawen Luo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doing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 a system that classifies Twitter users’ politically leanings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Bag of words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Followers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results of randomly selected users and their political leanings against actual results of the 2016 Presidential 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we’re doing it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Training data collection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Collect and manually classify 200 liberal and 200 conservative tweets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Preprocess training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Calculate probabilities for Naive-Bayes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data and classification: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a specific state, randomly choose 50 cities in the state and query 100 tweets for each city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Naive-Bayes algorithm to classify users’ tweets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Account for whether Twitter users follow other popular liberal or conservative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we’re doing it (cont.)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Evaluation: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</a:rPr>
              <a:t>Compare results with 2016 Presidential Election data found online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Overall system currently has 60.78% accuracy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Uses bag of words only, adding followers metric soon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50" y="2939200"/>
            <a:ext cx="64389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