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3"/>
  </p:sldMasterIdLst>
  <p:notesMasterIdLst>
    <p:notesMasterId r:id="rId5"/>
  </p:notesMasterIdLst>
  <p:sldIdLst>
    <p:sldId id="256" r:id="rId4"/>
    <p:sldId id="421" r:id="rId6"/>
    <p:sldId id="420" r:id="rId7"/>
    <p:sldId id="329" r:id="rId8"/>
    <p:sldId id="464" r:id="rId9"/>
    <p:sldId id="418" r:id="rId10"/>
    <p:sldId id="422" r:id="rId11"/>
    <p:sldId id="419" r:id="rId12"/>
    <p:sldId id="351" r:id="rId13"/>
    <p:sldId id="408" r:id="rId14"/>
    <p:sldId id="25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3D12"/>
    <a:srgbClr val="C1111B"/>
    <a:srgbClr val="FEFDFD"/>
    <a:srgbClr val="9396A3"/>
    <a:srgbClr val="A3D1D0"/>
    <a:srgbClr val="41A0CB"/>
    <a:srgbClr val="7EBFDC"/>
    <a:srgbClr val="B7B9C1"/>
    <a:srgbClr val="C4E2E1"/>
    <a:srgbClr val="AAD5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3" d="100"/>
          <a:sy n="73" d="100"/>
        </p:scale>
        <p:origin x="66" y="780"/>
      </p:cViewPr>
      <p:guideLst/>
    </p:cSldViewPr>
  </p:slideViewPr>
  <p:notesTextViewPr>
    <p:cViewPr>
      <p:scale>
        <a:sx n="1" d="1"/>
        <a:sy n="1" d="1"/>
      </p:scale>
      <p:origin x="0" y="0"/>
    </p:cViewPr>
  </p:notesTextViewPr>
  <p:sorterViewPr>
    <p:cViewPr>
      <p:scale>
        <a:sx n="100" d="100"/>
        <a:sy n="100" d="100"/>
      </p:scale>
      <p:origin x="0" y="-203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C2803-E06E-4EA4-B347-5D4C0589E0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2A6EA-494D-4A2D-85A4-52EAB07446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0" Type="http://schemas.openxmlformats.org/officeDocument/2006/relationships/tags" Target="../tags/tag43.xml"/><Relationship Id="rId2" Type="http://schemas.openxmlformats.org/officeDocument/2006/relationships/image" Target="../media/image3.jpeg"/><Relationship Id="rId19" Type="http://schemas.openxmlformats.org/officeDocument/2006/relationships/tags" Target="../tags/tag42.xml"/><Relationship Id="rId18" Type="http://schemas.openxmlformats.org/officeDocument/2006/relationships/tags" Target="../tags/tag41.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userDrawn="1"/>
        </p:nvSpPr>
        <p:spPr>
          <a:xfrm>
            <a:off x="1" y="2035834"/>
            <a:ext cx="12192000" cy="4822166"/>
          </a:xfrm>
          <a:prstGeom prst="rect">
            <a:avLst/>
          </a:prstGeom>
          <a:blipFill dpi="0" rotWithShape="1">
            <a:blip r:embed="rId2" cstate="email"/>
            <a:srcRect/>
            <a:stretch>
              <a:fillRect t="-228281" b="-1212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Title 1"/>
          <p:cNvSpPr>
            <a:spLocks noGrp="1"/>
          </p:cNvSpPr>
          <p:nvPr>
            <p:ph type="ctrTitle"/>
          </p:nvPr>
        </p:nvSpPr>
        <p:spPr>
          <a:xfrm>
            <a:off x="1524000" y="310551"/>
            <a:ext cx="9144000" cy="1631978"/>
          </a:xfrm>
        </p:spPr>
        <p:txBody>
          <a:bodyPr anchor="ctr" anchorCtr="0">
            <a:normAutofit/>
          </a:bodyPr>
          <a:lstStyle>
            <a:lvl1pPr algn="ctr">
              <a:defRPr sz="4400" b="1">
                <a:ln>
                  <a:solidFill>
                    <a:schemeClr val="accent1">
                      <a:lumMod val="20000"/>
                      <a:lumOff val="80000"/>
                    </a:schemeClr>
                  </a:solidFill>
                </a:ln>
                <a:effectLst>
                  <a:outerShdw blurRad="38100" dist="38100" dir="2700000" algn="tl">
                    <a:srgbClr val="000000">
                      <a:alpha val="43137"/>
                    </a:srgbClr>
                  </a:outerShdw>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2035835"/>
            <a:ext cx="9144000" cy="70736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A8A9A406-3DF3-48CD-8CFA-8262360FFB0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D62CBF-967D-4A4F-9B66-B66B2A37D5FE}" type="slidenum">
              <a:rPr lang="zh-CN" altLang="en-US" smtClean="0"/>
            </a:fld>
            <a:endParaRPr lang="zh-CN" altLang="en-US"/>
          </a:p>
        </p:txBody>
      </p:sp>
      <p:sp>
        <p:nvSpPr>
          <p:cNvPr id="8" name="标题 20"/>
          <p:cNvSpPr txBox="1"/>
          <p:nvPr userDrawn="1"/>
        </p:nvSpPr>
        <p:spPr>
          <a:xfrm>
            <a:off x="1" y="1942529"/>
            <a:ext cx="12192000" cy="52835"/>
          </a:xfrm>
          <a:prstGeom prst="rect">
            <a:avLst/>
          </a:prstGeom>
          <a:solidFill>
            <a:schemeClr val="accent1"/>
          </a:solidFill>
          <a:ln>
            <a:noFill/>
          </a:ln>
          <a:effectLst>
            <a:outerShdw blurRad="50800" dist="38100" dir="5400000" algn="t" rotWithShape="0">
              <a:prstClr val="black">
                <a:alpha val="40000"/>
              </a:prstClr>
            </a:outerShdw>
          </a:effectLst>
        </p:spPr>
        <p:txBody>
          <a:bodyPr vert="horz" wrap="square" lIns="237758" tIns="33550" rIns="67101" bIns="33550" rtlCol="0" anchor="ctr">
            <a:normAutofit fontScale="25000" lnSpcReduction="20000"/>
          </a:bodyPr>
          <a:lstStyle>
            <a:lvl1pPr algn="ctr" defTabSz="525145" rtl="0" eaLnBrk="1" latinLnBrk="0" hangingPunct="1">
              <a:lnSpc>
                <a:spcPct val="150000"/>
              </a:lnSpc>
              <a:spcBef>
                <a:spcPct val="0"/>
              </a:spcBef>
              <a:buNone/>
              <a:defRPr sz="3600" b="1" kern="1200">
                <a:ln w="12700">
                  <a:solidFill>
                    <a:schemeClr val="accent1">
                      <a:lumMod val="20000"/>
                      <a:lumOff val="80000"/>
                    </a:schemeClr>
                  </a:solidFill>
                </a:ln>
                <a:solidFill>
                  <a:schemeClr val="accent1"/>
                </a:solidFill>
                <a:effectLst>
                  <a:outerShdw blurRad="38100" dist="38100" dir="2700000" algn="tl">
                    <a:srgbClr val="000000">
                      <a:alpha val="43137"/>
                    </a:srgbClr>
                  </a:outerShdw>
                </a:effectLst>
                <a:latin typeface="+mj-lt"/>
                <a:ea typeface="+mj-ea"/>
                <a:cs typeface="+mj-cs"/>
              </a:defRPr>
            </a:lvl1pPr>
          </a:lstStyle>
          <a:p>
            <a:endParaRPr lang="en-US" sz="264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2049" t="24916" r="4077" b="18851"/>
          <a:stretch>
            <a:fillRect/>
          </a:stretch>
        </p:blipFill>
        <p:spPr>
          <a:xfrm>
            <a:off x="0" y="0"/>
            <a:ext cx="12191999" cy="6891130"/>
          </a:xfrm>
          <a:prstGeom prst="rect">
            <a:avLst/>
          </a:prstGeom>
        </p:spPr>
      </p:pic>
      <p:sp>
        <p:nvSpPr>
          <p:cNvPr id="8" name="椭圆 7"/>
          <p:cNvSpPr/>
          <p:nvPr/>
        </p:nvSpPr>
        <p:spPr>
          <a:xfrm>
            <a:off x="3201444" y="550156"/>
            <a:ext cx="5789111" cy="5790818"/>
          </a:xfrm>
          <a:prstGeom prst="ellipse">
            <a:avLst/>
          </a:prstGeom>
          <a:solidFill>
            <a:srgbClr val="FFFFFF">
              <a:alpha val="8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标题 1"/>
          <p:cNvSpPr>
            <a:spLocks noGrp="1"/>
          </p:cNvSpPr>
          <p:nvPr>
            <p:ph type="ctrTitle" hasCustomPrompt="1"/>
          </p:nvPr>
        </p:nvSpPr>
        <p:spPr>
          <a:xfrm>
            <a:off x="3200400" y="2318400"/>
            <a:ext cx="5637600" cy="1573200"/>
          </a:xfrm>
        </p:spPr>
        <p:txBody>
          <a:bodyPr anchor="b">
            <a:normAutofit/>
          </a:bodyPr>
          <a:lstStyle>
            <a:lvl1pPr algn="ctr">
              <a:defRPr sz="4000"/>
            </a:lvl1pPr>
          </a:lstStyle>
          <a:p>
            <a:r>
              <a:rPr lang="zh-CN" altLang="en-US" dirty="0" smtClean="0"/>
              <a:t>编辑标题</a:t>
            </a:r>
            <a:endParaRPr lang="zh-CN" altLang="en-US" dirty="0"/>
          </a:p>
        </p:txBody>
      </p:sp>
      <p:sp>
        <p:nvSpPr>
          <p:cNvPr id="3" name="副标题 2"/>
          <p:cNvSpPr>
            <a:spLocks noGrp="1"/>
          </p:cNvSpPr>
          <p:nvPr>
            <p:ph type="subTitle" idx="1" hasCustomPrompt="1"/>
          </p:nvPr>
        </p:nvSpPr>
        <p:spPr>
          <a:xfrm>
            <a:off x="3200400" y="4039200"/>
            <a:ext cx="5637600" cy="428400"/>
          </a:xfrm>
        </p:spPr>
        <p:txBody>
          <a:bodyPr anchor="ctr" anchorCtr="0"/>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编辑副标题</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28940" cy="699594"/>
          </a:xfrm>
        </p:spPr>
        <p:txBody>
          <a:bodyPr/>
          <a:lstStyle>
            <a:lvl1pPr>
              <a:defRPr>
                <a:solidFill>
                  <a:schemeClr val="accent1">
                    <a:lumMod val="75000"/>
                  </a:schemeClr>
                </a:solidFill>
              </a:defRPr>
            </a:lvl1pPr>
          </a:lstStyle>
          <a:p>
            <a:r>
              <a:rPr lang="zh-CN" altLang="en-US" dirty="0" smtClean="0"/>
              <a:t>单击此处编辑母版标题样式</a:t>
            </a:r>
            <a:endParaRPr lang="en-US" dirty="0"/>
          </a:p>
        </p:txBody>
      </p:sp>
      <p:sp>
        <p:nvSpPr>
          <p:cNvPr id="3" name="KSO_BC1"/>
          <p:cNvSpPr>
            <a:spLocks noGrp="1"/>
          </p:cNvSpPr>
          <p:nvPr>
            <p:ph idx="1"/>
          </p:nvPr>
        </p:nvSpPr>
        <p:spPr>
          <a:xfrm>
            <a:off x="1926000" y="2354400"/>
            <a:ext cx="8362800" cy="3589200"/>
          </a:xfrm>
        </p:spPr>
        <p:txBody>
          <a:bodyPr lIns="108000" tIns="108000" rIns="108000" bIns="108000">
            <a:normAutofit/>
          </a:bodyPr>
          <a:lstStyle>
            <a:lvl1pPr>
              <a:spcBef>
                <a:spcPts val="300"/>
              </a:spcBef>
              <a:spcAft>
                <a:spcPts val="300"/>
              </a:spcAft>
              <a:defRPr sz="2400"/>
            </a:lvl1pPr>
            <a:lvl3pPr>
              <a:spcBef>
                <a:spcPts val="300"/>
              </a:spcBef>
              <a:spcAft>
                <a:spcPts val="300"/>
              </a:spcAft>
              <a:defRPr sz="2000"/>
            </a:lvl3pPr>
            <a:lvl4pPr>
              <a:spcBef>
                <a:spcPts val="300"/>
              </a:spcBef>
              <a:spcAft>
                <a:spcPts val="300"/>
              </a:spcAft>
              <a:defRPr sz="1800"/>
            </a:lvl4pPr>
            <a:lvl5pPr>
              <a:spcBef>
                <a:spcPts val="300"/>
              </a:spcBef>
              <a:spcAft>
                <a:spcPts val="300"/>
              </a:spcAft>
              <a:defRPr sz="1800"/>
            </a:lvl5pPr>
            <a:lvl6pPr>
              <a:spcBef>
                <a:spcPts val="300"/>
              </a:spcBef>
              <a:spcAft>
                <a:spcPts val="300"/>
              </a:spcAft>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任意多边形 6"/>
          <p:cNvSpPr/>
          <p:nvPr>
            <p:custDataLst>
              <p:tags r:id="rId2"/>
            </p:custDataLst>
          </p:nvPr>
        </p:nvSpPr>
        <p:spPr>
          <a:xfrm>
            <a:off x="2076451" y="193569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0" y="0"/>
            <a:ext cx="12192001" cy="6858000"/>
            <a:chOff x="0" y="0"/>
            <a:chExt cx="12192001" cy="685800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289" b="25217"/>
            <a:stretch>
              <a:fillRect/>
            </a:stretch>
          </p:blipFill>
          <p:spPr>
            <a:xfrm>
              <a:off x="0" y="0"/>
              <a:ext cx="12192000" cy="6858000"/>
            </a:xfrm>
            <a:prstGeom prst="rect">
              <a:avLst/>
            </a:prstGeom>
          </p:spPr>
        </p:pic>
        <p:sp>
          <p:nvSpPr>
            <p:cNvPr id="9" name="矩形 8"/>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p:nvPr>
        </p:nvSpPr>
        <p:spPr>
          <a:xfrm>
            <a:off x="4582800" y="2556000"/>
            <a:ext cx="5378400" cy="784800"/>
          </a:xfrm>
        </p:spPr>
        <p:txBody>
          <a:bodyPr anchor="ctr" anchorCtr="0">
            <a:normAutofit/>
          </a:bodyPr>
          <a:lstStyle>
            <a:lvl1pPr algn="just">
              <a:defRPr sz="3200">
                <a:solidFill>
                  <a:schemeClr val="tx1"/>
                </a:solidFill>
              </a:defRPr>
            </a:lvl1pPr>
          </a:lstStyle>
          <a:p>
            <a:r>
              <a:rPr lang="zh-CN" altLang="en-US" dirty="0" smtClean="0"/>
              <a:t>单击此处编辑母版标题样式</a:t>
            </a:r>
            <a:endParaRPr lang="zh-CN" altLang="en-US" dirty="0"/>
          </a:p>
        </p:txBody>
      </p:sp>
      <p:sp>
        <p:nvSpPr>
          <p:cNvPr id="10" name="矩形 9"/>
          <p:cNvSpPr/>
          <p:nvPr>
            <p:custDataLst>
              <p:tags r:id="rId3"/>
            </p:custDataLst>
          </p:nvPr>
        </p:nvSpPr>
        <p:spPr>
          <a:xfrm rot="21021193">
            <a:off x="7162544" y="4087889"/>
            <a:ext cx="241019" cy="236677"/>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1" name="矩形 10"/>
          <p:cNvSpPr/>
          <p:nvPr>
            <p:custDataLst>
              <p:tags r:id="rId4"/>
            </p:custDataLst>
          </p:nvPr>
        </p:nvSpPr>
        <p:spPr>
          <a:xfrm rot="900000">
            <a:off x="7603910" y="4215935"/>
            <a:ext cx="187363" cy="20061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2" name="矩形 11"/>
          <p:cNvSpPr/>
          <p:nvPr>
            <p:custDataLst>
              <p:tags r:id="rId5"/>
            </p:custDataLst>
          </p:nvPr>
        </p:nvSpPr>
        <p:spPr>
          <a:xfrm rot="1632393">
            <a:off x="3705711" y="4298351"/>
            <a:ext cx="188123" cy="18473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3" name="矩形 12"/>
          <p:cNvSpPr/>
          <p:nvPr>
            <p:custDataLst>
              <p:tags r:id="rId6"/>
            </p:custDataLst>
          </p:nvPr>
        </p:nvSpPr>
        <p:spPr>
          <a:xfrm rot="19632393">
            <a:off x="6594846" y="4134746"/>
            <a:ext cx="188337" cy="18494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4" name="矩形 13"/>
          <p:cNvSpPr/>
          <p:nvPr>
            <p:custDataLst>
              <p:tags r:id="rId7"/>
            </p:custDataLst>
          </p:nvPr>
        </p:nvSpPr>
        <p:spPr>
          <a:xfrm>
            <a:off x="3384814" y="395286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5" name="矩形 14"/>
          <p:cNvSpPr/>
          <p:nvPr>
            <p:custDataLst>
              <p:tags r:id="rId8"/>
            </p:custDataLst>
          </p:nvPr>
        </p:nvSpPr>
        <p:spPr>
          <a:xfrm rot="20673998">
            <a:off x="8725242" y="4294275"/>
            <a:ext cx="247307" cy="24285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6" name="矩形 15"/>
          <p:cNvSpPr/>
          <p:nvPr>
            <p:custDataLst>
              <p:tags r:id="rId9"/>
            </p:custDataLst>
          </p:nvPr>
        </p:nvSpPr>
        <p:spPr>
          <a:xfrm>
            <a:off x="7089394" y="446990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7" name="矩形 16"/>
          <p:cNvSpPr/>
          <p:nvPr>
            <p:custDataLst>
              <p:tags r:id="rId10"/>
            </p:custDataLst>
          </p:nvPr>
        </p:nvSpPr>
        <p:spPr>
          <a:xfrm rot="762483">
            <a:off x="4486489" y="4277820"/>
            <a:ext cx="229934" cy="225793"/>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8" name="矩形 17"/>
          <p:cNvSpPr/>
          <p:nvPr>
            <p:custDataLst>
              <p:tags r:id="rId11"/>
            </p:custDataLst>
          </p:nvPr>
        </p:nvSpPr>
        <p:spPr>
          <a:xfrm rot="18900000">
            <a:off x="8181589" y="4011235"/>
            <a:ext cx="107859" cy="11548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9" name="矩形 18"/>
          <p:cNvSpPr/>
          <p:nvPr>
            <p:custDataLst>
              <p:tags r:id="rId12"/>
            </p:custDataLst>
          </p:nvPr>
        </p:nvSpPr>
        <p:spPr>
          <a:xfrm rot="900000">
            <a:off x="5722202" y="4215171"/>
            <a:ext cx="148821" cy="15934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20" name="矩形 19"/>
          <p:cNvSpPr/>
          <p:nvPr>
            <p:custDataLst>
              <p:tags r:id="rId13"/>
            </p:custDataLst>
          </p:nvPr>
        </p:nvSpPr>
        <p:spPr>
          <a:xfrm rot="1800000">
            <a:off x="4412031" y="3978625"/>
            <a:ext cx="103964" cy="10209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8800" kern="0">
              <a:solidFill>
                <a:prstClr val="white"/>
              </a:solidFill>
              <a:latin typeface="Arial" pitchFamily="34" charset="0"/>
              <a:ea typeface="黑体" pitchFamily="49" charset="-122"/>
            </a:endParaRPr>
          </a:p>
        </p:txBody>
      </p:sp>
      <p:sp>
        <p:nvSpPr>
          <p:cNvPr id="21" name="椭圆 20"/>
          <p:cNvSpPr/>
          <p:nvPr>
            <p:custDataLst>
              <p:tags r:id="rId14"/>
            </p:custDataLst>
          </p:nvPr>
        </p:nvSpPr>
        <p:spPr>
          <a:xfrm>
            <a:off x="5855966" y="4275861"/>
            <a:ext cx="265378" cy="247707"/>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2" name="椭圆 21"/>
          <p:cNvSpPr/>
          <p:nvPr>
            <p:custDataLst>
              <p:tags r:id="rId15"/>
            </p:custDataLst>
          </p:nvPr>
        </p:nvSpPr>
        <p:spPr>
          <a:xfrm>
            <a:off x="4709016" y="4245064"/>
            <a:ext cx="273749" cy="219952"/>
          </a:xfrm>
          <a:prstGeom prst="ellipse">
            <a:avLst/>
          </a:prstGeom>
          <a:gradFill flip="none" rotWithShape="1">
            <a:gsLst>
              <a:gs pos="0">
                <a:schemeClr val="accent1">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3" name="椭圆 22"/>
          <p:cNvSpPr/>
          <p:nvPr>
            <p:custDataLst>
              <p:tags r:id="rId16"/>
            </p:custDataLst>
          </p:nvPr>
        </p:nvSpPr>
        <p:spPr>
          <a:xfrm>
            <a:off x="6297099" y="3894230"/>
            <a:ext cx="289262" cy="332989"/>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4" name="椭圆 23"/>
          <p:cNvSpPr/>
          <p:nvPr>
            <p:custDataLst>
              <p:tags r:id="rId17"/>
            </p:custDataLst>
          </p:nvPr>
        </p:nvSpPr>
        <p:spPr>
          <a:xfrm>
            <a:off x="7250590" y="4352048"/>
            <a:ext cx="201514" cy="219952"/>
          </a:xfrm>
          <a:prstGeom prst="ellipse">
            <a:avLst/>
          </a:prstGeom>
          <a:gradFill flip="none" rotWithShape="1">
            <a:gsLst>
              <a:gs pos="0">
                <a:schemeClr val="accent1">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5" name="椭圆 24"/>
          <p:cNvSpPr/>
          <p:nvPr>
            <p:custDataLst>
              <p:tags r:id="rId18"/>
            </p:custDataLst>
          </p:nvPr>
        </p:nvSpPr>
        <p:spPr>
          <a:xfrm>
            <a:off x="5296507" y="4022340"/>
            <a:ext cx="272116" cy="297013"/>
          </a:xfrm>
          <a:prstGeom prst="ellipse">
            <a:avLst/>
          </a:prstGeom>
          <a:gradFill flip="none" rotWithShape="1">
            <a:gsLst>
              <a:gs pos="0">
                <a:schemeClr val="accent3">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6" name="椭圆 25"/>
          <p:cNvSpPr/>
          <p:nvPr>
            <p:custDataLst>
              <p:tags r:id="rId19"/>
            </p:custDataLst>
          </p:nvPr>
        </p:nvSpPr>
        <p:spPr>
          <a:xfrm>
            <a:off x="7548669" y="4004704"/>
            <a:ext cx="184634" cy="201526"/>
          </a:xfrm>
          <a:prstGeom prst="ellipse">
            <a:avLst/>
          </a:prstGeom>
          <a:gradFill flip="none" rotWithShape="1">
            <a:gsLst>
              <a:gs pos="0">
                <a:schemeClr val="accent3">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7" name="矩形 26"/>
          <p:cNvSpPr/>
          <p:nvPr>
            <p:custDataLst>
              <p:tags r:id="rId20"/>
            </p:custDataLst>
          </p:nvPr>
        </p:nvSpPr>
        <p:spPr>
          <a:xfrm>
            <a:off x="2898175" y="2555822"/>
            <a:ext cx="1660924" cy="784871"/>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5400" kern="0" dirty="0">
              <a:solidFill>
                <a:srgbClr val="FFFFFF"/>
              </a:solidFill>
              <a:latin typeface="Arial" pitchFamily="34" charset="0"/>
              <a:ea typeface="黑体" pitchFamily="49" charset="-122"/>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35465" cy="699594"/>
          </a:xfrm>
        </p:spPr>
        <p:txBody>
          <a:bodyPr/>
          <a:lstStyle/>
          <a:p>
            <a:r>
              <a:rPr lang="zh-CN" altLang="en-US" dirty="0" smtClean="0"/>
              <a:t>单击此处编辑母版标题样式</a:t>
            </a:r>
            <a:endParaRPr lang="en-US" dirty="0"/>
          </a:p>
        </p:txBody>
      </p:sp>
      <p:sp>
        <p:nvSpPr>
          <p:cNvPr id="8" name="任意多边形 7"/>
          <p:cNvSpPr/>
          <p:nvPr>
            <p:custDataLst>
              <p:tags r:id="rId2"/>
            </p:custDataLst>
          </p:nvPr>
        </p:nvSpPr>
        <p:spPr>
          <a:xfrm>
            <a:off x="14859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9" name="任意多边形 8"/>
          <p:cNvSpPr/>
          <p:nvPr>
            <p:custDataLst>
              <p:tags r:id="rId3"/>
            </p:custDataLst>
          </p:nvPr>
        </p:nvSpPr>
        <p:spPr>
          <a:xfrm>
            <a:off x="67437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5" name="日期占位符 4"/>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fld>
            <a:endParaRPr lang="zh-CN" altLang="en-US"/>
          </a:p>
        </p:txBody>
      </p:sp>
      <p:sp>
        <p:nvSpPr>
          <p:cNvPr id="13" name="内容占位符 12"/>
          <p:cNvSpPr>
            <a:spLocks noGrp="1"/>
          </p:cNvSpPr>
          <p:nvPr>
            <p:ph sz="quarter" idx="13"/>
          </p:nvPr>
        </p:nvSpPr>
        <p:spPr>
          <a:xfrm>
            <a:off x="838200" y="2296800"/>
            <a:ext cx="4514400" cy="3589200"/>
          </a:xfrm>
        </p:spPr>
        <p:txBody>
          <a:bodyPr/>
          <a:lstStyle>
            <a:lvl5pPr>
              <a:defRPr/>
            </a:lvl5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r>
              <a:rPr lang="en-US" altLang="zh-CN" dirty="0" smtClean="0"/>
              <a:t>3.7</a:t>
            </a:r>
            <a:endParaRPr lang="zh-CN" altLang="en-US" dirty="0"/>
          </a:p>
        </p:txBody>
      </p:sp>
      <p:sp>
        <p:nvSpPr>
          <p:cNvPr id="15" name="内容占位符 14"/>
          <p:cNvSpPr>
            <a:spLocks noGrp="1"/>
          </p:cNvSpPr>
          <p:nvPr>
            <p:ph sz="quarter" idx="14"/>
          </p:nvPr>
        </p:nvSpPr>
        <p:spPr>
          <a:xfrm>
            <a:off x="6591600" y="2296800"/>
            <a:ext cx="4514400" cy="3589200"/>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833967" y="605895"/>
            <a:ext cx="10515599" cy="717022"/>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3967" y="1376362"/>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KSO_BC1"/>
          <p:cNvSpPr>
            <a:spLocks noGrp="1"/>
          </p:cNvSpPr>
          <p:nvPr>
            <p:ph sz="half" idx="2"/>
          </p:nvPr>
        </p:nvSpPr>
        <p:spPr>
          <a:xfrm>
            <a:off x="833967" y="2200274"/>
            <a:ext cx="5157787"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166378" y="1376362"/>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166378" y="2200274"/>
            <a:ext cx="5183188"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p:nvGrpSpPr>
        <p:grpSpPr>
          <a:xfrm>
            <a:off x="0" y="0"/>
            <a:ext cx="12192001" cy="6858000"/>
            <a:chOff x="0" y="0"/>
            <a:chExt cx="12192001" cy="685800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289" b="25217"/>
            <a:stretch>
              <a:fillRect/>
            </a:stretch>
          </p:blipFill>
          <p:spPr>
            <a:xfrm>
              <a:off x="0" y="0"/>
              <a:ext cx="12192000" cy="6858000"/>
            </a:xfrm>
            <a:prstGeom prst="rect">
              <a:avLst/>
            </a:prstGeom>
          </p:spPr>
        </p:pic>
        <p:sp>
          <p:nvSpPr>
            <p:cNvPr id="8" name="矩形 7"/>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hasCustomPrompt="1"/>
          </p:nvPr>
        </p:nvSpPr>
        <p:spPr>
          <a:xfrm>
            <a:off x="5526156" y="3088800"/>
            <a:ext cx="6261437" cy="1314000"/>
          </a:xfrm>
        </p:spPr>
        <p:txBody>
          <a:bodyPr>
            <a:normAutofit/>
          </a:bodyPr>
          <a:lstStyle>
            <a:lvl1pPr algn="ctr">
              <a:defRPr sz="8800">
                <a:solidFill>
                  <a:schemeClr val="accent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7" name="组合 6"/>
          <p:cNvGrpSpPr/>
          <p:nvPr/>
        </p:nvGrpSpPr>
        <p:grpSpPr>
          <a:xfrm>
            <a:off x="0" y="0"/>
            <a:ext cx="12192001" cy="6858000"/>
            <a:chOff x="0" y="0"/>
            <a:chExt cx="12192001" cy="685800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289" b="25217"/>
            <a:stretch>
              <a:fillRect/>
            </a:stretch>
          </p:blipFill>
          <p:spPr>
            <a:xfrm>
              <a:off x="0" y="0"/>
              <a:ext cx="12192000" cy="6858000"/>
            </a:xfrm>
            <a:prstGeom prst="rect">
              <a:avLst/>
            </a:prstGeom>
          </p:spPr>
        </p:pic>
        <p:sp>
          <p:nvSpPr>
            <p:cNvPr id="6" name="矩形 5"/>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 name="日期占位符 7"/>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908266" y="560438"/>
            <a:ext cx="3932237" cy="1496961"/>
          </a:xfrm>
        </p:spPr>
        <p:txBody>
          <a:bodyPr anchor="b"/>
          <a:lstStyle>
            <a:lvl1pPr>
              <a:defRPr sz="3200"/>
            </a:lvl1pPr>
          </a:lstStyle>
          <a:p>
            <a:r>
              <a:rPr lang="zh-CN" altLang="en-US" dirty="0" smtClean="0"/>
              <a:t>单击此处编辑标题</a:t>
            </a:r>
            <a:endParaRPr lang="en-US" dirty="0"/>
          </a:p>
        </p:txBody>
      </p:sp>
      <p:sp>
        <p:nvSpPr>
          <p:cNvPr id="3" name="KSO_BC1"/>
          <p:cNvSpPr>
            <a:spLocks noGrp="1" noChangeAspect="1"/>
          </p:cNvSpPr>
          <p:nvPr>
            <p:ph type="pic" idx="1"/>
          </p:nvPr>
        </p:nvSpPr>
        <p:spPr>
          <a:xfrm>
            <a:off x="5104907"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08266"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9962105" y="544513"/>
            <a:ext cx="1182511" cy="5811838"/>
          </a:xfrm>
        </p:spPr>
        <p:txBody>
          <a:bodyPr vert="eaVert" anchor="ctr" anchorCtr="0"/>
          <a:lstStyle/>
          <a:p>
            <a:r>
              <a:rPr lang="zh-CN" altLang="en-US" dirty="0" smtClean="0"/>
              <a:t>单击此处编辑母版标题样式</a:t>
            </a:r>
            <a:endParaRPr lang="en-US" dirty="0"/>
          </a:p>
        </p:txBody>
      </p:sp>
      <p:sp>
        <p:nvSpPr>
          <p:cNvPr id="3" name="KSO_BC1"/>
          <p:cNvSpPr>
            <a:spLocks noGrp="1"/>
          </p:cNvSpPr>
          <p:nvPr>
            <p:ph type="body" orient="vert" idx="1"/>
          </p:nvPr>
        </p:nvSpPr>
        <p:spPr>
          <a:xfrm>
            <a:off x="1035998" y="544513"/>
            <a:ext cx="8742183" cy="5811838"/>
          </a:xfrm>
        </p:spPr>
        <p:txBody>
          <a:bodyPr vert="eaVert"/>
          <a:lstStyle>
            <a:lvl1pPr>
              <a:spcBef>
                <a:spcPts val="300"/>
              </a:spcBef>
              <a:spcAft>
                <a:spcPts val="300"/>
              </a:spcAft>
              <a:defRPr sz="2400"/>
            </a:lvl1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8A9A406-3DF3-48CD-8CFA-8262360FFB0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D62CBF-967D-4A4F-9B66-B66B2A37D5F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fld>
            <a:endParaRPr lang="zh-CN" altLang="en-US"/>
          </a:p>
        </p:txBody>
      </p:sp>
      <p:sp>
        <p:nvSpPr>
          <p:cNvPr id="7" name="内容占位符 6"/>
          <p:cNvSpPr>
            <a:spLocks noGrp="1"/>
          </p:cNvSpPr>
          <p:nvPr>
            <p:ph sz="quarter" idx="13"/>
          </p:nvPr>
        </p:nvSpPr>
        <p:spPr>
          <a:xfrm>
            <a:off x="604088" y="535197"/>
            <a:ext cx="11041063" cy="5951538"/>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2" name="Title 1"/>
          <p:cNvSpPr>
            <a:spLocks noGrp="1"/>
          </p:cNvSpPr>
          <p:nvPr>
            <p:ph type="title"/>
          </p:nvPr>
        </p:nvSpPr>
        <p:spPr>
          <a:xfrm>
            <a:off x="4038600" y="2366093"/>
            <a:ext cx="6485660" cy="1033614"/>
          </a:xfrm>
        </p:spPr>
        <p:txBody>
          <a:bodyPr anchor="b">
            <a:normAutofit/>
          </a:bodyPr>
          <a:lstStyle>
            <a:lvl1pPr>
              <a:spcBef>
                <a:spcPts val="1000"/>
              </a:spcBef>
              <a:defRPr sz="2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044951" y="3437807"/>
            <a:ext cx="6485660" cy="813810"/>
          </a:xfrm>
        </p:spPr>
        <p:txBody>
          <a:bodyPr>
            <a:normAutofit/>
          </a:bodyPr>
          <a:lstStyle>
            <a:lvl1pPr marL="0" indent="0">
              <a:buNone/>
              <a:defRPr sz="1800">
                <a:solidFill>
                  <a:schemeClr val="tx1">
                    <a:tint val="75000"/>
                  </a:schemeClr>
                </a:solidFill>
                <a:latin typeface="黑体" pitchFamily="49" charset="-122"/>
                <a:ea typeface="黑体"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810D4CB8-68CE-40B0-8998-15CB525B9A33}" type="datetimeFigureOut">
              <a:rPr lang="zh-CN" altLang="en-US" smtClean="0"/>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BC18F5-195F-47A6-A6F4-5001AA3C7FB9}" type="slidenum">
              <a:rPr lang="zh-CN" alt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3374458"/>
            <a:ext cx="10515600" cy="1188017"/>
          </a:xfrm>
          <a:solidFill>
            <a:schemeClr val="accent1"/>
          </a:solidFill>
        </p:spPr>
        <p:txBody>
          <a:bodyPr anchor="ctr" anchorCtr="0">
            <a:normAutofit/>
          </a:bodyPr>
          <a:lstStyle>
            <a:lvl1pPr algn="ctr">
              <a:defRPr sz="480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4"/>
            <a:ext cx="10515600" cy="551880"/>
          </a:xfrm>
        </p:spPr>
        <p:txBody>
          <a:bodyPr anchor="ctr" anchorCtr="0"/>
          <a:lstStyle>
            <a:lvl1pPr marL="0" indent="0" algn="ct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A8A9A406-3DF3-48CD-8CFA-8262360FFB0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D62CBF-967D-4A4F-9B66-B66B2A37D5FE}" type="slidenum">
              <a:rPr lang="zh-CN" altLang="en-US" smtClean="0"/>
            </a:fld>
            <a:endParaRPr lang="zh-CN" altLang="en-US"/>
          </a:p>
        </p:txBody>
      </p:sp>
      <p:cxnSp>
        <p:nvCxnSpPr>
          <p:cNvPr id="7" name="直接连接符 6"/>
          <p:cNvCxnSpPr/>
          <p:nvPr userDrawn="1"/>
        </p:nvCxnSpPr>
        <p:spPr>
          <a:xfrm flipH="1">
            <a:off x="1522560" y="667446"/>
            <a:ext cx="9146877" cy="289374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lvl1pPr>
              <a:defRPr>
                <a:solidFill>
                  <a:schemeClr val="tx1"/>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8A9A406-3DF3-48CD-8CFA-8262360FFB0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D62CBF-967D-4A4F-9B66-B66B2A37D5F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450000"/>
            <a:ext cx="10515600" cy="932400"/>
          </a:xfrm>
          <a:solidFill>
            <a:schemeClr val="accent1"/>
          </a:solidFill>
        </p:spPr>
        <p:txBody>
          <a:bodyPr/>
          <a:lstStyle>
            <a:lvl1pPr>
              <a:defRPr>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8A9A406-3DF3-48CD-8CFA-8262360FFB0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D62CBF-967D-4A4F-9B66-B66B2A37D5F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18900000">
            <a:off x="2746600" y="2756434"/>
            <a:ext cx="6632256" cy="1262748"/>
          </a:xfrm>
        </p:spPr>
        <p:txBody>
          <a:bodyPr>
            <a:noAutofit/>
          </a:bodyPr>
          <a:lstStyle>
            <a:lvl1pPr algn="ctr">
              <a:defRPr sz="5400">
                <a:ln>
                  <a:solidFill>
                    <a:schemeClr val="accent1"/>
                  </a:solidFill>
                </a:ln>
                <a:pattFill prst="ltVert">
                  <a:fgClr>
                    <a:schemeClr val="accent1"/>
                  </a:fgClr>
                  <a:bgClr>
                    <a:schemeClr val="accent1">
                      <a:lumMod val="20000"/>
                      <a:lumOff val="80000"/>
                    </a:schemeClr>
                  </a:bgClr>
                </a:pattFill>
                <a:effectLst>
                  <a:outerShdw blurRad="50800" dist="50800" dir="5400000" algn="ctr" rotWithShape="0">
                    <a:schemeClr val="tx1"/>
                  </a:outerShdw>
                </a:effectLst>
              </a:defRPr>
            </a:lvl1pPr>
          </a:lstStyle>
          <a:p>
            <a:r>
              <a:rPr lang="zh-CN" altLang="en-US" dirty="0" smtClean="0"/>
              <a:t>单击此处编辑标题</a:t>
            </a:r>
            <a:endParaRPr lang="en-US" dirty="0"/>
          </a:p>
        </p:txBody>
      </p:sp>
      <p:sp>
        <p:nvSpPr>
          <p:cNvPr id="3" name="Date Placeholder 2"/>
          <p:cNvSpPr>
            <a:spLocks noGrp="1"/>
          </p:cNvSpPr>
          <p:nvPr>
            <p:ph type="dt" sz="half" idx="10"/>
          </p:nvPr>
        </p:nvSpPr>
        <p:spPr/>
        <p:txBody>
          <a:bodyPr/>
          <a:lstStyle/>
          <a:p>
            <a:fld id="{A8A9A406-3DF3-48CD-8CFA-8262360FFB0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7D62CBF-967D-4A4F-9B66-B66B2A37D5FE}" type="slidenum">
              <a:rPr lang="zh-CN" altLang="en-US" smtClean="0"/>
            </a:fld>
            <a:endParaRPr lang="zh-CN" altLang="en-US"/>
          </a:p>
        </p:txBody>
      </p:sp>
      <p:cxnSp>
        <p:nvCxnSpPr>
          <p:cNvPr id="29" name="直接连接符 28"/>
          <p:cNvCxnSpPr/>
          <p:nvPr userDrawn="1">
            <p:custDataLst>
              <p:tags r:id="rId2"/>
            </p:custDataLst>
          </p:nvPr>
        </p:nvCxnSpPr>
        <p:spPr>
          <a:xfrm flipH="1">
            <a:off x="1605313" y="3348671"/>
            <a:ext cx="3501525" cy="3527491"/>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2" name="组合 31"/>
          <p:cNvGrpSpPr/>
          <p:nvPr userDrawn="1">
            <p:custDataLst>
              <p:tags r:id="rId3"/>
            </p:custDataLst>
          </p:nvPr>
        </p:nvGrpSpPr>
        <p:grpSpPr>
          <a:xfrm>
            <a:off x="9784469" y="5505124"/>
            <a:ext cx="885324" cy="885324"/>
            <a:chOff x="94689" y="1941839"/>
            <a:chExt cx="651811" cy="651811"/>
          </a:xfrm>
        </p:grpSpPr>
        <p:sp>
          <p:nvSpPr>
            <p:cNvPr id="33" name="椭圆 32"/>
            <p:cNvSpPr/>
            <p:nvPr>
              <p:custDataLst>
                <p:tags r:id="rId4"/>
              </p:custDataLst>
            </p:nvPr>
          </p:nvSpPr>
          <p:spPr>
            <a:xfrm>
              <a:off x="94689" y="1941839"/>
              <a:ext cx="651811" cy="651811"/>
            </a:xfrm>
            <a:prstGeom prst="ellipse">
              <a:avLst/>
            </a:prstGeom>
            <a:solidFill>
              <a:srgbClr val="FEFDFD">
                <a:alpha val="4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KSO_Shape"/>
            <p:cNvSpPr/>
            <p:nvPr>
              <p:custDataLst>
                <p:tags r:id="rId5"/>
              </p:custDataLst>
            </p:nvPr>
          </p:nvSpPr>
          <p:spPr bwMode="auto">
            <a:xfrm>
              <a:off x="225357" y="2126197"/>
              <a:ext cx="390474" cy="283094"/>
            </a:xfrm>
            <a:custGeom>
              <a:avLst/>
              <a:gdLst>
                <a:gd name="T0" fmla="*/ 2147483646 w 6599"/>
                <a:gd name="T1" fmla="*/ 2147483646 h 4787"/>
                <a:gd name="T2" fmla="*/ 2147483646 w 6599"/>
                <a:gd name="T3" fmla="*/ 2147483646 h 4787"/>
                <a:gd name="T4" fmla="*/ 2147483646 w 6599"/>
                <a:gd name="T5" fmla="*/ 2147483646 h 4787"/>
                <a:gd name="T6" fmla="*/ 2147483646 w 6599"/>
                <a:gd name="T7" fmla="*/ 2147483646 h 4787"/>
                <a:gd name="T8" fmla="*/ 2147483646 w 6599"/>
                <a:gd name="T9" fmla="*/ 2147483646 h 4787"/>
                <a:gd name="T10" fmla="*/ 2147483646 w 6599"/>
                <a:gd name="T11" fmla="*/ 2147483646 h 4787"/>
                <a:gd name="T12" fmla="*/ 2147483646 w 6599"/>
                <a:gd name="T13" fmla="*/ 2147483646 h 4787"/>
                <a:gd name="T14" fmla="*/ 2147483646 w 6599"/>
                <a:gd name="T15" fmla="*/ 2147483646 h 4787"/>
                <a:gd name="T16" fmla="*/ 2147483646 w 6599"/>
                <a:gd name="T17" fmla="*/ 2147483646 h 4787"/>
                <a:gd name="T18" fmla="*/ 2147483646 w 6599"/>
                <a:gd name="T19" fmla="*/ 2147483646 h 4787"/>
                <a:gd name="T20" fmla="*/ 1275044011 w 6599"/>
                <a:gd name="T21" fmla="*/ 2147483646 h 4787"/>
                <a:gd name="T22" fmla="*/ 2147483646 w 6599"/>
                <a:gd name="T23" fmla="*/ 2147483646 h 4787"/>
                <a:gd name="T24" fmla="*/ 0 w 6599"/>
                <a:gd name="T25" fmla="*/ 2147483646 h 4787"/>
                <a:gd name="T26" fmla="*/ 2147483646 w 6599"/>
                <a:gd name="T27" fmla="*/ 2147483646 h 4787"/>
                <a:gd name="T28" fmla="*/ 433014958 w 6599"/>
                <a:gd name="T29" fmla="*/ 2147483646 h 4787"/>
                <a:gd name="T30" fmla="*/ 2147483646 w 6599"/>
                <a:gd name="T31" fmla="*/ 2147483646 h 4787"/>
                <a:gd name="T32" fmla="*/ 2147483646 w 6599"/>
                <a:gd name="T33" fmla="*/ 2147483646 h 4787"/>
                <a:gd name="T34" fmla="*/ 2147483646 w 6599"/>
                <a:gd name="T35" fmla="*/ 576779381 h 4787"/>
                <a:gd name="T36" fmla="*/ 2147483646 w 6599"/>
                <a:gd name="T37" fmla="*/ 2147483646 h 4787"/>
                <a:gd name="T38" fmla="*/ 2147483646 w 6599"/>
                <a:gd name="T39" fmla="*/ 2147483646 h 4787"/>
                <a:gd name="T40" fmla="*/ 2147483646 w 6599"/>
                <a:gd name="T41" fmla="*/ 2147483646 h 4787"/>
                <a:gd name="T42" fmla="*/ 2147483646 w 6599"/>
                <a:gd name="T43" fmla="*/ 2147483646 h 4787"/>
                <a:gd name="T44" fmla="*/ 2147483646 w 6599"/>
                <a:gd name="T45" fmla="*/ 2147483646 h 4787"/>
                <a:gd name="T46" fmla="*/ 2147483646 w 6599"/>
                <a:gd name="T47" fmla="*/ 2147483646 h 4787"/>
                <a:gd name="T48" fmla="*/ 2147483646 w 6599"/>
                <a:gd name="T49" fmla="*/ 2147483646 h 4787"/>
                <a:gd name="T50" fmla="*/ 2147483646 w 6599"/>
                <a:gd name="T51" fmla="*/ 2147483646 h 4787"/>
                <a:gd name="T52" fmla="*/ 2147483646 w 6599"/>
                <a:gd name="T53" fmla="*/ 2147483646 h 4787"/>
                <a:gd name="T54" fmla="*/ 2147483646 w 6599"/>
                <a:gd name="T55" fmla="*/ 2147483646 h 4787"/>
                <a:gd name="T56" fmla="*/ 2147483646 w 6599"/>
                <a:gd name="T57" fmla="*/ 2147483646 h 4787"/>
                <a:gd name="T58" fmla="*/ 2147483646 w 6599"/>
                <a:gd name="T59" fmla="*/ 2147483646 h 4787"/>
                <a:gd name="T60" fmla="*/ 2147483646 w 6599"/>
                <a:gd name="T61" fmla="*/ 2147483646 h 4787"/>
                <a:gd name="T62" fmla="*/ 2147483646 w 6599"/>
                <a:gd name="T63" fmla="*/ 2147483646 h 4787"/>
                <a:gd name="T64" fmla="*/ 2147483646 w 6599"/>
                <a:gd name="T65" fmla="*/ 2147483646 h 4787"/>
                <a:gd name="T66" fmla="*/ 2147483646 w 6599"/>
                <a:gd name="T67" fmla="*/ 2147483646 h 4787"/>
                <a:gd name="T68" fmla="*/ 2147483646 w 6599"/>
                <a:gd name="T69" fmla="*/ 2147483646 h 4787"/>
                <a:gd name="T70" fmla="*/ 2147483646 w 6599"/>
                <a:gd name="T71" fmla="*/ 2147483646 h 4787"/>
                <a:gd name="T72" fmla="*/ 2147483646 w 6599"/>
                <a:gd name="T73" fmla="*/ 2147483646 h 4787"/>
                <a:gd name="T74" fmla="*/ 2147483646 w 6599"/>
                <a:gd name="T75" fmla="*/ 2147483646 h 4787"/>
                <a:gd name="T76" fmla="*/ 2147483646 w 6599"/>
                <a:gd name="T77" fmla="*/ 2147483646 h 4787"/>
                <a:gd name="T78" fmla="*/ 2147483646 w 6599"/>
                <a:gd name="T79" fmla="*/ 2147483646 h 4787"/>
                <a:gd name="T80" fmla="*/ 2147483646 w 6599"/>
                <a:gd name="T81" fmla="*/ 2147483646 h 4787"/>
                <a:gd name="T82" fmla="*/ 2147483646 w 6599"/>
                <a:gd name="T83" fmla="*/ 2147483646 h 4787"/>
                <a:gd name="T84" fmla="*/ 2147483646 w 6599"/>
                <a:gd name="T85" fmla="*/ 2147483646 h 4787"/>
                <a:gd name="T86" fmla="*/ 2147483646 w 6599"/>
                <a:gd name="T87" fmla="*/ 2147483646 h 4787"/>
                <a:gd name="T88" fmla="*/ 2147483646 w 6599"/>
                <a:gd name="T89" fmla="*/ 2147483646 h 4787"/>
                <a:gd name="T90" fmla="*/ 2147483646 w 6599"/>
                <a:gd name="T91" fmla="*/ 2147483646 h 4787"/>
                <a:gd name="T92" fmla="*/ 2147483646 w 6599"/>
                <a:gd name="T93" fmla="*/ 2147483646 h 4787"/>
                <a:gd name="T94" fmla="*/ 2147483646 w 6599"/>
                <a:gd name="T95" fmla="*/ 2147483646 h 4787"/>
                <a:gd name="T96" fmla="*/ 2147483646 w 6599"/>
                <a:gd name="T97" fmla="*/ 2147483646 h 4787"/>
                <a:gd name="T98" fmla="*/ 2147483646 w 6599"/>
                <a:gd name="T99" fmla="*/ 2147483646 h 4787"/>
                <a:gd name="T100" fmla="*/ 2147483646 w 6599"/>
                <a:gd name="T101" fmla="*/ 2147483646 h 4787"/>
                <a:gd name="T102" fmla="*/ 2147483646 w 6599"/>
                <a:gd name="T103" fmla="*/ 2147483646 h 4787"/>
                <a:gd name="T104" fmla="*/ 2147483646 w 6599"/>
                <a:gd name="T105" fmla="*/ 2147483646 h 4787"/>
                <a:gd name="T106" fmla="*/ 2147483646 w 6599"/>
                <a:gd name="T107" fmla="*/ 2147483646 h 4787"/>
                <a:gd name="T108" fmla="*/ 2147483646 w 6599"/>
                <a:gd name="T109" fmla="*/ 2147483646 h 4787"/>
                <a:gd name="T110" fmla="*/ 2147483646 w 6599"/>
                <a:gd name="T111" fmla="*/ 2147483646 h 4787"/>
                <a:gd name="T112" fmla="*/ 2147483646 w 6599"/>
                <a:gd name="T113" fmla="*/ 2147483646 h 4787"/>
                <a:gd name="T114" fmla="*/ 2147483646 w 6599"/>
                <a:gd name="T115" fmla="*/ 2147483646 h 4787"/>
                <a:gd name="T116" fmla="*/ 2147483646 w 6599"/>
                <a:gd name="T117" fmla="*/ 2147483646 h 4787"/>
                <a:gd name="T118" fmla="*/ 2147483646 w 6599"/>
                <a:gd name="T119" fmla="*/ 2147483646 h 4787"/>
                <a:gd name="T120" fmla="*/ 2147483646 w 6599"/>
                <a:gd name="T121" fmla="*/ 2147483646 h 4787"/>
                <a:gd name="T122" fmla="*/ 2147483646 w 6599"/>
                <a:gd name="T123" fmla="*/ 2147483646 h 4787"/>
                <a:gd name="T124" fmla="*/ 2147483646 w 6599"/>
                <a:gd name="T125" fmla="*/ 2147483646 h 47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599" h="4787">
                  <a:moveTo>
                    <a:pt x="3292" y="0"/>
                  </a:moveTo>
                  <a:lnTo>
                    <a:pt x="3292" y="0"/>
                  </a:lnTo>
                  <a:lnTo>
                    <a:pt x="3375" y="1"/>
                  </a:lnTo>
                  <a:lnTo>
                    <a:pt x="3458" y="2"/>
                  </a:lnTo>
                  <a:lnTo>
                    <a:pt x="3540" y="5"/>
                  </a:lnTo>
                  <a:lnTo>
                    <a:pt x="3622" y="11"/>
                  </a:lnTo>
                  <a:lnTo>
                    <a:pt x="3702" y="16"/>
                  </a:lnTo>
                  <a:lnTo>
                    <a:pt x="3783" y="24"/>
                  </a:lnTo>
                  <a:lnTo>
                    <a:pt x="3863" y="32"/>
                  </a:lnTo>
                  <a:lnTo>
                    <a:pt x="3942" y="42"/>
                  </a:lnTo>
                  <a:lnTo>
                    <a:pt x="4021" y="53"/>
                  </a:lnTo>
                  <a:lnTo>
                    <a:pt x="4098" y="65"/>
                  </a:lnTo>
                  <a:lnTo>
                    <a:pt x="4176" y="79"/>
                  </a:lnTo>
                  <a:lnTo>
                    <a:pt x="4252" y="94"/>
                  </a:lnTo>
                  <a:lnTo>
                    <a:pt x="4327" y="109"/>
                  </a:lnTo>
                  <a:lnTo>
                    <a:pt x="4402" y="127"/>
                  </a:lnTo>
                  <a:lnTo>
                    <a:pt x="4476" y="145"/>
                  </a:lnTo>
                  <a:lnTo>
                    <a:pt x="4549" y="164"/>
                  </a:lnTo>
                  <a:lnTo>
                    <a:pt x="4621" y="184"/>
                  </a:lnTo>
                  <a:lnTo>
                    <a:pt x="4693" y="206"/>
                  </a:lnTo>
                  <a:lnTo>
                    <a:pt x="4762" y="229"/>
                  </a:lnTo>
                  <a:lnTo>
                    <a:pt x="4832" y="252"/>
                  </a:lnTo>
                  <a:lnTo>
                    <a:pt x="4901" y="277"/>
                  </a:lnTo>
                  <a:lnTo>
                    <a:pt x="4968" y="303"/>
                  </a:lnTo>
                  <a:lnTo>
                    <a:pt x="5034" y="329"/>
                  </a:lnTo>
                  <a:lnTo>
                    <a:pt x="5100" y="357"/>
                  </a:lnTo>
                  <a:lnTo>
                    <a:pt x="5164" y="386"/>
                  </a:lnTo>
                  <a:lnTo>
                    <a:pt x="5227" y="415"/>
                  </a:lnTo>
                  <a:lnTo>
                    <a:pt x="5289" y="446"/>
                  </a:lnTo>
                  <a:lnTo>
                    <a:pt x="5349" y="477"/>
                  </a:lnTo>
                  <a:lnTo>
                    <a:pt x="5409" y="510"/>
                  </a:lnTo>
                  <a:lnTo>
                    <a:pt x="5467" y="544"/>
                  </a:lnTo>
                  <a:lnTo>
                    <a:pt x="5524" y="578"/>
                  </a:lnTo>
                  <a:lnTo>
                    <a:pt x="5579" y="612"/>
                  </a:lnTo>
                  <a:lnTo>
                    <a:pt x="5637" y="650"/>
                  </a:lnTo>
                  <a:lnTo>
                    <a:pt x="5692" y="688"/>
                  </a:lnTo>
                  <a:lnTo>
                    <a:pt x="5746" y="728"/>
                  </a:lnTo>
                  <a:lnTo>
                    <a:pt x="5799" y="768"/>
                  </a:lnTo>
                  <a:lnTo>
                    <a:pt x="5850" y="809"/>
                  </a:lnTo>
                  <a:lnTo>
                    <a:pt x="5900" y="851"/>
                  </a:lnTo>
                  <a:lnTo>
                    <a:pt x="5947" y="894"/>
                  </a:lnTo>
                  <a:lnTo>
                    <a:pt x="5994" y="937"/>
                  </a:lnTo>
                  <a:lnTo>
                    <a:pt x="6039" y="981"/>
                  </a:lnTo>
                  <a:lnTo>
                    <a:pt x="6082" y="1027"/>
                  </a:lnTo>
                  <a:lnTo>
                    <a:pt x="6124" y="1072"/>
                  </a:lnTo>
                  <a:lnTo>
                    <a:pt x="6164" y="1120"/>
                  </a:lnTo>
                  <a:lnTo>
                    <a:pt x="6203" y="1166"/>
                  </a:lnTo>
                  <a:lnTo>
                    <a:pt x="6239" y="1215"/>
                  </a:lnTo>
                  <a:lnTo>
                    <a:pt x="6275" y="1263"/>
                  </a:lnTo>
                  <a:lnTo>
                    <a:pt x="6308" y="1313"/>
                  </a:lnTo>
                  <a:lnTo>
                    <a:pt x="6339" y="1363"/>
                  </a:lnTo>
                  <a:lnTo>
                    <a:pt x="6368" y="1414"/>
                  </a:lnTo>
                  <a:lnTo>
                    <a:pt x="6396" y="1464"/>
                  </a:lnTo>
                  <a:lnTo>
                    <a:pt x="6422" y="1516"/>
                  </a:lnTo>
                  <a:lnTo>
                    <a:pt x="6445" y="1569"/>
                  </a:lnTo>
                  <a:lnTo>
                    <a:pt x="6467" y="1622"/>
                  </a:lnTo>
                  <a:lnTo>
                    <a:pt x="6487" y="1676"/>
                  </a:lnTo>
                  <a:lnTo>
                    <a:pt x="6506" y="1730"/>
                  </a:lnTo>
                  <a:lnTo>
                    <a:pt x="6521" y="1785"/>
                  </a:lnTo>
                  <a:lnTo>
                    <a:pt x="6535" y="1840"/>
                  </a:lnTo>
                  <a:lnTo>
                    <a:pt x="6546" y="1896"/>
                  </a:lnTo>
                  <a:lnTo>
                    <a:pt x="6556" y="1952"/>
                  </a:lnTo>
                  <a:lnTo>
                    <a:pt x="6564" y="2008"/>
                  </a:lnTo>
                  <a:lnTo>
                    <a:pt x="6570" y="2065"/>
                  </a:lnTo>
                  <a:lnTo>
                    <a:pt x="6573" y="2122"/>
                  </a:lnTo>
                  <a:lnTo>
                    <a:pt x="6574" y="2181"/>
                  </a:lnTo>
                  <a:lnTo>
                    <a:pt x="6573" y="2230"/>
                  </a:lnTo>
                  <a:lnTo>
                    <a:pt x="6571" y="2281"/>
                  </a:lnTo>
                  <a:lnTo>
                    <a:pt x="6566" y="2333"/>
                  </a:lnTo>
                  <a:lnTo>
                    <a:pt x="6560" y="2385"/>
                  </a:lnTo>
                  <a:lnTo>
                    <a:pt x="6552" y="2436"/>
                  </a:lnTo>
                  <a:lnTo>
                    <a:pt x="6542" y="2486"/>
                  </a:lnTo>
                  <a:lnTo>
                    <a:pt x="6531" y="2537"/>
                  </a:lnTo>
                  <a:lnTo>
                    <a:pt x="6518" y="2586"/>
                  </a:lnTo>
                  <a:lnTo>
                    <a:pt x="6514" y="2597"/>
                  </a:lnTo>
                  <a:lnTo>
                    <a:pt x="6510" y="2608"/>
                  </a:lnTo>
                  <a:lnTo>
                    <a:pt x="6500" y="2628"/>
                  </a:lnTo>
                  <a:lnTo>
                    <a:pt x="6489" y="2647"/>
                  </a:lnTo>
                  <a:lnTo>
                    <a:pt x="6475" y="2664"/>
                  </a:lnTo>
                  <a:lnTo>
                    <a:pt x="6460" y="2679"/>
                  </a:lnTo>
                  <a:lnTo>
                    <a:pt x="6443" y="2692"/>
                  </a:lnTo>
                  <a:lnTo>
                    <a:pt x="6425" y="2705"/>
                  </a:lnTo>
                  <a:lnTo>
                    <a:pt x="6406" y="2713"/>
                  </a:lnTo>
                  <a:lnTo>
                    <a:pt x="6427" y="2729"/>
                  </a:lnTo>
                  <a:lnTo>
                    <a:pt x="6447" y="2746"/>
                  </a:lnTo>
                  <a:lnTo>
                    <a:pt x="6467" y="2763"/>
                  </a:lnTo>
                  <a:lnTo>
                    <a:pt x="6485" y="2782"/>
                  </a:lnTo>
                  <a:lnTo>
                    <a:pt x="6502" y="2802"/>
                  </a:lnTo>
                  <a:lnTo>
                    <a:pt x="6518" y="2823"/>
                  </a:lnTo>
                  <a:lnTo>
                    <a:pt x="6533" y="2845"/>
                  </a:lnTo>
                  <a:lnTo>
                    <a:pt x="6546" y="2867"/>
                  </a:lnTo>
                  <a:lnTo>
                    <a:pt x="6559" y="2891"/>
                  </a:lnTo>
                  <a:lnTo>
                    <a:pt x="6569" y="2916"/>
                  </a:lnTo>
                  <a:lnTo>
                    <a:pt x="6577" y="2940"/>
                  </a:lnTo>
                  <a:lnTo>
                    <a:pt x="6585" y="2967"/>
                  </a:lnTo>
                  <a:lnTo>
                    <a:pt x="6592" y="2992"/>
                  </a:lnTo>
                  <a:lnTo>
                    <a:pt x="6596" y="3020"/>
                  </a:lnTo>
                  <a:lnTo>
                    <a:pt x="6598" y="3047"/>
                  </a:lnTo>
                  <a:lnTo>
                    <a:pt x="6599" y="3075"/>
                  </a:lnTo>
                  <a:lnTo>
                    <a:pt x="6599" y="3093"/>
                  </a:lnTo>
                  <a:lnTo>
                    <a:pt x="6598" y="3109"/>
                  </a:lnTo>
                  <a:lnTo>
                    <a:pt x="6596" y="3127"/>
                  </a:lnTo>
                  <a:lnTo>
                    <a:pt x="6594" y="3143"/>
                  </a:lnTo>
                  <a:lnTo>
                    <a:pt x="6591" y="3160"/>
                  </a:lnTo>
                  <a:lnTo>
                    <a:pt x="6587" y="3177"/>
                  </a:lnTo>
                  <a:lnTo>
                    <a:pt x="6578" y="3209"/>
                  </a:lnTo>
                  <a:lnTo>
                    <a:pt x="6566" y="3241"/>
                  </a:lnTo>
                  <a:lnTo>
                    <a:pt x="6553" y="3271"/>
                  </a:lnTo>
                  <a:lnTo>
                    <a:pt x="6536" y="3299"/>
                  </a:lnTo>
                  <a:lnTo>
                    <a:pt x="6519" y="3327"/>
                  </a:lnTo>
                  <a:lnTo>
                    <a:pt x="6499" y="3352"/>
                  </a:lnTo>
                  <a:lnTo>
                    <a:pt x="6477" y="3377"/>
                  </a:lnTo>
                  <a:lnTo>
                    <a:pt x="6452" y="3399"/>
                  </a:lnTo>
                  <a:lnTo>
                    <a:pt x="6428" y="3420"/>
                  </a:lnTo>
                  <a:lnTo>
                    <a:pt x="6401" y="3439"/>
                  </a:lnTo>
                  <a:lnTo>
                    <a:pt x="6373" y="3456"/>
                  </a:lnTo>
                  <a:lnTo>
                    <a:pt x="6343" y="3471"/>
                  </a:lnTo>
                  <a:lnTo>
                    <a:pt x="6312" y="3483"/>
                  </a:lnTo>
                  <a:lnTo>
                    <a:pt x="6342" y="3483"/>
                  </a:lnTo>
                  <a:lnTo>
                    <a:pt x="6362" y="3484"/>
                  </a:lnTo>
                  <a:lnTo>
                    <a:pt x="6382" y="3487"/>
                  </a:lnTo>
                  <a:lnTo>
                    <a:pt x="6399" y="3492"/>
                  </a:lnTo>
                  <a:lnTo>
                    <a:pt x="6418" y="3498"/>
                  </a:lnTo>
                  <a:lnTo>
                    <a:pt x="6435" y="3506"/>
                  </a:lnTo>
                  <a:lnTo>
                    <a:pt x="6451" y="3516"/>
                  </a:lnTo>
                  <a:lnTo>
                    <a:pt x="6466" y="3528"/>
                  </a:lnTo>
                  <a:lnTo>
                    <a:pt x="6480" y="3540"/>
                  </a:lnTo>
                  <a:lnTo>
                    <a:pt x="6492" y="3554"/>
                  </a:lnTo>
                  <a:lnTo>
                    <a:pt x="6504" y="3569"/>
                  </a:lnTo>
                  <a:lnTo>
                    <a:pt x="6513" y="3586"/>
                  </a:lnTo>
                  <a:lnTo>
                    <a:pt x="6522" y="3602"/>
                  </a:lnTo>
                  <a:lnTo>
                    <a:pt x="6529" y="3620"/>
                  </a:lnTo>
                  <a:lnTo>
                    <a:pt x="6533" y="3639"/>
                  </a:lnTo>
                  <a:lnTo>
                    <a:pt x="6536" y="3659"/>
                  </a:lnTo>
                  <a:lnTo>
                    <a:pt x="6538" y="3678"/>
                  </a:lnTo>
                  <a:lnTo>
                    <a:pt x="6536" y="3695"/>
                  </a:lnTo>
                  <a:lnTo>
                    <a:pt x="6534" y="3712"/>
                  </a:lnTo>
                  <a:lnTo>
                    <a:pt x="6530" y="3747"/>
                  </a:lnTo>
                  <a:lnTo>
                    <a:pt x="6524" y="3780"/>
                  </a:lnTo>
                  <a:lnTo>
                    <a:pt x="6518" y="3814"/>
                  </a:lnTo>
                  <a:lnTo>
                    <a:pt x="6511" y="3849"/>
                  </a:lnTo>
                  <a:lnTo>
                    <a:pt x="6503" y="3882"/>
                  </a:lnTo>
                  <a:lnTo>
                    <a:pt x="6494" y="3916"/>
                  </a:lnTo>
                  <a:lnTo>
                    <a:pt x="6486" y="3949"/>
                  </a:lnTo>
                  <a:lnTo>
                    <a:pt x="6476" y="3982"/>
                  </a:lnTo>
                  <a:lnTo>
                    <a:pt x="6465" y="4016"/>
                  </a:lnTo>
                  <a:lnTo>
                    <a:pt x="6454" y="4049"/>
                  </a:lnTo>
                  <a:lnTo>
                    <a:pt x="6441" y="4082"/>
                  </a:lnTo>
                  <a:lnTo>
                    <a:pt x="6428" y="4114"/>
                  </a:lnTo>
                  <a:lnTo>
                    <a:pt x="6414" y="4146"/>
                  </a:lnTo>
                  <a:lnTo>
                    <a:pt x="6399" y="4179"/>
                  </a:lnTo>
                  <a:lnTo>
                    <a:pt x="6385" y="4210"/>
                  </a:lnTo>
                  <a:lnTo>
                    <a:pt x="6368" y="4242"/>
                  </a:lnTo>
                  <a:lnTo>
                    <a:pt x="6352" y="4275"/>
                  </a:lnTo>
                  <a:lnTo>
                    <a:pt x="6334" y="4307"/>
                  </a:lnTo>
                  <a:lnTo>
                    <a:pt x="6315" y="4340"/>
                  </a:lnTo>
                  <a:lnTo>
                    <a:pt x="6297" y="4370"/>
                  </a:lnTo>
                  <a:lnTo>
                    <a:pt x="6277" y="4403"/>
                  </a:lnTo>
                  <a:lnTo>
                    <a:pt x="6256" y="4433"/>
                  </a:lnTo>
                  <a:lnTo>
                    <a:pt x="6235" y="4464"/>
                  </a:lnTo>
                  <a:lnTo>
                    <a:pt x="6213" y="4494"/>
                  </a:lnTo>
                  <a:lnTo>
                    <a:pt x="6191" y="4525"/>
                  </a:lnTo>
                  <a:lnTo>
                    <a:pt x="6167" y="4555"/>
                  </a:lnTo>
                  <a:lnTo>
                    <a:pt x="6143" y="4585"/>
                  </a:lnTo>
                  <a:lnTo>
                    <a:pt x="6119" y="4614"/>
                  </a:lnTo>
                  <a:lnTo>
                    <a:pt x="6093" y="4643"/>
                  </a:lnTo>
                  <a:lnTo>
                    <a:pt x="6067" y="4672"/>
                  </a:lnTo>
                  <a:lnTo>
                    <a:pt x="6040" y="4701"/>
                  </a:lnTo>
                  <a:lnTo>
                    <a:pt x="6014" y="4729"/>
                  </a:lnTo>
                  <a:lnTo>
                    <a:pt x="5998" y="4742"/>
                  </a:lnTo>
                  <a:lnTo>
                    <a:pt x="5983" y="4754"/>
                  </a:lnTo>
                  <a:lnTo>
                    <a:pt x="5966" y="4764"/>
                  </a:lnTo>
                  <a:lnTo>
                    <a:pt x="5948" y="4773"/>
                  </a:lnTo>
                  <a:lnTo>
                    <a:pt x="5931" y="4778"/>
                  </a:lnTo>
                  <a:lnTo>
                    <a:pt x="5912" y="4783"/>
                  </a:lnTo>
                  <a:lnTo>
                    <a:pt x="5893" y="4786"/>
                  </a:lnTo>
                  <a:lnTo>
                    <a:pt x="5874" y="4787"/>
                  </a:lnTo>
                  <a:lnTo>
                    <a:pt x="709" y="4787"/>
                  </a:lnTo>
                  <a:lnTo>
                    <a:pt x="687" y="4786"/>
                  </a:lnTo>
                  <a:lnTo>
                    <a:pt x="666" y="4783"/>
                  </a:lnTo>
                  <a:lnTo>
                    <a:pt x="645" y="4777"/>
                  </a:lnTo>
                  <a:lnTo>
                    <a:pt x="625" y="4768"/>
                  </a:lnTo>
                  <a:lnTo>
                    <a:pt x="607" y="4758"/>
                  </a:lnTo>
                  <a:lnTo>
                    <a:pt x="590" y="4746"/>
                  </a:lnTo>
                  <a:lnTo>
                    <a:pt x="574" y="4733"/>
                  </a:lnTo>
                  <a:lnTo>
                    <a:pt x="560" y="4718"/>
                  </a:lnTo>
                  <a:lnTo>
                    <a:pt x="508" y="4662"/>
                  </a:lnTo>
                  <a:lnTo>
                    <a:pt x="458" y="4605"/>
                  </a:lnTo>
                  <a:lnTo>
                    <a:pt x="435" y="4576"/>
                  </a:lnTo>
                  <a:lnTo>
                    <a:pt x="412" y="4547"/>
                  </a:lnTo>
                  <a:lnTo>
                    <a:pt x="389" y="4519"/>
                  </a:lnTo>
                  <a:lnTo>
                    <a:pt x="367" y="4489"/>
                  </a:lnTo>
                  <a:lnTo>
                    <a:pt x="346" y="4459"/>
                  </a:lnTo>
                  <a:lnTo>
                    <a:pt x="326" y="4429"/>
                  </a:lnTo>
                  <a:lnTo>
                    <a:pt x="306" y="4398"/>
                  </a:lnTo>
                  <a:lnTo>
                    <a:pt x="286" y="4367"/>
                  </a:lnTo>
                  <a:lnTo>
                    <a:pt x="267" y="4336"/>
                  </a:lnTo>
                  <a:lnTo>
                    <a:pt x="249" y="4305"/>
                  </a:lnTo>
                  <a:lnTo>
                    <a:pt x="232" y="4274"/>
                  </a:lnTo>
                  <a:lnTo>
                    <a:pt x="215" y="4242"/>
                  </a:lnTo>
                  <a:lnTo>
                    <a:pt x="200" y="4210"/>
                  </a:lnTo>
                  <a:lnTo>
                    <a:pt x="184" y="4177"/>
                  </a:lnTo>
                  <a:lnTo>
                    <a:pt x="170" y="4145"/>
                  </a:lnTo>
                  <a:lnTo>
                    <a:pt x="156" y="4112"/>
                  </a:lnTo>
                  <a:lnTo>
                    <a:pt x="142" y="4079"/>
                  </a:lnTo>
                  <a:lnTo>
                    <a:pt x="130" y="4044"/>
                  </a:lnTo>
                  <a:lnTo>
                    <a:pt x="118" y="4011"/>
                  </a:lnTo>
                  <a:lnTo>
                    <a:pt x="107" y="3977"/>
                  </a:lnTo>
                  <a:lnTo>
                    <a:pt x="97" y="3943"/>
                  </a:lnTo>
                  <a:lnTo>
                    <a:pt x="88" y="3908"/>
                  </a:lnTo>
                  <a:lnTo>
                    <a:pt x="79" y="3874"/>
                  </a:lnTo>
                  <a:lnTo>
                    <a:pt x="72" y="3840"/>
                  </a:lnTo>
                  <a:lnTo>
                    <a:pt x="65" y="3806"/>
                  </a:lnTo>
                  <a:lnTo>
                    <a:pt x="58" y="3770"/>
                  </a:lnTo>
                  <a:lnTo>
                    <a:pt x="53" y="3736"/>
                  </a:lnTo>
                  <a:lnTo>
                    <a:pt x="48" y="3701"/>
                  </a:lnTo>
                  <a:lnTo>
                    <a:pt x="47" y="3681"/>
                  </a:lnTo>
                  <a:lnTo>
                    <a:pt x="48" y="3661"/>
                  </a:lnTo>
                  <a:lnTo>
                    <a:pt x="51" y="3642"/>
                  </a:lnTo>
                  <a:lnTo>
                    <a:pt x="55" y="3623"/>
                  </a:lnTo>
                  <a:lnTo>
                    <a:pt x="62" y="3606"/>
                  </a:lnTo>
                  <a:lnTo>
                    <a:pt x="69" y="3588"/>
                  </a:lnTo>
                  <a:lnTo>
                    <a:pt x="79" y="3572"/>
                  </a:lnTo>
                  <a:lnTo>
                    <a:pt x="90" y="3557"/>
                  </a:lnTo>
                  <a:lnTo>
                    <a:pt x="102" y="3543"/>
                  </a:lnTo>
                  <a:lnTo>
                    <a:pt x="116" y="3530"/>
                  </a:lnTo>
                  <a:lnTo>
                    <a:pt x="131" y="3518"/>
                  </a:lnTo>
                  <a:lnTo>
                    <a:pt x="147" y="3508"/>
                  </a:lnTo>
                  <a:lnTo>
                    <a:pt x="163" y="3499"/>
                  </a:lnTo>
                  <a:lnTo>
                    <a:pt x="182" y="3493"/>
                  </a:lnTo>
                  <a:lnTo>
                    <a:pt x="201" y="3487"/>
                  </a:lnTo>
                  <a:lnTo>
                    <a:pt x="221" y="3485"/>
                  </a:lnTo>
                  <a:lnTo>
                    <a:pt x="243" y="3483"/>
                  </a:lnTo>
                  <a:lnTo>
                    <a:pt x="286" y="3483"/>
                  </a:lnTo>
                  <a:lnTo>
                    <a:pt x="256" y="3471"/>
                  </a:lnTo>
                  <a:lnTo>
                    <a:pt x="226" y="3456"/>
                  </a:lnTo>
                  <a:lnTo>
                    <a:pt x="198" y="3439"/>
                  </a:lnTo>
                  <a:lnTo>
                    <a:pt x="171" y="3420"/>
                  </a:lnTo>
                  <a:lnTo>
                    <a:pt x="146" y="3399"/>
                  </a:lnTo>
                  <a:lnTo>
                    <a:pt x="122" y="3377"/>
                  </a:lnTo>
                  <a:lnTo>
                    <a:pt x="100" y="3352"/>
                  </a:lnTo>
                  <a:lnTo>
                    <a:pt x="80" y="3327"/>
                  </a:lnTo>
                  <a:lnTo>
                    <a:pt x="63" y="3299"/>
                  </a:lnTo>
                  <a:lnTo>
                    <a:pt x="46" y="3271"/>
                  </a:lnTo>
                  <a:lnTo>
                    <a:pt x="33" y="3241"/>
                  </a:lnTo>
                  <a:lnTo>
                    <a:pt x="21" y="3209"/>
                  </a:lnTo>
                  <a:lnTo>
                    <a:pt x="12" y="3177"/>
                  </a:lnTo>
                  <a:lnTo>
                    <a:pt x="9" y="3160"/>
                  </a:lnTo>
                  <a:lnTo>
                    <a:pt x="5" y="3143"/>
                  </a:lnTo>
                  <a:lnTo>
                    <a:pt x="3" y="3127"/>
                  </a:lnTo>
                  <a:lnTo>
                    <a:pt x="1" y="3109"/>
                  </a:lnTo>
                  <a:lnTo>
                    <a:pt x="0" y="3093"/>
                  </a:lnTo>
                  <a:lnTo>
                    <a:pt x="0" y="3075"/>
                  </a:lnTo>
                  <a:lnTo>
                    <a:pt x="1" y="3047"/>
                  </a:lnTo>
                  <a:lnTo>
                    <a:pt x="3" y="3021"/>
                  </a:lnTo>
                  <a:lnTo>
                    <a:pt x="7" y="2994"/>
                  </a:lnTo>
                  <a:lnTo>
                    <a:pt x="13" y="2968"/>
                  </a:lnTo>
                  <a:lnTo>
                    <a:pt x="21" y="2942"/>
                  </a:lnTo>
                  <a:lnTo>
                    <a:pt x="30" y="2918"/>
                  </a:lnTo>
                  <a:lnTo>
                    <a:pt x="39" y="2894"/>
                  </a:lnTo>
                  <a:lnTo>
                    <a:pt x="51" y="2870"/>
                  </a:lnTo>
                  <a:lnTo>
                    <a:pt x="64" y="2848"/>
                  </a:lnTo>
                  <a:lnTo>
                    <a:pt x="78" y="2826"/>
                  </a:lnTo>
                  <a:lnTo>
                    <a:pt x="94" y="2806"/>
                  </a:lnTo>
                  <a:lnTo>
                    <a:pt x="110" y="2786"/>
                  </a:lnTo>
                  <a:lnTo>
                    <a:pt x="128" y="2768"/>
                  </a:lnTo>
                  <a:lnTo>
                    <a:pt x="147" y="2750"/>
                  </a:lnTo>
                  <a:lnTo>
                    <a:pt x="167" y="2733"/>
                  </a:lnTo>
                  <a:lnTo>
                    <a:pt x="188" y="2718"/>
                  </a:lnTo>
                  <a:lnTo>
                    <a:pt x="175" y="2713"/>
                  </a:lnTo>
                  <a:lnTo>
                    <a:pt x="164" y="2708"/>
                  </a:lnTo>
                  <a:lnTo>
                    <a:pt x="153" y="2701"/>
                  </a:lnTo>
                  <a:lnTo>
                    <a:pt x="143" y="2695"/>
                  </a:lnTo>
                  <a:lnTo>
                    <a:pt x="133" y="2687"/>
                  </a:lnTo>
                  <a:lnTo>
                    <a:pt x="123" y="2679"/>
                  </a:lnTo>
                  <a:lnTo>
                    <a:pt x="115" y="2670"/>
                  </a:lnTo>
                  <a:lnTo>
                    <a:pt x="106" y="2662"/>
                  </a:lnTo>
                  <a:lnTo>
                    <a:pt x="98" y="2652"/>
                  </a:lnTo>
                  <a:lnTo>
                    <a:pt x="91" y="2642"/>
                  </a:lnTo>
                  <a:lnTo>
                    <a:pt x="85" y="2631"/>
                  </a:lnTo>
                  <a:lnTo>
                    <a:pt x="79" y="2620"/>
                  </a:lnTo>
                  <a:lnTo>
                    <a:pt x="74" y="2607"/>
                  </a:lnTo>
                  <a:lnTo>
                    <a:pt x="69" y="2596"/>
                  </a:lnTo>
                  <a:lnTo>
                    <a:pt x="66" y="2584"/>
                  </a:lnTo>
                  <a:lnTo>
                    <a:pt x="63" y="2571"/>
                  </a:lnTo>
                  <a:lnTo>
                    <a:pt x="52" y="2524"/>
                  </a:lnTo>
                  <a:lnTo>
                    <a:pt x="41" y="2478"/>
                  </a:lnTo>
                  <a:lnTo>
                    <a:pt x="32" y="2432"/>
                  </a:lnTo>
                  <a:lnTo>
                    <a:pt x="25" y="2385"/>
                  </a:lnTo>
                  <a:lnTo>
                    <a:pt x="18" y="2333"/>
                  </a:lnTo>
                  <a:lnTo>
                    <a:pt x="14" y="2281"/>
                  </a:lnTo>
                  <a:lnTo>
                    <a:pt x="12" y="2230"/>
                  </a:lnTo>
                  <a:lnTo>
                    <a:pt x="11" y="2181"/>
                  </a:lnTo>
                  <a:lnTo>
                    <a:pt x="12" y="2122"/>
                  </a:lnTo>
                  <a:lnTo>
                    <a:pt x="15" y="2065"/>
                  </a:lnTo>
                  <a:lnTo>
                    <a:pt x="21" y="2008"/>
                  </a:lnTo>
                  <a:lnTo>
                    <a:pt x="28" y="1952"/>
                  </a:lnTo>
                  <a:lnTo>
                    <a:pt x="37" y="1896"/>
                  </a:lnTo>
                  <a:lnTo>
                    <a:pt x="49" y="1840"/>
                  </a:lnTo>
                  <a:lnTo>
                    <a:pt x="64" y="1785"/>
                  </a:lnTo>
                  <a:lnTo>
                    <a:pt x="79" y="1730"/>
                  </a:lnTo>
                  <a:lnTo>
                    <a:pt x="97" y="1676"/>
                  </a:lnTo>
                  <a:lnTo>
                    <a:pt x="117" y="1622"/>
                  </a:lnTo>
                  <a:lnTo>
                    <a:pt x="139" y="1569"/>
                  </a:lnTo>
                  <a:lnTo>
                    <a:pt x="163" y="1516"/>
                  </a:lnTo>
                  <a:lnTo>
                    <a:pt x="189" y="1464"/>
                  </a:lnTo>
                  <a:lnTo>
                    <a:pt x="216" y="1414"/>
                  </a:lnTo>
                  <a:lnTo>
                    <a:pt x="246" y="1363"/>
                  </a:lnTo>
                  <a:lnTo>
                    <a:pt x="277" y="1313"/>
                  </a:lnTo>
                  <a:lnTo>
                    <a:pt x="310" y="1263"/>
                  </a:lnTo>
                  <a:lnTo>
                    <a:pt x="346" y="1215"/>
                  </a:lnTo>
                  <a:lnTo>
                    <a:pt x="382" y="1166"/>
                  </a:lnTo>
                  <a:lnTo>
                    <a:pt x="420" y="1120"/>
                  </a:lnTo>
                  <a:lnTo>
                    <a:pt x="461" y="1072"/>
                  </a:lnTo>
                  <a:lnTo>
                    <a:pt x="502" y="1027"/>
                  </a:lnTo>
                  <a:lnTo>
                    <a:pt x="546" y="981"/>
                  </a:lnTo>
                  <a:lnTo>
                    <a:pt x="590" y="937"/>
                  </a:lnTo>
                  <a:lnTo>
                    <a:pt x="636" y="894"/>
                  </a:lnTo>
                  <a:lnTo>
                    <a:pt x="685" y="851"/>
                  </a:lnTo>
                  <a:lnTo>
                    <a:pt x="735" y="809"/>
                  </a:lnTo>
                  <a:lnTo>
                    <a:pt x="786" y="768"/>
                  </a:lnTo>
                  <a:lnTo>
                    <a:pt x="839" y="728"/>
                  </a:lnTo>
                  <a:lnTo>
                    <a:pt x="893" y="688"/>
                  </a:lnTo>
                  <a:lnTo>
                    <a:pt x="948" y="650"/>
                  </a:lnTo>
                  <a:lnTo>
                    <a:pt x="1004" y="612"/>
                  </a:lnTo>
                  <a:lnTo>
                    <a:pt x="1061" y="578"/>
                  </a:lnTo>
                  <a:lnTo>
                    <a:pt x="1117" y="544"/>
                  </a:lnTo>
                  <a:lnTo>
                    <a:pt x="1176" y="510"/>
                  </a:lnTo>
                  <a:lnTo>
                    <a:pt x="1235" y="477"/>
                  </a:lnTo>
                  <a:lnTo>
                    <a:pt x="1296" y="446"/>
                  </a:lnTo>
                  <a:lnTo>
                    <a:pt x="1358" y="415"/>
                  </a:lnTo>
                  <a:lnTo>
                    <a:pt x="1421" y="386"/>
                  </a:lnTo>
                  <a:lnTo>
                    <a:pt x="1485" y="357"/>
                  </a:lnTo>
                  <a:lnTo>
                    <a:pt x="1550" y="329"/>
                  </a:lnTo>
                  <a:lnTo>
                    <a:pt x="1617" y="303"/>
                  </a:lnTo>
                  <a:lnTo>
                    <a:pt x="1684" y="277"/>
                  </a:lnTo>
                  <a:lnTo>
                    <a:pt x="1753" y="252"/>
                  </a:lnTo>
                  <a:lnTo>
                    <a:pt x="1821" y="229"/>
                  </a:lnTo>
                  <a:lnTo>
                    <a:pt x="1892" y="206"/>
                  </a:lnTo>
                  <a:lnTo>
                    <a:pt x="1964" y="184"/>
                  </a:lnTo>
                  <a:lnTo>
                    <a:pt x="2036" y="164"/>
                  </a:lnTo>
                  <a:lnTo>
                    <a:pt x="2109" y="145"/>
                  </a:lnTo>
                  <a:lnTo>
                    <a:pt x="2183" y="127"/>
                  </a:lnTo>
                  <a:lnTo>
                    <a:pt x="2257" y="109"/>
                  </a:lnTo>
                  <a:lnTo>
                    <a:pt x="2333" y="94"/>
                  </a:lnTo>
                  <a:lnTo>
                    <a:pt x="2409" y="79"/>
                  </a:lnTo>
                  <a:lnTo>
                    <a:pt x="2486" y="65"/>
                  </a:lnTo>
                  <a:lnTo>
                    <a:pt x="2564" y="53"/>
                  </a:lnTo>
                  <a:lnTo>
                    <a:pt x="2642" y="42"/>
                  </a:lnTo>
                  <a:lnTo>
                    <a:pt x="2721" y="32"/>
                  </a:lnTo>
                  <a:lnTo>
                    <a:pt x="2801" y="24"/>
                  </a:lnTo>
                  <a:lnTo>
                    <a:pt x="2881" y="16"/>
                  </a:lnTo>
                  <a:lnTo>
                    <a:pt x="2963" y="11"/>
                  </a:lnTo>
                  <a:lnTo>
                    <a:pt x="3044" y="5"/>
                  </a:lnTo>
                  <a:lnTo>
                    <a:pt x="3127" y="2"/>
                  </a:lnTo>
                  <a:lnTo>
                    <a:pt x="3210" y="1"/>
                  </a:lnTo>
                  <a:lnTo>
                    <a:pt x="3292" y="0"/>
                  </a:lnTo>
                  <a:close/>
                  <a:moveTo>
                    <a:pt x="5190" y="1041"/>
                  </a:moveTo>
                  <a:lnTo>
                    <a:pt x="5190" y="1041"/>
                  </a:lnTo>
                  <a:lnTo>
                    <a:pt x="5144" y="1013"/>
                  </a:lnTo>
                  <a:lnTo>
                    <a:pt x="5097" y="988"/>
                  </a:lnTo>
                  <a:lnTo>
                    <a:pt x="5050" y="963"/>
                  </a:lnTo>
                  <a:lnTo>
                    <a:pt x="5000" y="937"/>
                  </a:lnTo>
                  <a:lnTo>
                    <a:pt x="4950" y="913"/>
                  </a:lnTo>
                  <a:lnTo>
                    <a:pt x="4900" y="890"/>
                  </a:lnTo>
                  <a:lnTo>
                    <a:pt x="4848" y="868"/>
                  </a:lnTo>
                  <a:lnTo>
                    <a:pt x="4795" y="845"/>
                  </a:lnTo>
                  <a:lnTo>
                    <a:pt x="4740" y="824"/>
                  </a:lnTo>
                  <a:lnTo>
                    <a:pt x="4686" y="803"/>
                  </a:lnTo>
                  <a:lnTo>
                    <a:pt x="4630" y="784"/>
                  </a:lnTo>
                  <a:lnTo>
                    <a:pt x="4573" y="765"/>
                  </a:lnTo>
                  <a:lnTo>
                    <a:pt x="4516" y="747"/>
                  </a:lnTo>
                  <a:lnTo>
                    <a:pt x="4459" y="729"/>
                  </a:lnTo>
                  <a:lnTo>
                    <a:pt x="4399" y="714"/>
                  </a:lnTo>
                  <a:lnTo>
                    <a:pt x="4339" y="697"/>
                  </a:lnTo>
                  <a:lnTo>
                    <a:pt x="4278" y="683"/>
                  </a:lnTo>
                  <a:lnTo>
                    <a:pt x="4218" y="670"/>
                  </a:lnTo>
                  <a:lnTo>
                    <a:pt x="4156" y="656"/>
                  </a:lnTo>
                  <a:lnTo>
                    <a:pt x="4093" y="644"/>
                  </a:lnTo>
                  <a:lnTo>
                    <a:pt x="4029" y="633"/>
                  </a:lnTo>
                  <a:lnTo>
                    <a:pt x="3964" y="622"/>
                  </a:lnTo>
                  <a:lnTo>
                    <a:pt x="3900" y="613"/>
                  </a:lnTo>
                  <a:lnTo>
                    <a:pt x="3835" y="604"/>
                  </a:lnTo>
                  <a:lnTo>
                    <a:pt x="3769" y="597"/>
                  </a:lnTo>
                  <a:lnTo>
                    <a:pt x="3702" y="590"/>
                  </a:lnTo>
                  <a:lnTo>
                    <a:pt x="3635" y="585"/>
                  </a:lnTo>
                  <a:lnTo>
                    <a:pt x="3568" y="580"/>
                  </a:lnTo>
                  <a:lnTo>
                    <a:pt x="3499" y="577"/>
                  </a:lnTo>
                  <a:lnTo>
                    <a:pt x="3431" y="575"/>
                  </a:lnTo>
                  <a:lnTo>
                    <a:pt x="3362" y="572"/>
                  </a:lnTo>
                  <a:lnTo>
                    <a:pt x="3292" y="572"/>
                  </a:lnTo>
                  <a:lnTo>
                    <a:pt x="3223" y="572"/>
                  </a:lnTo>
                  <a:lnTo>
                    <a:pt x="3153" y="575"/>
                  </a:lnTo>
                  <a:lnTo>
                    <a:pt x="3085" y="577"/>
                  </a:lnTo>
                  <a:lnTo>
                    <a:pt x="3017" y="580"/>
                  </a:lnTo>
                  <a:lnTo>
                    <a:pt x="2950" y="585"/>
                  </a:lnTo>
                  <a:lnTo>
                    <a:pt x="2882" y="590"/>
                  </a:lnTo>
                  <a:lnTo>
                    <a:pt x="2816" y="597"/>
                  </a:lnTo>
                  <a:lnTo>
                    <a:pt x="2750" y="604"/>
                  </a:lnTo>
                  <a:lnTo>
                    <a:pt x="2684" y="613"/>
                  </a:lnTo>
                  <a:lnTo>
                    <a:pt x="2619" y="622"/>
                  </a:lnTo>
                  <a:lnTo>
                    <a:pt x="2555" y="633"/>
                  </a:lnTo>
                  <a:lnTo>
                    <a:pt x="2492" y="644"/>
                  </a:lnTo>
                  <a:lnTo>
                    <a:pt x="2429" y="656"/>
                  </a:lnTo>
                  <a:lnTo>
                    <a:pt x="2367" y="670"/>
                  </a:lnTo>
                  <a:lnTo>
                    <a:pt x="2306" y="683"/>
                  </a:lnTo>
                  <a:lnTo>
                    <a:pt x="2246" y="697"/>
                  </a:lnTo>
                  <a:lnTo>
                    <a:pt x="2186" y="714"/>
                  </a:lnTo>
                  <a:lnTo>
                    <a:pt x="2126" y="729"/>
                  </a:lnTo>
                  <a:lnTo>
                    <a:pt x="2069" y="747"/>
                  </a:lnTo>
                  <a:lnTo>
                    <a:pt x="2011" y="765"/>
                  </a:lnTo>
                  <a:lnTo>
                    <a:pt x="1954" y="784"/>
                  </a:lnTo>
                  <a:lnTo>
                    <a:pt x="1899" y="803"/>
                  </a:lnTo>
                  <a:lnTo>
                    <a:pt x="1844" y="824"/>
                  </a:lnTo>
                  <a:lnTo>
                    <a:pt x="1790" y="845"/>
                  </a:lnTo>
                  <a:lnTo>
                    <a:pt x="1737" y="868"/>
                  </a:lnTo>
                  <a:lnTo>
                    <a:pt x="1685" y="890"/>
                  </a:lnTo>
                  <a:lnTo>
                    <a:pt x="1634" y="913"/>
                  </a:lnTo>
                  <a:lnTo>
                    <a:pt x="1585" y="937"/>
                  </a:lnTo>
                  <a:lnTo>
                    <a:pt x="1535" y="963"/>
                  </a:lnTo>
                  <a:lnTo>
                    <a:pt x="1487" y="988"/>
                  </a:lnTo>
                  <a:lnTo>
                    <a:pt x="1440" y="1013"/>
                  </a:lnTo>
                  <a:lnTo>
                    <a:pt x="1395" y="1041"/>
                  </a:lnTo>
                  <a:lnTo>
                    <a:pt x="1351" y="1066"/>
                  </a:lnTo>
                  <a:lnTo>
                    <a:pt x="1311" y="1093"/>
                  </a:lnTo>
                  <a:lnTo>
                    <a:pt x="1270" y="1121"/>
                  </a:lnTo>
                  <a:lnTo>
                    <a:pt x="1231" y="1148"/>
                  </a:lnTo>
                  <a:lnTo>
                    <a:pt x="1192" y="1177"/>
                  </a:lnTo>
                  <a:lnTo>
                    <a:pt x="1155" y="1206"/>
                  </a:lnTo>
                  <a:lnTo>
                    <a:pt x="1119" y="1235"/>
                  </a:lnTo>
                  <a:lnTo>
                    <a:pt x="1084" y="1264"/>
                  </a:lnTo>
                  <a:lnTo>
                    <a:pt x="1051" y="1295"/>
                  </a:lnTo>
                  <a:lnTo>
                    <a:pt x="1019" y="1325"/>
                  </a:lnTo>
                  <a:lnTo>
                    <a:pt x="987" y="1357"/>
                  </a:lnTo>
                  <a:lnTo>
                    <a:pt x="957" y="1388"/>
                  </a:lnTo>
                  <a:lnTo>
                    <a:pt x="928" y="1420"/>
                  </a:lnTo>
                  <a:lnTo>
                    <a:pt x="901" y="1453"/>
                  </a:lnTo>
                  <a:lnTo>
                    <a:pt x="875" y="1487"/>
                  </a:lnTo>
                  <a:lnTo>
                    <a:pt x="850" y="1520"/>
                  </a:lnTo>
                  <a:lnTo>
                    <a:pt x="826" y="1553"/>
                  </a:lnTo>
                  <a:lnTo>
                    <a:pt x="804" y="1587"/>
                  </a:lnTo>
                  <a:lnTo>
                    <a:pt x="784" y="1621"/>
                  </a:lnTo>
                  <a:lnTo>
                    <a:pt x="765" y="1657"/>
                  </a:lnTo>
                  <a:lnTo>
                    <a:pt x="747" y="1691"/>
                  </a:lnTo>
                  <a:lnTo>
                    <a:pt x="730" y="1726"/>
                  </a:lnTo>
                  <a:lnTo>
                    <a:pt x="716" y="1763"/>
                  </a:lnTo>
                  <a:lnTo>
                    <a:pt x="703" y="1798"/>
                  </a:lnTo>
                  <a:lnTo>
                    <a:pt x="691" y="1835"/>
                  </a:lnTo>
                  <a:lnTo>
                    <a:pt x="679" y="1871"/>
                  </a:lnTo>
                  <a:lnTo>
                    <a:pt x="671" y="1909"/>
                  </a:lnTo>
                  <a:lnTo>
                    <a:pt x="664" y="1945"/>
                  </a:lnTo>
                  <a:lnTo>
                    <a:pt x="658" y="1983"/>
                  </a:lnTo>
                  <a:lnTo>
                    <a:pt x="654" y="2020"/>
                  </a:lnTo>
                  <a:lnTo>
                    <a:pt x="652" y="2058"/>
                  </a:lnTo>
                  <a:lnTo>
                    <a:pt x="651" y="2097"/>
                  </a:lnTo>
                  <a:lnTo>
                    <a:pt x="651" y="2130"/>
                  </a:lnTo>
                  <a:lnTo>
                    <a:pt x="653" y="2162"/>
                  </a:lnTo>
                  <a:lnTo>
                    <a:pt x="656" y="2194"/>
                  </a:lnTo>
                  <a:lnTo>
                    <a:pt x="660" y="2225"/>
                  </a:lnTo>
                  <a:lnTo>
                    <a:pt x="661" y="2232"/>
                  </a:lnTo>
                  <a:lnTo>
                    <a:pt x="5924" y="2232"/>
                  </a:lnTo>
                  <a:lnTo>
                    <a:pt x="5925" y="2225"/>
                  </a:lnTo>
                  <a:lnTo>
                    <a:pt x="5929" y="2194"/>
                  </a:lnTo>
                  <a:lnTo>
                    <a:pt x="5932" y="2162"/>
                  </a:lnTo>
                  <a:lnTo>
                    <a:pt x="5933" y="2130"/>
                  </a:lnTo>
                  <a:lnTo>
                    <a:pt x="5934" y="2097"/>
                  </a:lnTo>
                  <a:lnTo>
                    <a:pt x="5933" y="2058"/>
                  </a:lnTo>
                  <a:lnTo>
                    <a:pt x="5931" y="2020"/>
                  </a:lnTo>
                  <a:lnTo>
                    <a:pt x="5926" y="1983"/>
                  </a:lnTo>
                  <a:lnTo>
                    <a:pt x="5921" y="1945"/>
                  </a:lnTo>
                  <a:lnTo>
                    <a:pt x="5913" y="1909"/>
                  </a:lnTo>
                  <a:lnTo>
                    <a:pt x="5904" y="1871"/>
                  </a:lnTo>
                  <a:lnTo>
                    <a:pt x="5894" y="1835"/>
                  </a:lnTo>
                  <a:lnTo>
                    <a:pt x="5882" y="1798"/>
                  </a:lnTo>
                  <a:lnTo>
                    <a:pt x="5869" y="1763"/>
                  </a:lnTo>
                  <a:lnTo>
                    <a:pt x="5853" y="1726"/>
                  </a:lnTo>
                  <a:lnTo>
                    <a:pt x="5838" y="1691"/>
                  </a:lnTo>
                  <a:lnTo>
                    <a:pt x="5819" y="1657"/>
                  </a:lnTo>
                  <a:lnTo>
                    <a:pt x="5800" y="1621"/>
                  </a:lnTo>
                  <a:lnTo>
                    <a:pt x="5779" y="1587"/>
                  </a:lnTo>
                  <a:lnTo>
                    <a:pt x="5757" y="1553"/>
                  </a:lnTo>
                  <a:lnTo>
                    <a:pt x="5734" y="1520"/>
                  </a:lnTo>
                  <a:lnTo>
                    <a:pt x="5710" y="1487"/>
                  </a:lnTo>
                  <a:lnTo>
                    <a:pt x="5683" y="1453"/>
                  </a:lnTo>
                  <a:lnTo>
                    <a:pt x="5656" y="1420"/>
                  </a:lnTo>
                  <a:lnTo>
                    <a:pt x="5627" y="1388"/>
                  </a:lnTo>
                  <a:lnTo>
                    <a:pt x="5597" y="1357"/>
                  </a:lnTo>
                  <a:lnTo>
                    <a:pt x="5566" y="1325"/>
                  </a:lnTo>
                  <a:lnTo>
                    <a:pt x="5534" y="1295"/>
                  </a:lnTo>
                  <a:lnTo>
                    <a:pt x="5500" y="1264"/>
                  </a:lnTo>
                  <a:lnTo>
                    <a:pt x="5465" y="1235"/>
                  </a:lnTo>
                  <a:lnTo>
                    <a:pt x="5429" y="1206"/>
                  </a:lnTo>
                  <a:lnTo>
                    <a:pt x="5392" y="1177"/>
                  </a:lnTo>
                  <a:lnTo>
                    <a:pt x="5354" y="1148"/>
                  </a:lnTo>
                  <a:lnTo>
                    <a:pt x="5315" y="1121"/>
                  </a:lnTo>
                  <a:lnTo>
                    <a:pt x="5274" y="1093"/>
                  </a:lnTo>
                  <a:lnTo>
                    <a:pt x="5232" y="1066"/>
                  </a:lnTo>
                  <a:lnTo>
                    <a:pt x="5190" y="1041"/>
                  </a:lnTo>
                  <a:close/>
                  <a:moveTo>
                    <a:pt x="1378" y="1619"/>
                  </a:moveTo>
                  <a:lnTo>
                    <a:pt x="1378" y="1619"/>
                  </a:lnTo>
                  <a:lnTo>
                    <a:pt x="1358" y="1619"/>
                  </a:lnTo>
                  <a:lnTo>
                    <a:pt x="1339" y="1622"/>
                  </a:lnTo>
                  <a:lnTo>
                    <a:pt x="1322" y="1627"/>
                  </a:lnTo>
                  <a:lnTo>
                    <a:pt x="1304" y="1634"/>
                  </a:lnTo>
                  <a:lnTo>
                    <a:pt x="1287" y="1641"/>
                  </a:lnTo>
                  <a:lnTo>
                    <a:pt x="1272" y="1651"/>
                  </a:lnTo>
                  <a:lnTo>
                    <a:pt x="1258" y="1662"/>
                  </a:lnTo>
                  <a:lnTo>
                    <a:pt x="1244" y="1674"/>
                  </a:lnTo>
                  <a:lnTo>
                    <a:pt x="1232" y="1688"/>
                  </a:lnTo>
                  <a:lnTo>
                    <a:pt x="1221" y="1702"/>
                  </a:lnTo>
                  <a:lnTo>
                    <a:pt x="1212" y="1718"/>
                  </a:lnTo>
                  <a:lnTo>
                    <a:pt x="1203" y="1734"/>
                  </a:lnTo>
                  <a:lnTo>
                    <a:pt x="1198" y="1752"/>
                  </a:lnTo>
                  <a:lnTo>
                    <a:pt x="1192" y="1770"/>
                  </a:lnTo>
                  <a:lnTo>
                    <a:pt x="1190" y="1788"/>
                  </a:lnTo>
                  <a:lnTo>
                    <a:pt x="1189" y="1807"/>
                  </a:lnTo>
                  <a:lnTo>
                    <a:pt x="1190" y="1827"/>
                  </a:lnTo>
                  <a:lnTo>
                    <a:pt x="1192" y="1846"/>
                  </a:lnTo>
                  <a:lnTo>
                    <a:pt x="1198" y="1863"/>
                  </a:lnTo>
                  <a:lnTo>
                    <a:pt x="1203" y="1881"/>
                  </a:lnTo>
                  <a:lnTo>
                    <a:pt x="1212" y="1898"/>
                  </a:lnTo>
                  <a:lnTo>
                    <a:pt x="1221" y="1913"/>
                  </a:lnTo>
                  <a:lnTo>
                    <a:pt x="1232" y="1928"/>
                  </a:lnTo>
                  <a:lnTo>
                    <a:pt x="1244" y="1941"/>
                  </a:lnTo>
                  <a:lnTo>
                    <a:pt x="1258" y="1953"/>
                  </a:lnTo>
                  <a:lnTo>
                    <a:pt x="1272" y="1964"/>
                  </a:lnTo>
                  <a:lnTo>
                    <a:pt x="1287" y="1974"/>
                  </a:lnTo>
                  <a:lnTo>
                    <a:pt x="1304" y="1982"/>
                  </a:lnTo>
                  <a:lnTo>
                    <a:pt x="1322" y="1988"/>
                  </a:lnTo>
                  <a:lnTo>
                    <a:pt x="1339" y="1993"/>
                  </a:lnTo>
                  <a:lnTo>
                    <a:pt x="1358" y="1995"/>
                  </a:lnTo>
                  <a:lnTo>
                    <a:pt x="1378" y="1996"/>
                  </a:lnTo>
                  <a:lnTo>
                    <a:pt x="1397" y="1995"/>
                  </a:lnTo>
                  <a:lnTo>
                    <a:pt x="1416" y="1993"/>
                  </a:lnTo>
                  <a:lnTo>
                    <a:pt x="1434" y="1988"/>
                  </a:lnTo>
                  <a:lnTo>
                    <a:pt x="1451" y="1982"/>
                  </a:lnTo>
                  <a:lnTo>
                    <a:pt x="1468" y="1974"/>
                  </a:lnTo>
                  <a:lnTo>
                    <a:pt x="1483" y="1964"/>
                  </a:lnTo>
                  <a:lnTo>
                    <a:pt x="1498" y="1953"/>
                  </a:lnTo>
                  <a:lnTo>
                    <a:pt x="1512" y="1941"/>
                  </a:lnTo>
                  <a:lnTo>
                    <a:pt x="1524" y="1928"/>
                  </a:lnTo>
                  <a:lnTo>
                    <a:pt x="1535" y="1913"/>
                  </a:lnTo>
                  <a:lnTo>
                    <a:pt x="1544" y="1898"/>
                  </a:lnTo>
                  <a:lnTo>
                    <a:pt x="1552" y="1881"/>
                  </a:lnTo>
                  <a:lnTo>
                    <a:pt x="1558" y="1863"/>
                  </a:lnTo>
                  <a:lnTo>
                    <a:pt x="1563" y="1846"/>
                  </a:lnTo>
                  <a:lnTo>
                    <a:pt x="1566" y="1827"/>
                  </a:lnTo>
                  <a:lnTo>
                    <a:pt x="1567" y="1807"/>
                  </a:lnTo>
                  <a:lnTo>
                    <a:pt x="1566" y="1788"/>
                  </a:lnTo>
                  <a:lnTo>
                    <a:pt x="1563" y="1770"/>
                  </a:lnTo>
                  <a:lnTo>
                    <a:pt x="1558" y="1752"/>
                  </a:lnTo>
                  <a:lnTo>
                    <a:pt x="1552" y="1734"/>
                  </a:lnTo>
                  <a:lnTo>
                    <a:pt x="1544" y="1718"/>
                  </a:lnTo>
                  <a:lnTo>
                    <a:pt x="1535" y="1702"/>
                  </a:lnTo>
                  <a:lnTo>
                    <a:pt x="1524" y="1688"/>
                  </a:lnTo>
                  <a:lnTo>
                    <a:pt x="1512" y="1674"/>
                  </a:lnTo>
                  <a:lnTo>
                    <a:pt x="1498" y="1662"/>
                  </a:lnTo>
                  <a:lnTo>
                    <a:pt x="1483" y="1651"/>
                  </a:lnTo>
                  <a:lnTo>
                    <a:pt x="1468" y="1641"/>
                  </a:lnTo>
                  <a:lnTo>
                    <a:pt x="1451" y="1634"/>
                  </a:lnTo>
                  <a:lnTo>
                    <a:pt x="1434" y="1627"/>
                  </a:lnTo>
                  <a:lnTo>
                    <a:pt x="1416" y="1622"/>
                  </a:lnTo>
                  <a:lnTo>
                    <a:pt x="1397" y="1619"/>
                  </a:lnTo>
                  <a:lnTo>
                    <a:pt x="1378" y="1619"/>
                  </a:lnTo>
                  <a:close/>
                  <a:moveTo>
                    <a:pt x="5299" y="1663"/>
                  </a:moveTo>
                  <a:lnTo>
                    <a:pt x="5299" y="1663"/>
                  </a:lnTo>
                  <a:lnTo>
                    <a:pt x="5280" y="1664"/>
                  </a:lnTo>
                  <a:lnTo>
                    <a:pt x="5261" y="1668"/>
                  </a:lnTo>
                  <a:lnTo>
                    <a:pt x="5242" y="1672"/>
                  </a:lnTo>
                  <a:lnTo>
                    <a:pt x="5226" y="1679"/>
                  </a:lnTo>
                  <a:lnTo>
                    <a:pt x="5209" y="1687"/>
                  </a:lnTo>
                  <a:lnTo>
                    <a:pt x="5194" y="1695"/>
                  </a:lnTo>
                  <a:lnTo>
                    <a:pt x="5178" y="1706"/>
                  </a:lnTo>
                  <a:lnTo>
                    <a:pt x="5165" y="1719"/>
                  </a:lnTo>
                  <a:lnTo>
                    <a:pt x="5153" y="1732"/>
                  </a:lnTo>
                  <a:lnTo>
                    <a:pt x="5142" y="1747"/>
                  </a:lnTo>
                  <a:lnTo>
                    <a:pt x="5133" y="1763"/>
                  </a:lnTo>
                  <a:lnTo>
                    <a:pt x="5125" y="1779"/>
                  </a:lnTo>
                  <a:lnTo>
                    <a:pt x="5118" y="1796"/>
                  </a:lnTo>
                  <a:lnTo>
                    <a:pt x="5114" y="1815"/>
                  </a:lnTo>
                  <a:lnTo>
                    <a:pt x="5111" y="1834"/>
                  </a:lnTo>
                  <a:lnTo>
                    <a:pt x="5110" y="1852"/>
                  </a:lnTo>
                  <a:lnTo>
                    <a:pt x="5111" y="1871"/>
                  </a:lnTo>
                  <a:lnTo>
                    <a:pt x="5114" y="1890"/>
                  </a:lnTo>
                  <a:lnTo>
                    <a:pt x="5118" y="1909"/>
                  </a:lnTo>
                  <a:lnTo>
                    <a:pt x="5125" y="1926"/>
                  </a:lnTo>
                  <a:lnTo>
                    <a:pt x="5133" y="1942"/>
                  </a:lnTo>
                  <a:lnTo>
                    <a:pt x="5142" y="1959"/>
                  </a:lnTo>
                  <a:lnTo>
                    <a:pt x="5153" y="1973"/>
                  </a:lnTo>
                  <a:lnTo>
                    <a:pt x="5165" y="1986"/>
                  </a:lnTo>
                  <a:lnTo>
                    <a:pt x="5178" y="1998"/>
                  </a:lnTo>
                  <a:lnTo>
                    <a:pt x="5194" y="2009"/>
                  </a:lnTo>
                  <a:lnTo>
                    <a:pt x="5209" y="2018"/>
                  </a:lnTo>
                  <a:lnTo>
                    <a:pt x="5226" y="2026"/>
                  </a:lnTo>
                  <a:lnTo>
                    <a:pt x="5242" y="2033"/>
                  </a:lnTo>
                  <a:lnTo>
                    <a:pt x="5261" y="2037"/>
                  </a:lnTo>
                  <a:lnTo>
                    <a:pt x="5280" y="2040"/>
                  </a:lnTo>
                  <a:lnTo>
                    <a:pt x="5299" y="2041"/>
                  </a:lnTo>
                  <a:lnTo>
                    <a:pt x="5318" y="2040"/>
                  </a:lnTo>
                  <a:lnTo>
                    <a:pt x="5337" y="2037"/>
                  </a:lnTo>
                  <a:lnTo>
                    <a:pt x="5355" y="2033"/>
                  </a:lnTo>
                  <a:lnTo>
                    <a:pt x="5373" y="2026"/>
                  </a:lnTo>
                  <a:lnTo>
                    <a:pt x="5389" y="2018"/>
                  </a:lnTo>
                  <a:lnTo>
                    <a:pt x="5405" y="2009"/>
                  </a:lnTo>
                  <a:lnTo>
                    <a:pt x="5419" y="1998"/>
                  </a:lnTo>
                  <a:lnTo>
                    <a:pt x="5432" y="1986"/>
                  </a:lnTo>
                  <a:lnTo>
                    <a:pt x="5444" y="1973"/>
                  </a:lnTo>
                  <a:lnTo>
                    <a:pt x="5456" y="1959"/>
                  </a:lnTo>
                  <a:lnTo>
                    <a:pt x="5464" y="1942"/>
                  </a:lnTo>
                  <a:lnTo>
                    <a:pt x="5473" y="1926"/>
                  </a:lnTo>
                  <a:lnTo>
                    <a:pt x="5479" y="1909"/>
                  </a:lnTo>
                  <a:lnTo>
                    <a:pt x="5484" y="1890"/>
                  </a:lnTo>
                  <a:lnTo>
                    <a:pt x="5486" y="1871"/>
                  </a:lnTo>
                  <a:lnTo>
                    <a:pt x="5488" y="1852"/>
                  </a:lnTo>
                  <a:lnTo>
                    <a:pt x="5486" y="1834"/>
                  </a:lnTo>
                  <a:lnTo>
                    <a:pt x="5484" y="1815"/>
                  </a:lnTo>
                  <a:lnTo>
                    <a:pt x="5479" y="1796"/>
                  </a:lnTo>
                  <a:lnTo>
                    <a:pt x="5473" y="1779"/>
                  </a:lnTo>
                  <a:lnTo>
                    <a:pt x="5464" y="1763"/>
                  </a:lnTo>
                  <a:lnTo>
                    <a:pt x="5456" y="1747"/>
                  </a:lnTo>
                  <a:lnTo>
                    <a:pt x="5444" y="1732"/>
                  </a:lnTo>
                  <a:lnTo>
                    <a:pt x="5432" y="1719"/>
                  </a:lnTo>
                  <a:lnTo>
                    <a:pt x="5419" y="1706"/>
                  </a:lnTo>
                  <a:lnTo>
                    <a:pt x="5405" y="1695"/>
                  </a:lnTo>
                  <a:lnTo>
                    <a:pt x="5389" y="1687"/>
                  </a:lnTo>
                  <a:lnTo>
                    <a:pt x="5373" y="1679"/>
                  </a:lnTo>
                  <a:lnTo>
                    <a:pt x="5355" y="1672"/>
                  </a:lnTo>
                  <a:lnTo>
                    <a:pt x="5337" y="1668"/>
                  </a:lnTo>
                  <a:lnTo>
                    <a:pt x="5318" y="1664"/>
                  </a:lnTo>
                  <a:lnTo>
                    <a:pt x="5299" y="1663"/>
                  </a:lnTo>
                  <a:close/>
                  <a:moveTo>
                    <a:pt x="4867" y="1213"/>
                  </a:moveTo>
                  <a:lnTo>
                    <a:pt x="4867" y="1213"/>
                  </a:lnTo>
                  <a:lnTo>
                    <a:pt x="4848" y="1215"/>
                  </a:lnTo>
                  <a:lnTo>
                    <a:pt x="4829" y="1218"/>
                  </a:lnTo>
                  <a:lnTo>
                    <a:pt x="4811" y="1222"/>
                  </a:lnTo>
                  <a:lnTo>
                    <a:pt x="4793" y="1229"/>
                  </a:lnTo>
                  <a:lnTo>
                    <a:pt x="4777" y="1237"/>
                  </a:lnTo>
                  <a:lnTo>
                    <a:pt x="4761" y="1247"/>
                  </a:lnTo>
                  <a:lnTo>
                    <a:pt x="4747" y="1257"/>
                  </a:lnTo>
                  <a:lnTo>
                    <a:pt x="4734" y="1269"/>
                  </a:lnTo>
                  <a:lnTo>
                    <a:pt x="4722" y="1283"/>
                  </a:lnTo>
                  <a:lnTo>
                    <a:pt x="4711" y="1298"/>
                  </a:lnTo>
                  <a:lnTo>
                    <a:pt x="4701" y="1313"/>
                  </a:lnTo>
                  <a:lnTo>
                    <a:pt x="4693" y="1330"/>
                  </a:lnTo>
                  <a:lnTo>
                    <a:pt x="4687" y="1346"/>
                  </a:lnTo>
                  <a:lnTo>
                    <a:pt x="4682" y="1365"/>
                  </a:lnTo>
                  <a:lnTo>
                    <a:pt x="4680" y="1384"/>
                  </a:lnTo>
                  <a:lnTo>
                    <a:pt x="4678" y="1403"/>
                  </a:lnTo>
                  <a:lnTo>
                    <a:pt x="4680" y="1422"/>
                  </a:lnTo>
                  <a:lnTo>
                    <a:pt x="4682" y="1441"/>
                  </a:lnTo>
                  <a:lnTo>
                    <a:pt x="4687" y="1459"/>
                  </a:lnTo>
                  <a:lnTo>
                    <a:pt x="4693" y="1477"/>
                  </a:lnTo>
                  <a:lnTo>
                    <a:pt x="4701" y="1493"/>
                  </a:lnTo>
                  <a:lnTo>
                    <a:pt x="4711" y="1509"/>
                  </a:lnTo>
                  <a:lnTo>
                    <a:pt x="4722" y="1523"/>
                  </a:lnTo>
                  <a:lnTo>
                    <a:pt x="4734" y="1536"/>
                  </a:lnTo>
                  <a:lnTo>
                    <a:pt x="4747" y="1548"/>
                  </a:lnTo>
                  <a:lnTo>
                    <a:pt x="4761" y="1559"/>
                  </a:lnTo>
                  <a:lnTo>
                    <a:pt x="4777" y="1569"/>
                  </a:lnTo>
                  <a:lnTo>
                    <a:pt x="4793" y="1577"/>
                  </a:lnTo>
                  <a:lnTo>
                    <a:pt x="4811" y="1584"/>
                  </a:lnTo>
                  <a:lnTo>
                    <a:pt x="4829" y="1588"/>
                  </a:lnTo>
                  <a:lnTo>
                    <a:pt x="4848" y="1590"/>
                  </a:lnTo>
                  <a:lnTo>
                    <a:pt x="4867" y="1592"/>
                  </a:lnTo>
                  <a:lnTo>
                    <a:pt x="4886" y="1590"/>
                  </a:lnTo>
                  <a:lnTo>
                    <a:pt x="4905" y="1588"/>
                  </a:lnTo>
                  <a:lnTo>
                    <a:pt x="4923" y="1584"/>
                  </a:lnTo>
                  <a:lnTo>
                    <a:pt x="4940" y="1577"/>
                  </a:lnTo>
                  <a:lnTo>
                    <a:pt x="4957" y="1569"/>
                  </a:lnTo>
                  <a:lnTo>
                    <a:pt x="4972" y="1559"/>
                  </a:lnTo>
                  <a:lnTo>
                    <a:pt x="4987" y="1548"/>
                  </a:lnTo>
                  <a:lnTo>
                    <a:pt x="5000" y="1536"/>
                  </a:lnTo>
                  <a:lnTo>
                    <a:pt x="5012" y="1523"/>
                  </a:lnTo>
                  <a:lnTo>
                    <a:pt x="5023" y="1509"/>
                  </a:lnTo>
                  <a:lnTo>
                    <a:pt x="5033" y="1493"/>
                  </a:lnTo>
                  <a:lnTo>
                    <a:pt x="5041" y="1477"/>
                  </a:lnTo>
                  <a:lnTo>
                    <a:pt x="5048" y="1459"/>
                  </a:lnTo>
                  <a:lnTo>
                    <a:pt x="5052" y="1441"/>
                  </a:lnTo>
                  <a:lnTo>
                    <a:pt x="5055" y="1422"/>
                  </a:lnTo>
                  <a:lnTo>
                    <a:pt x="5056" y="1403"/>
                  </a:lnTo>
                  <a:lnTo>
                    <a:pt x="5055" y="1384"/>
                  </a:lnTo>
                  <a:lnTo>
                    <a:pt x="5052" y="1365"/>
                  </a:lnTo>
                  <a:lnTo>
                    <a:pt x="5048" y="1346"/>
                  </a:lnTo>
                  <a:lnTo>
                    <a:pt x="5041" y="1330"/>
                  </a:lnTo>
                  <a:lnTo>
                    <a:pt x="5033" y="1313"/>
                  </a:lnTo>
                  <a:lnTo>
                    <a:pt x="5023" y="1298"/>
                  </a:lnTo>
                  <a:lnTo>
                    <a:pt x="5012" y="1283"/>
                  </a:lnTo>
                  <a:lnTo>
                    <a:pt x="5000" y="1269"/>
                  </a:lnTo>
                  <a:lnTo>
                    <a:pt x="4987" y="1257"/>
                  </a:lnTo>
                  <a:lnTo>
                    <a:pt x="4972" y="1247"/>
                  </a:lnTo>
                  <a:lnTo>
                    <a:pt x="4957" y="1237"/>
                  </a:lnTo>
                  <a:lnTo>
                    <a:pt x="4940" y="1229"/>
                  </a:lnTo>
                  <a:lnTo>
                    <a:pt x="4923" y="1222"/>
                  </a:lnTo>
                  <a:lnTo>
                    <a:pt x="4905" y="1218"/>
                  </a:lnTo>
                  <a:lnTo>
                    <a:pt x="4886" y="1215"/>
                  </a:lnTo>
                  <a:lnTo>
                    <a:pt x="4867" y="1213"/>
                  </a:lnTo>
                  <a:close/>
                  <a:moveTo>
                    <a:pt x="4318" y="1583"/>
                  </a:moveTo>
                  <a:lnTo>
                    <a:pt x="4318" y="1583"/>
                  </a:lnTo>
                  <a:lnTo>
                    <a:pt x="4299" y="1584"/>
                  </a:lnTo>
                  <a:lnTo>
                    <a:pt x="4281" y="1586"/>
                  </a:lnTo>
                  <a:lnTo>
                    <a:pt x="4263" y="1592"/>
                  </a:lnTo>
                  <a:lnTo>
                    <a:pt x="4245" y="1597"/>
                  </a:lnTo>
                  <a:lnTo>
                    <a:pt x="4229" y="1606"/>
                  </a:lnTo>
                  <a:lnTo>
                    <a:pt x="4213" y="1615"/>
                  </a:lnTo>
                  <a:lnTo>
                    <a:pt x="4199" y="1626"/>
                  </a:lnTo>
                  <a:lnTo>
                    <a:pt x="4184" y="1638"/>
                  </a:lnTo>
                  <a:lnTo>
                    <a:pt x="4172" y="1651"/>
                  </a:lnTo>
                  <a:lnTo>
                    <a:pt x="4162" y="1666"/>
                  </a:lnTo>
                  <a:lnTo>
                    <a:pt x="4152" y="1681"/>
                  </a:lnTo>
                  <a:lnTo>
                    <a:pt x="4145" y="1698"/>
                  </a:lnTo>
                  <a:lnTo>
                    <a:pt x="4138" y="1715"/>
                  </a:lnTo>
                  <a:lnTo>
                    <a:pt x="4134" y="1733"/>
                  </a:lnTo>
                  <a:lnTo>
                    <a:pt x="4130" y="1752"/>
                  </a:lnTo>
                  <a:lnTo>
                    <a:pt x="4129" y="1772"/>
                  </a:lnTo>
                  <a:lnTo>
                    <a:pt x="4130" y="1791"/>
                  </a:lnTo>
                  <a:lnTo>
                    <a:pt x="4134" y="1809"/>
                  </a:lnTo>
                  <a:lnTo>
                    <a:pt x="4138" y="1828"/>
                  </a:lnTo>
                  <a:lnTo>
                    <a:pt x="4145" y="1845"/>
                  </a:lnTo>
                  <a:lnTo>
                    <a:pt x="4152" y="1861"/>
                  </a:lnTo>
                  <a:lnTo>
                    <a:pt x="4162" y="1877"/>
                  </a:lnTo>
                  <a:lnTo>
                    <a:pt x="4172" y="1892"/>
                  </a:lnTo>
                  <a:lnTo>
                    <a:pt x="4184" y="1905"/>
                  </a:lnTo>
                  <a:lnTo>
                    <a:pt x="4199" y="1918"/>
                  </a:lnTo>
                  <a:lnTo>
                    <a:pt x="4213" y="1929"/>
                  </a:lnTo>
                  <a:lnTo>
                    <a:pt x="4229" y="1938"/>
                  </a:lnTo>
                  <a:lnTo>
                    <a:pt x="4245" y="1945"/>
                  </a:lnTo>
                  <a:lnTo>
                    <a:pt x="4263" y="1952"/>
                  </a:lnTo>
                  <a:lnTo>
                    <a:pt x="4281" y="1956"/>
                  </a:lnTo>
                  <a:lnTo>
                    <a:pt x="4299" y="1960"/>
                  </a:lnTo>
                  <a:lnTo>
                    <a:pt x="4318" y="1961"/>
                  </a:lnTo>
                  <a:lnTo>
                    <a:pt x="4338" y="1960"/>
                  </a:lnTo>
                  <a:lnTo>
                    <a:pt x="4357" y="1956"/>
                  </a:lnTo>
                  <a:lnTo>
                    <a:pt x="4375" y="1952"/>
                  </a:lnTo>
                  <a:lnTo>
                    <a:pt x="4392" y="1945"/>
                  </a:lnTo>
                  <a:lnTo>
                    <a:pt x="4409" y="1938"/>
                  </a:lnTo>
                  <a:lnTo>
                    <a:pt x="4424" y="1929"/>
                  </a:lnTo>
                  <a:lnTo>
                    <a:pt x="4439" y="1918"/>
                  </a:lnTo>
                  <a:lnTo>
                    <a:pt x="4452" y="1905"/>
                  </a:lnTo>
                  <a:lnTo>
                    <a:pt x="4464" y="1892"/>
                  </a:lnTo>
                  <a:lnTo>
                    <a:pt x="4475" y="1877"/>
                  </a:lnTo>
                  <a:lnTo>
                    <a:pt x="4485" y="1861"/>
                  </a:lnTo>
                  <a:lnTo>
                    <a:pt x="4493" y="1845"/>
                  </a:lnTo>
                  <a:lnTo>
                    <a:pt x="4498" y="1828"/>
                  </a:lnTo>
                  <a:lnTo>
                    <a:pt x="4504" y="1809"/>
                  </a:lnTo>
                  <a:lnTo>
                    <a:pt x="4506" y="1791"/>
                  </a:lnTo>
                  <a:lnTo>
                    <a:pt x="4507" y="1772"/>
                  </a:lnTo>
                  <a:lnTo>
                    <a:pt x="4506" y="1752"/>
                  </a:lnTo>
                  <a:lnTo>
                    <a:pt x="4504" y="1733"/>
                  </a:lnTo>
                  <a:lnTo>
                    <a:pt x="4498" y="1715"/>
                  </a:lnTo>
                  <a:lnTo>
                    <a:pt x="4493" y="1698"/>
                  </a:lnTo>
                  <a:lnTo>
                    <a:pt x="4485" y="1681"/>
                  </a:lnTo>
                  <a:lnTo>
                    <a:pt x="4475" y="1666"/>
                  </a:lnTo>
                  <a:lnTo>
                    <a:pt x="4464" y="1651"/>
                  </a:lnTo>
                  <a:lnTo>
                    <a:pt x="4452" y="1638"/>
                  </a:lnTo>
                  <a:lnTo>
                    <a:pt x="4439" y="1626"/>
                  </a:lnTo>
                  <a:lnTo>
                    <a:pt x="4424" y="1615"/>
                  </a:lnTo>
                  <a:lnTo>
                    <a:pt x="4409" y="1606"/>
                  </a:lnTo>
                  <a:lnTo>
                    <a:pt x="4392" y="1597"/>
                  </a:lnTo>
                  <a:lnTo>
                    <a:pt x="4375" y="1592"/>
                  </a:lnTo>
                  <a:lnTo>
                    <a:pt x="4357" y="1586"/>
                  </a:lnTo>
                  <a:lnTo>
                    <a:pt x="4338" y="1584"/>
                  </a:lnTo>
                  <a:lnTo>
                    <a:pt x="4318" y="1583"/>
                  </a:lnTo>
                  <a:close/>
                  <a:moveTo>
                    <a:pt x="3959" y="1106"/>
                  </a:moveTo>
                  <a:lnTo>
                    <a:pt x="3959" y="1106"/>
                  </a:lnTo>
                  <a:lnTo>
                    <a:pt x="3939" y="1107"/>
                  </a:lnTo>
                  <a:lnTo>
                    <a:pt x="3920" y="1110"/>
                  </a:lnTo>
                  <a:lnTo>
                    <a:pt x="3903" y="1114"/>
                  </a:lnTo>
                  <a:lnTo>
                    <a:pt x="3885" y="1121"/>
                  </a:lnTo>
                  <a:lnTo>
                    <a:pt x="3868" y="1128"/>
                  </a:lnTo>
                  <a:lnTo>
                    <a:pt x="3853" y="1138"/>
                  </a:lnTo>
                  <a:lnTo>
                    <a:pt x="3838" y="1149"/>
                  </a:lnTo>
                  <a:lnTo>
                    <a:pt x="3825" y="1162"/>
                  </a:lnTo>
                  <a:lnTo>
                    <a:pt x="3813" y="1175"/>
                  </a:lnTo>
                  <a:lnTo>
                    <a:pt x="3802" y="1189"/>
                  </a:lnTo>
                  <a:lnTo>
                    <a:pt x="3793" y="1205"/>
                  </a:lnTo>
                  <a:lnTo>
                    <a:pt x="3785" y="1221"/>
                  </a:lnTo>
                  <a:lnTo>
                    <a:pt x="3779" y="1239"/>
                  </a:lnTo>
                  <a:lnTo>
                    <a:pt x="3774" y="1257"/>
                  </a:lnTo>
                  <a:lnTo>
                    <a:pt x="3771" y="1275"/>
                  </a:lnTo>
                  <a:lnTo>
                    <a:pt x="3770" y="1295"/>
                  </a:lnTo>
                  <a:lnTo>
                    <a:pt x="3771" y="1314"/>
                  </a:lnTo>
                  <a:lnTo>
                    <a:pt x="3774" y="1333"/>
                  </a:lnTo>
                  <a:lnTo>
                    <a:pt x="3779" y="1351"/>
                  </a:lnTo>
                  <a:lnTo>
                    <a:pt x="3785" y="1368"/>
                  </a:lnTo>
                  <a:lnTo>
                    <a:pt x="3793" y="1385"/>
                  </a:lnTo>
                  <a:lnTo>
                    <a:pt x="3802" y="1400"/>
                  </a:lnTo>
                  <a:lnTo>
                    <a:pt x="3813" y="1415"/>
                  </a:lnTo>
                  <a:lnTo>
                    <a:pt x="3825" y="1428"/>
                  </a:lnTo>
                  <a:lnTo>
                    <a:pt x="3838" y="1440"/>
                  </a:lnTo>
                  <a:lnTo>
                    <a:pt x="3853" y="1451"/>
                  </a:lnTo>
                  <a:lnTo>
                    <a:pt x="3868" y="1461"/>
                  </a:lnTo>
                  <a:lnTo>
                    <a:pt x="3885" y="1469"/>
                  </a:lnTo>
                  <a:lnTo>
                    <a:pt x="3903" y="1475"/>
                  </a:lnTo>
                  <a:lnTo>
                    <a:pt x="3920" y="1480"/>
                  </a:lnTo>
                  <a:lnTo>
                    <a:pt x="3939" y="1483"/>
                  </a:lnTo>
                  <a:lnTo>
                    <a:pt x="3959" y="1484"/>
                  </a:lnTo>
                  <a:lnTo>
                    <a:pt x="3978" y="1483"/>
                  </a:lnTo>
                  <a:lnTo>
                    <a:pt x="3996" y="1480"/>
                  </a:lnTo>
                  <a:lnTo>
                    <a:pt x="4015" y="1475"/>
                  </a:lnTo>
                  <a:lnTo>
                    <a:pt x="4032" y="1469"/>
                  </a:lnTo>
                  <a:lnTo>
                    <a:pt x="4048" y="1461"/>
                  </a:lnTo>
                  <a:lnTo>
                    <a:pt x="4064" y="1451"/>
                  </a:lnTo>
                  <a:lnTo>
                    <a:pt x="4079" y="1440"/>
                  </a:lnTo>
                  <a:lnTo>
                    <a:pt x="4093" y="1428"/>
                  </a:lnTo>
                  <a:lnTo>
                    <a:pt x="4105" y="1415"/>
                  </a:lnTo>
                  <a:lnTo>
                    <a:pt x="4116" y="1400"/>
                  </a:lnTo>
                  <a:lnTo>
                    <a:pt x="4125" y="1385"/>
                  </a:lnTo>
                  <a:lnTo>
                    <a:pt x="4132" y="1368"/>
                  </a:lnTo>
                  <a:lnTo>
                    <a:pt x="4139" y="1351"/>
                  </a:lnTo>
                  <a:lnTo>
                    <a:pt x="4144" y="1333"/>
                  </a:lnTo>
                  <a:lnTo>
                    <a:pt x="4147" y="1314"/>
                  </a:lnTo>
                  <a:lnTo>
                    <a:pt x="4148" y="1295"/>
                  </a:lnTo>
                  <a:lnTo>
                    <a:pt x="4147" y="1275"/>
                  </a:lnTo>
                  <a:lnTo>
                    <a:pt x="4144" y="1257"/>
                  </a:lnTo>
                  <a:lnTo>
                    <a:pt x="4139" y="1239"/>
                  </a:lnTo>
                  <a:lnTo>
                    <a:pt x="4132" y="1221"/>
                  </a:lnTo>
                  <a:lnTo>
                    <a:pt x="4125" y="1205"/>
                  </a:lnTo>
                  <a:lnTo>
                    <a:pt x="4116" y="1189"/>
                  </a:lnTo>
                  <a:lnTo>
                    <a:pt x="4105" y="1175"/>
                  </a:lnTo>
                  <a:lnTo>
                    <a:pt x="4093" y="1162"/>
                  </a:lnTo>
                  <a:lnTo>
                    <a:pt x="4079" y="1149"/>
                  </a:lnTo>
                  <a:lnTo>
                    <a:pt x="4064" y="1138"/>
                  </a:lnTo>
                  <a:lnTo>
                    <a:pt x="4048" y="1128"/>
                  </a:lnTo>
                  <a:lnTo>
                    <a:pt x="4032" y="1121"/>
                  </a:lnTo>
                  <a:lnTo>
                    <a:pt x="4015" y="1114"/>
                  </a:lnTo>
                  <a:lnTo>
                    <a:pt x="3996" y="1110"/>
                  </a:lnTo>
                  <a:lnTo>
                    <a:pt x="3978" y="1107"/>
                  </a:lnTo>
                  <a:lnTo>
                    <a:pt x="3959" y="1106"/>
                  </a:lnTo>
                  <a:close/>
                  <a:moveTo>
                    <a:pt x="3491" y="1637"/>
                  </a:moveTo>
                  <a:lnTo>
                    <a:pt x="3491" y="1637"/>
                  </a:lnTo>
                  <a:lnTo>
                    <a:pt x="3471" y="1638"/>
                  </a:lnTo>
                  <a:lnTo>
                    <a:pt x="3453" y="1640"/>
                  </a:lnTo>
                  <a:lnTo>
                    <a:pt x="3435" y="1645"/>
                  </a:lnTo>
                  <a:lnTo>
                    <a:pt x="3417" y="1651"/>
                  </a:lnTo>
                  <a:lnTo>
                    <a:pt x="3401" y="1659"/>
                  </a:lnTo>
                  <a:lnTo>
                    <a:pt x="3385" y="1669"/>
                  </a:lnTo>
                  <a:lnTo>
                    <a:pt x="3371" y="1680"/>
                  </a:lnTo>
                  <a:lnTo>
                    <a:pt x="3358" y="1692"/>
                  </a:lnTo>
                  <a:lnTo>
                    <a:pt x="3345" y="1705"/>
                  </a:lnTo>
                  <a:lnTo>
                    <a:pt x="3334" y="1720"/>
                  </a:lnTo>
                  <a:lnTo>
                    <a:pt x="3326" y="1735"/>
                  </a:lnTo>
                  <a:lnTo>
                    <a:pt x="3317" y="1752"/>
                  </a:lnTo>
                  <a:lnTo>
                    <a:pt x="3311" y="1770"/>
                  </a:lnTo>
                  <a:lnTo>
                    <a:pt x="3307" y="1787"/>
                  </a:lnTo>
                  <a:lnTo>
                    <a:pt x="3303" y="1806"/>
                  </a:lnTo>
                  <a:lnTo>
                    <a:pt x="3302" y="1826"/>
                  </a:lnTo>
                  <a:lnTo>
                    <a:pt x="3303" y="1845"/>
                  </a:lnTo>
                  <a:lnTo>
                    <a:pt x="3307" y="1863"/>
                  </a:lnTo>
                  <a:lnTo>
                    <a:pt x="3311" y="1881"/>
                  </a:lnTo>
                  <a:lnTo>
                    <a:pt x="3317" y="1899"/>
                  </a:lnTo>
                  <a:lnTo>
                    <a:pt x="3326" y="1915"/>
                  </a:lnTo>
                  <a:lnTo>
                    <a:pt x="3334" y="1931"/>
                  </a:lnTo>
                  <a:lnTo>
                    <a:pt x="3345" y="1945"/>
                  </a:lnTo>
                  <a:lnTo>
                    <a:pt x="3358" y="1959"/>
                  </a:lnTo>
                  <a:lnTo>
                    <a:pt x="3371" y="1971"/>
                  </a:lnTo>
                  <a:lnTo>
                    <a:pt x="3385" y="1982"/>
                  </a:lnTo>
                  <a:lnTo>
                    <a:pt x="3401" y="1992"/>
                  </a:lnTo>
                  <a:lnTo>
                    <a:pt x="3417" y="1999"/>
                  </a:lnTo>
                  <a:lnTo>
                    <a:pt x="3435" y="2006"/>
                  </a:lnTo>
                  <a:lnTo>
                    <a:pt x="3453" y="2010"/>
                  </a:lnTo>
                  <a:lnTo>
                    <a:pt x="3471" y="2014"/>
                  </a:lnTo>
                  <a:lnTo>
                    <a:pt x="3491" y="2014"/>
                  </a:lnTo>
                  <a:lnTo>
                    <a:pt x="3510" y="2014"/>
                  </a:lnTo>
                  <a:lnTo>
                    <a:pt x="3529" y="2010"/>
                  </a:lnTo>
                  <a:lnTo>
                    <a:pt x="3548" y="2006"/>
                  </a:lnTo>
                  <a:lnTo>
                    <a:pt x="3564" y="1999"/>
                  </a:lnTo>
                  <a:lnTo>
                    <a:pt x="3581" y="1992"/>
                  </a:lnTo>
                  <a:lnTo>
                    <a:pt x="3596" y="1982"/>
                  </a:lnTo>
                  <a:lnTo>
                    <a:pt x="3611" y="1971"/>
                  </a:lnTo>
                  <a:lnTo>
                    <a:pt x="3625" y="1959"/>
                  </a:lnTo>
                  <a:lnTo>
                    <a:pt x="3637" y="1945"/>
                  </a:lnTo>
                  <a:lnTo>
                    <a:pt x="3648" y="1931"/>
                  </a:lnTo>
                  <a:lnTo>
                    <a:pt x="3657" y="1915"/>
                  </a:lnTo>
                  <a:lnTo>
                    <a:pt x="3665" y="1899"/>
                  </a:lnTo>
                  <a:lnTo>
                    <a:pt x="3672" y="1881"/>
                  </a:lnTo>
                  <a:lnTo>
                    <a:pt x="3676" y="1863"/>
                  </a:lnTo>
                  <a:lnTo>
                    <a:pt x="3679" y="1845"/>
                  </a:lnTo>
                  <a:lnTo>
                    <a:pt x="3680" y="1826"/>
                  </a:lnTo>
                  <a:lnTo>
                    <a:pt x="3679" y="1806"/>
                  </a:lnTo>
                  <a:lnTo>
                    <a:pt x="3676" y="1787"/>
                  </a:lnTo>
                  <a:lnTo>
                    <a:pt x="3672" y="1770"/>
                  </a:lnTo>
                  <a:lnTo>
                    <a:pt x="3665" y="1752"/>
                  </a:lnTo>
                  <a:lnTo>
                    <a:pt x="3657" y="1735"/>
                  </a:lnTo>
                  <a:lnTo>
                    <a:pt x="3648" y="1720"/>
                  </a:lnTo>
                  <a:lnTo>
                    <a:pt x="3637" y="1705"/>
                  </a:lnTo>
                  <a:lnTo>
                    <a:pt x="3625" y="1692"/>
                  </a:lnTo>
                  <a:lnTo>
                    <a:pt x="3611" y="1680"/>
                  </a:lnTo>
                  <a:lnTo>
                    <a:pt x="3596" y="1669"/>
                  </a:lnTo>
                  <a:lnTo>
                    <a:pt x="3581" y="1659"/>
                  </a:lnTo>
                  <a:lnTo>
                    <a:pt x="3564" y="1651"/>
                  </a:lnTo>
                  <a:lnTo>
                    <a:pt x="3548" y="1645"/>
                  </a:lnTo>
                  <a:lnTo>
                    <a:pt x="3529" y="1640"/>
                  </a:lnTo>
                  <a:lnTo>
                    <a:pt x="3510" y="1638"/>
                  </a:lnTo>
                  <a:lnTo>
                    <a:pt x="3491" y="1637"/>
                  </a:lnTo>
                  <a:close/>
                  <a:moveTo>
                    <a:pt x="3302" y="1007"/>
                  </a:moveTo>
                  <a:lnTo>
                    <a:pt x="3302" y="1007"/>
                  </a:lnTo>
                  <a:lnTo>
                    <a:pt x="3284" y="1008"/>
                  </a:lnTo>
                  <a:lnTo>
                    <a:pt x="3265" y="1011"/>
                  </a:lnTo>
                  <a:lnTo>
                    <a:pt x="3246" y="1016"/>
                  </a:lnTo>
                  <a:lnTo>
                    <a:pt x="3229" y="1022"/>
                  </a:lnTo>
                  <a:lnTo>
                    <a:pt x="3213" y="1030"/>
                  </a:lnTo>
                  <a:lnTo>
                    <a:pt x="3196" y="1039"/>
                  </a:lnTo>
                  <a:lnTo>
                    <a:pt x="3182" y="1050"/>
                  </a:lnTo>
                  <a:lnTo>
                    <a:pt x="3169" y="1062"/>
                  </a:lnTo>
                  <a:lnTo>
                    <a:pt x="3156" y="1075"/>
                  </a:lnTo>
                  <a:lnTo>
                    <a:pt x="3145" y="1091"/>
                  </a:lnTo>
                  <a:lnTo>
                    <a:pt x="3137" y="1106"/>
                  </a:lnTo>
                  <a:lnTo>
                    <a:pt x="3129" y="1123"/>
                  </a:lnTo>
                  <a:lnTo>
                    <a:pt x="3122" y="1139"/>
                  </a:lnTo>
                  <a:lnTo>
                    <a:pt x="3118" y="1158"/>
                  </a:lnTo>
                  <a:lnTo>
                    <a:pt x="3114" y="1177"/>
                  </a:lnTo>
                  <a:lnTo>
                    <a:pt x="3113" y="1196"/>
                  </a:lnTo>
                  <a:lnTo>
                    <a:pt x="3114" y="1216"/>
                  </a:lnTo>
                  <a:lnTo>
                    <a:pt x="3118" y="1235"/>
                  </a:lnTo>
                  <a:lnTo>
                    <a:pt x="3122" y="1252"/>
                  </a:lnTo>
                  <a:lnTo>
                    <a:pt x="3129" y="1270"/>
                  </a:lnTo>
                  <a:lnTo>
                    <a:pt x="3137" y="1286"/>
                  </a:lnTo>
                  <a:lnTo>
                    <a:pt x="3145" y="1302"/>
                  </a:lnTo>
                  <a:lnTo>
                    <a:pt x="3156" y="1316"/>
                  </a:lnTo>
                  <a:lnTo>
                    <a:pt x="3169" y="1330"/>
                  </a:lnTo>
                  <a:lnTo>
                    <a:pt x="3182" y="1342"/>
                  </a:lnTo>
                  <a:lnTo>
                    <a:pt x="3196" y="1353"/>
                  </a:lnTo>
                  <a:lnTo>
                    <a:pt x="3213" y="1362"/>
                  </a:lnTo>
                  <a:lnTo>
                    <a:pt x="3229" y="1370"/>
                  </a:lnTo>
                  <a:lnTo>
                    <a:pt x="3246" y="1376"/>
                  </a:lnTo>
                  <a:lnTo>
                    <a:pt x="3265" y="1382"/>
                  </a:lnTo>
                  <a:lnTo>
                    <a:pt x="3284" y="1384"/>
                  </a:lnTo>
                  <a:lnTo>
                    <a:pt x="3302" y="1385"/>
                  </a:lnTo>
                  <a:lnTo>
                    <a:pt x="3322" y="1384"/>
                  </a:lnTo>
                  <a:lnTo>
                    <a:pt x="3340" y="1382"/>
                  </a:lnTo>
                  <a:lnTo>
                    <a:pt x="3359" y="1376"/>
                  </a:lnTo>
                  <a:lnTo>
                    <a:pt x="3375" y="1370"/>
                  </a:lnTo>
                  <a:lnTo>
                    <a:pt x="3392" y="1362"/>
                  </a:lnTo>
                  <a:lnTo>
                    <a:pt x="3407" y="1353"/>
                  </a:lnTo>
                  <a:lnTo>
                    <a:pt x="3423" y="1342"/>
                  </a:lnTo>
                  <a:lnTo>
                    <a:pt x="3436" y="1330"/>
                  </a:lnTo>
                  <a:lnTo>
                    <a:pt x="3448" y="1316"/>
                  </a:lnTo>
                  <a:lnTo>
                    <a:pt x="3459" y="1302"/>
                  </a:lnTo>
                  <a:lnTo>
                    <a:pt x="3468" y="1286"/>
                  </a:lnTo>
                  <a:lnTo>
                    <a:pt x="3476" y="1270"/>
                  </a:lnTo>
                  <a:lnTo>
                    <a:pt x="3483" y="1252"/>
                  </a:lnTo>
                  <a:lnTo>
                    <a:pt x="3487" y="1235"/>
                  </a:lnTo>
                  <a:lnTo>
                    <a:pt x="3490" y="1216"/>
                  </a:lnTo>
                  <a:lnTo>
                    <a:pt x="3491" y="1196"/>
                  </a:lnTo>
                  <a:lnTo>
                    <a:pt x="3490" y="1177"/>
                  </a:lnTo>
                  <a:lnTo>
                    <a:pt x="3487" y="1158"/>
                  </a:lnTo>
                  <a:lnTo>
                    <a:pt x="3483" y="1139"/>
                  </a:lnTo>
                  <a:lnTo>
                    <a:pt x="3476" y="1123"/>
                  </a:lnTo>
                  <a:lnTo>
                    <a:pt x="3468" y="1106"/>
                  </a:lnTo>
                  <a:lnTo>
                    <a:pt x="3459" y="1091"/>
                  </a:lnTo>
                  <a:lnTo>
                    <a:pt x="3448" y="1075"/>
                  </a:lnTo>
                  <a:lnTo>
                    <a:pt x="3436" y="1062"/>
                  </a:lnTo>
                  <a:lnTo>
                    <a:pt x="3423" y="1050"/>
                  </a:lnTo>
                  <a:lnTo>
                    <a:pt x="3407" y="1039"/>
                  </a:lnTo>
                  <a:lnTo>
                    <a:pt x="3392" y="1030"/>
                  </a:lnTo>
                  <a:lnTo>
                    <a:pt x="3375" y="1022"/>
                  </a:lnTo>
                  <a:lnTo>
                    <a:pt x="3359" y="1016"/>
                  </a:lnTo>
                  <a:lnTo>
                    <a:pt x="3340" y="1011"/>
                  </a:lnTo>
                  <a:lnTo>
                    <a:pt x="3322" y="1008"/>
                  </a:lnTo>
                  <a:lnTo>
                    <a:pt x="3302" y="1007"/>
                  </a:lnTo>
                  <a:close/>
                  <a:moveTo>
                    <a:pt x="2466" y="980"/>
                  </a:moveTo>
                  <a:lnTo>
                    <a:pt x="2466" y="980"/>
                  </a:lnTo>
                  <a:lnTo>
                    <a:pt x="2447" y="981"/>
                  </a:lnTo>
                  <a:lnTo>
                    <a:pt x="2428" y="984"/>
                  </a:lnTo>
                  <a:lnTo>
                    <a:pt x="2410" y="989"/>
                  </a:lnTo>
                  <a:lnTo>
                    <a:pt x="2393" y="995"/>
                  </a:lnTo>
                  <a:lnTo>
                    <a:pt x="2376" y="1002"/>
                  </a:lnTo>
                  <a:lnTo>
                    <a:pt x="2361" y="1012"/>
                  </a:lnTo>
                  <a:lnTo>
                    <a:pt x="2346" y="1023"/>
                  </a:lnTo>
                  <a:lnTo>
                    <a:pt x="2333" y="1036"/>
                  </a:lnTo>
                  <a:lnTo>
                    <a:pt x="2320" y="1049"/>
                  </a:lnTo>
                  <a:lnTo>
                    <a:pt x="2310" y="1063"/>
                  </a:lnTo>
                  <a:lnTo>
                    <a:pt x="2300" y="1079"/>
                  </a:lnTo>
                  <a:lnTo>
                    <a:pt x="2292" y="1095"/>
                  </a:lnTo>
                  <a:lnTo>
                    <a:pt x="2285" y="1113"/>
                  </a:lnTo>
                  <a:lnTo>
                    <a:pt x="2281" y="1131"/>
                  </a:lnTo>
                  <a:lnTo>
                    <a:pt x="2278" y="1149"/>
                  </a:lnTo>
                  <a:lnTo>
                    <a:pt x="2277" y="1169"/>
                  </a:lnTo>
                  <a:lnTo>
                    <a:pt x="2278" y="1188"/>
                  </a:lnTo>
                  <a:lnTo>
                    <a:pt x="2281" y="1207"/>
                  </a:lnTo>
                  <a:lnTo>
                    <a:pt x="2285" y="1226"/>
                  </a:lnTo>
                  <a:lnTo>
                    <a:pt x="2292" y="1242"/>
                  </a:lnTo>
                  <a:lnTo>
                    <a:pt x="2300" y="1259"/>
                  </a:lnTo>
                  <a:lnTo>
                    <a:pt x="2310" y="1274"/>
                  </a:lnTo>
                  <a:lnTo>
                    <a:pt x="2320" y="1289"/>
                  </a:lnTo>
                  <a:lnTo>
                    <a:pt x="2333" y="1303"/>
                  </a:lnTo>
                  <a:lnTo>
                    <a:pt x="2346" y="1315"/>
                  </a:lnTo>
                  <a:lnTo>
                    <a:pt x="2361" y="1325"/>
                  </a:lnTo>
                  <a:lnTo>
                    <a:pt x="2376" y="1335"/>
                  </a:lnTo>
                  <a:lnTo>
                    <a:pt x="2393" y="1343"/>
                  </a:lnTo>
                  <a:lnTo>
                    <a:pt x="2410" y="1349"/>
                  </a:lnTo>
                  <a:lnTo>
                    <a:pt x="2428" y="1354"/>
                  </a:lnTo>
                  <a:lnTo>
                    <a:pt x="2447" y="1357"/>
                  </a:lnTo>
                  <a:lnTo>
                    <a:pt x="2466" y="1358"/>
                  </a:lnTo>
                  <a:lnTo>
                    <a:pt x="2486" y="1357"/>
                  </a:lnTo>
                  <a:lnTo>
                    <a:pt x="2504" y="1354"/>
                  </a:lnTo>
                  <a:lnTo>
                    <a:pt x="2522" y="1349"/>
                  </a:lnTo>
                  <a:lnTo>
                    <a:pt x="2540" y="1343"/>
                  </a:lnTo>
                  <a:lnTo>
                    <a:pt x="2556" y="1335"/>
                  </a:lnTo>
                  <a:lnTo>
                    <a:pt x="2572" y="1325"/>
                  </a:lnTo>
                  <a:lnTo>
                    <a:pt x="2586" y="1315"/>
                  </a:lnTo>
                  <a:lnTo>
                    <a:pt x="2599" y="1303"/>
                  </a:lnTo>
                  <a:lnTo>
                    <a:pt x="2612" y="1289"/>
                  </a:lnTo>
                  <a:lnTo>
                    <a:pt x="2623" y="1274"/>
                  </a:lnTo>
                  <a:lnTo>
                    <a:pt x="2631" y="1259"/>
                  </a:lnTo>
                  <a:lnTo>
                    <a:pt x="2640" y="1242"/>
                  </a:lnTo>
                  <a:lnTo>
                    <a:pt x="2646" y="1226"/>
                  </a:lnTo>
                  <a:lnTo>
                    <a:pt x="2651" y="1207"/>
                  </a:lnTo>
                  <a:lnTo>
                    <a:pt x="2654" y="1188"/>
                  </a:lnTo>
                  <a:lnTo>
                    <a:pt x="2655" y="1169"/>
                  </a:lnTo>
                  <a:lnTo>
                    <a:pt x="2654" y="1149"/>
                  </a:lnTo>
                  <a:lnTo>
                    <a:pt x="2651" y="1131"/>
                  </a:lnTo>
                  <a:lnTo>
                    <a:pt x="2646" y="1113"/>
                  </a:lnTo>
                  <a:lnTo>
                    <a:pt x="2640" y="1095"/>
                  </a:lnTo>
                  <a:lnTo>
                    <a:pt x="2631" y="1079"/>
                  </a:lnTo>
                  <a:lnTo>
                    <a:pt x="2623" y="1063"/>
                  </a:lnTo>
                  <a:lnTo>
                    <a:pt x="2612" y="1049"/>
                  </a:lnTo>
                  <a:lnTo>
                    <a:pt x="2599" y="1036"/>
                  </a:lnTo>
                  <a:lnTo>
                    <a:pt x="2586" y="1023"/>
                  </a:lnTo>
                  <a:lnTo>
                    <a:pt x="2572" y="1012"/>
                  </a:lnTo>
                  <a:lnTo>
                    <a:pt x="2556" y="1002"/>
                  </a:lnTo>
                  <a:lnTo>
                    <a:pt x="2540" y="995"/>
                  </a:lnTo>
                  <a:lnTo>
                    <a:pt x="2522" y="989"/>
                  </a:lnTo>
                  <a:lnTo>
                    <a:pt x="2504" y="984"/>
                  </a:lnTo>
                  <a:lnTo>
                    <a:pt x="2486" y="981"/>
                  </a:lnTo>
                  <a:lnTo>
                    <a:pt x="2466" y="980"/>
                  </a:lnTo>
                  <a:close/>
                  <a:moveTo>
                    <a:pt x="2754" y="1565"/>
                  </a:moveTo>
                  <a:lnTo>
                    <a:pt x="2754" y="1565"/>
                  </a:lnTo>
                  <a:lnTo>
                    <a:pt x="2734" y="1566"/>
                  </a:lnTo>
                  <a:lnTo>
                    <a:pt x="2715" y="1568"/>
                  </a:lnTo>
                  <a:lnTo>
                    <a:pt x="2698" y="1573"/>
                  </a:lnTo>
                  <a:lnTo>
                    <a:pt x="2680" y="1579"/>
                  </a:lnTo>
                  <a:lnTo>
                    <a:pt x="2663" y="1587"/>
                  </a:lnTo>
                  <a:lnTo>
                    <a:pt x="2648" y="1597"/>
                  </a:lnTo>
                  <a:lnTo>
                    <a:pt x="2634" y="1608"/>
                  </a:lnTo>
                  <a:lnTo>
                    <a:pt x="2620" y="1620"/>
                  </a:lnTo>
                  <a:lnTo>
                    <a:pt x="2608" y="1634"/>
                  </a:lnTo>
                  <a:lnTo>
                    <a:pt x="2597" y="1648"/>
                  </a:lnTo>
                  <a:lnTo>
                    <a:pt x="2587" y="1663"/>
                  </a:lnTo>
                  <a:lnTo>
                    <a:pt x="2579" y="1680"/>
                  </a:lnTo>
                  <a:lnTo>
                    <a:pt x="2573" y="1698"/>
                  </a:lnTo>
                  <a:lnTo>
                    <a:pt x="2568" y="1715"/>
                  </a:lnTo>
                  <a:lnTo>
                    <a:pt x="2566" y="1734"/>
                  </a:lnTo>
                  <a:lnTo>
                    <a:pt x="2565" y="1753"/>
                  </a:lnTo>
                  <a:lnTo>
                    <a:pt x="2566" y="1773"/>
                  </a:lnTo>
                  <a:lnTo>
                    <a:pt x="2568" y="1792"/>
                  </a:lnTo>
                  <a:lnTo>
                    <a:pt x="2573" y="1809"/>
                  </a:lnTo>
                  <a:lnTo>
                    <a:pt x="2579" y="1827"/>
                  </a:lnTo>
                  <a:lnTo>
                    <a:pt x="2587" y="1844"/>
                  </a:lnTo>
                  <a:lnTo>
                    <a:pt x="2597" y="1859"/>
                  </a:lnTo>
                  <a:lnTo>
                    <a:pt x="2608" y="1873"/>
                  </a:lnTo>
                  <a:lnTo>
                    <a:pt x="2620" y="1887"/>
                  </a:lnTo>
                  <a:lnTo>
                    <a:pt x="2634" y="1899"/>
                  </a:lnTo>
                  <a:lnTo>
                    <a:pt x="2648" y="1910"/>
                  </a:lnTo>
                  <a:lnTo>
                    <a:pt x="2663" y="1920"/>
                  </a:lnTo>
                  <a:lnTo>
                    <a:pt x="2680" y="1928"/>
                  </a:lnTo>
                  <a:lnTo>
                    <a:pt x="2698" y="1934"/>
                  </a:lnTo>
                  <a:lnTo>
                    <a:pt x="2715" y="1939"/>
                  </a:lnTo>
                  <a:lnTo>
                    <a:pt x="2734" y="1942"/>
                  </a:lnTo>
                  <a:lnTo>
                    <a:pt x="2754" y="1942"/>
                  </a:lnTo>
                  <a:lnTo>
                    <a:pt x="2773" y="1942"/>
                  </a:lnTo>
                  <a:lnTo>
                    <a:pt x="2792" y="1939"/>
                  </a:lnTo>
                  <a:lnTo>
                    <a:pt x="2809" y="1934"/>
                  </a:lnTo>
                  <a:lnTo>
                    <a:pt x="2827" y="1928"/>
                  </a:lnTo>
                  <a:lnTo>
                    <a:pt x="2844" y="1920"/>
                  </a:lnTo>
                  <a:lnTo>
                    <a:pt x="2859" y="1910"/>
                  </a:lnTo>
                  <a:lnTo>
                    <a:pt x="2874" y="1899"/>
                  </a:lnTo>
                  <a:lnTo>
                    <a:pt x="2887" y="1887"/>
                  </a:lnTo>
                  <a:lnTo>
                    <a:pt x="2900" y="1873"/>
                  </a:lnTo>
                  <a:lnTo>
                    <a:pt x="2910" y="1859"/>
                  </a:lnTo>
                  <a:lnTo>
                    <a:pt x="2920" y="1844"/>
                  </a:lnTo>
                  <a:lnTo>
                    <a:pt x="2928" y="1827"/>
                  </a:lnTo>
                  <a:lnTo>
                    <a:pt x="2934" y="1809"/>
                  </a:lnTo>
                  <a:lnTo>
                    <a:pt x="2939" y="1792"/>
                  </a:lnTo>
                  <a:lnTo>
                    <a:pt x="2942" y="1773"/>
                  </a:lnTo>
                  <a:lnTo>
                    <a:pt x="2943" y="1753"/>
                  </a:lnTo>
                  <a:lnTo>
                    <a:pt x="2942" y="1734"/>
                  </a:lnTo>
                  <a:lnTo>
                    <a:pt x="2939" y="1715"/>
                  </a:lnTo>
                  <a:lnTo>
                    <a:pt x="2934" y="1698"/>
                  </a:lnTo>
                  <a:lnTo>
                    <a:pt x="2928" y="1680"/>
                  </a:lnTo>
                  <a:lnTo>
                    <a:pt x="2920" y="1663"/>
                  </a:lnTo>
                  <a:lnTo>
                    <a:pt x="2910" y="1648"/>
                  </a:lnTo>
                  <a:lnTo>
                    <a:pt x="2900" y="1634"/>
                  </a:lnTo>
                  <a:lnTo>
                    <a:pt x="2887" y="1620"/>
                  </a:lnTo>
                  <a:lnTo>
                    <a:pt x="2874" y="1608"/>
                  </a:lnTo>
                  <a:lnTo>
                    <a:pt x="2859" y="1597"/>
                  </a:lnTo>
                  <a:lnTo>
                    <a:pt x="2844" y="1587"/>
                  </a:lnTo>
                  <a:lnTo>
                    <a:pt x="2827" y="1579"/>
                  </a:lnTo>
                  <a:lnTo>
                    <a:pt x="2809" y="1573"/>
                  </a:lnTo>
                  <a:lnTo>
                    <a:pt x="2792" y="1568"/>
                  </a:lnTo>
                  <a:lnTo>
                    <a:pt x="2773" y="1566"/>
                  </a:lnTo>
                  <a:lnTo>
                    <a:pt x="2754" y="1565"/>
                  </a:lnTo>
                  <a:close/>
                  <a:moveTo>
                    <a:pt x="2052" y="1520"/>
                  </a:moveTo>
                  <a:lnTo>
                    <a:pt x="2052" y="1520"/>
                  </a:lnTo>
                  <a:lnTo>
                    <a:pt x="2033" y="1521"/>
                  </a:lnTo>
                  <a:lnTo>
                    <a:pt x="2015" y="1523"/>
                  </a:lnTo>
                  <a:lnTo>
                    <a:pt x="1996" y="1529"/>
                  </a:lnTo>
                  <a:lnTo>
                    <a:pt x="1978" y="1534"/>
                  </a:lnTo>
                  <a:lnTo>
                    <a:pt x="1963" y="1543"/>
                  </a:lnTo>
                  <a:lnTo>
                    <a:pt x="1946" y="1552"/>
                  </a:lnTo>
                  <a:lnTo>
                    <a:pt x="1932" y="1563"/>
                  </a:lnTo>
                  <a:lnTo>
                    <a:pt x="1919" y="1575"/>
                  </a:lnTo>
                  <a:lnTo>
                    <a:pt x="1906" y="1588"/>
                  </a:lnTo>
                  <a:lnTo>
                    <a:pt x="1895" y="1603"/>
                  </a:lnTo>
                  <a:lnTo>
                    <a:pt x="1886" y="1618"/>
                  </a:lnTo>
                  <a:lnTo>
                    <a:pt x="1879" y="1635"/>
                  </a:lnTo>
                  <a:lnTo>
                    <a:pt x="1872" y="1652"/>
                  </a:lnTo>
                  <a:lnTo>
                    <a:pt x="1868" y="1670"/>
                  </a:lnTo>
                  <a:lnTo>
                    <a:pt x="1864" y="1689"/>
                  </a:lnTo>
                  <a:lnTo>
                    <a:pt x="1863" y="1709"/>
                  </a:lnTo>
                  <a:lnTo>
                    <a:pt x="1864" y="1727"/>
                  </a:lnTo>
                  <a:lnTo>
                    <a:pt x="1868" y="1746"/>
                  </a:lnTo>
                  <a:lnTo>
                    <a:pt x="1872" y="1765"/>
                  </a:lnTo>
                  <a:lnTo>
                    <a:pt x="1879" y="1782"/>
                  </a:lnTo>
                  <a:lnTo>
                    <a:pt x="1886" y="1798"/>
                  </a:lnTo>
                  <a:lnTo>
                    <a:pt x="1895" y="1814"/>
                  </a:lnTo>
                  <a:lnTo>
                    <a:pt x="1906" y="1829"/>
                  </a:lnTo>
                  <a:lnTo>
                    <a:pt x="1919" y="1842"/>
                  </a:lnTo>
                  <a:lnTo>
                    <a:pt x="1932" y="1855"/>
                  </a:lnTo>
                  <a:lnTo>
                    <a:pt x="1946" y="1866"/>
                  </a:lnTo>
                  <a:lnTo>
                    <a:pt x="1963" y="1875"/>
                  </a:lnTo>
                  <a:lnTo>
                    <a:pt x="1978" y="1882"/>
                  </a:lnTo>
                  <a:lnTo>
                    <a:pt x="1996" y="1889"/>
                  </a:lnTo>
                  <a:lnTo>
                    <a:pt x="2015" y="1893"/>
                  </a:lnTo>
                  <a:lnTo>
                    <a:pt x="2033" y="1897"/>
                  </a:lnTo>
                  <a:lnTo>
                    <a:pt x="2052" y="1898"/>
                  </a:lnTo>
                  <a:lnTo>
                    <a:pt x="2071" y="1897"/>
                  </a:lnTo>
                  <a:lnTo>
                    <a:pt x="2090" y="1893"/>
                  </a:lnTo>
                  <a:lnTo>
                    <a:pt x="2109" y="1889"/>
                  </a:lnTo>
                  <a:lnTo>
                    <a:pt x="2126" y="1882"/>
                  </a:lnTo>
                  <a:lnTo>
                    <a:pt x="2142" y="1875"/>
                  </a:lnTo>
                  <a:lnTo>
                    <a:pt x="2158" y="1866"/>
                  </a:lnTo>
                  <a:lnTo>
                    <a:pt x="2173" y="1855"/>
                  </a:lnTo>
                  <a:lnTo>
                    <a:pt x="2186" y="1842"/>
                  </a:lnTo>
                  <a:lnTo>
                    <a:pt x="2198" y="1829"/>
                  </a:lnTo>
                  <a:lnTo>
                    <a:pt x="2209" y="1814"/>
                  </a:lnTo>
                  <a:lnTo>
                    <a:pt x="2218" y="1798"/>
                  </a:lnTo>
                  <a:lnTo>
                    <a:pt x="2226" y="1782"/>
                  </a:lnTo>
                  <a:lnTo>
                    <a:pt x="2232" y="1765"/>
                  </a:lnTo>
                  <a:lnTo>
                    <a:pt x="2237" y="1746"/>
                  </a:lnTo>
                  <a:lnTo>
                    <a:pt x="2240" y="1727"/>
                  </a:lnTo>
                  <a:lnTo>
                    <a:pt x="2241" y="1709"/>
                  </a:lnTo>
                  <a:lnTo>
                    <a:pt x="2240" y="1689"/>
                  </a:lnTo>
                  <a:lnTo>
                    <a:pt x="2237" y="1670"/>
                  </a:lnTo>
                  <a:lnTo>
                    <a:pt x="2232" y="1652"/>
                  </a:lnTo>
                  <a:lnTo>
                    <a:pt x="2226" y="1635"/>
                  </a:lnTo>
                  <a:lnTo>
                    <a:pt x="2218" y="1618"/>
                  </a:lnTo>
                  <a:lnTo>
                    <a:pt x="2209" y="1603"/>
                  </a:lnTo>
                  <a:lnTo>
                    <a:pt x="2198" y="1588"/>
                  </a:lnTo>
                  <a:lnTo>
                    <a:pt x="2186" y="1575"/>
                  </a:lnTo>
                  <a:lnTo>
                    <a:pt x="2173" y="1563"/>
                  </a:lnTo>
                  <a:lnTo>
                    <a:pt x="2158" y="1552"/>
                  </a:lnTo>
                  <a:lnTo>
                    <a:pt x="2142" y="1543"/>
                  </a:lnTo>
                  <a:lnTo>
                    <a:pt x="2126" y="1534"/>
                  </a:lnTo>
                  <a:lnTo>
                    <a:pt x="2109" y="1529"/>
                  </a:lnTo>
                  <a:lnTo>
                    <a:pt x="2090" y="1523"/>
                  </a:lnTo>
                  <a:lnTo>
                    <a:pt x="2071" y="1521"/>
                  </a:lnTo>
                  <a:lnTo>
                    <a:pt x="2052" y="1520"/>
                  </a:lnTo>
                  <a:close/>
                  <a:moveTo>
                    <a:pt x="3726" y="3483"/>
                  </a:moveTo>
                  <a:lnTo>
                    <a:pt x="3778" y="3483"/>
                  </a:lnTo>
                  <a:lnTo>
                    <a:pt x="4516" y="2873"/>
                  </a:lnTo>
                  <a:lnTo>
                    <a:pt x="841" y="2886"/>
                  </a:lnTo>
                  <a:lnTo>
                    <a:pt x="1161" y="3430"/>
                  </a:lnTo>
                  <a:lnTo>
                    <a:pt x="1206" y="3407"/>
                  </a:lnTo>
                  <a:lnTo>
                    <a:pt x="1250" y="3383"/>
                  </a:lnTo>
                  <a:lnTo>
                    <a:pt x="1294" y="3361"/>
                  </a:lnTo>
                  <a:lnTo>
                    <a:pt x="1338" y="3339"/>
                  </a:lnTo>
                  <a:lnTo>
                    <a:pt x="1381" y="3319"/>
                  </a:lnTo>
                  <a:lnTo>
                    <a:pt x="1426" y="3299"/>
                  </a:lnTo>
                  <a:lnTo>
                    <a:pt x="1469" y="3281"/>
                  </a:lnTo>
                  <a:lnTo>
                    <a:pt x="1512" y="3262"/>
                  </a:lnTo>
                  <a:lnTo>
                    <a:pt x="1555" y="3245"/>
                  </a:lnTo>
                  <a:lnTo>
                    <a:pt x="1598" y="3229"/>
                  </a:lnTo>
                  <a:lnTo>
                    <a:pt x="1641" y="3213"/>
                  </a:lnTo>
                  <a:lnTo>
                    <a:pt x="1684" y="3198"/>
                  </a:lnTo>
                  <a:lnTo>
                    <a:pt x="1726" y="3184"/>
                  </a:lnTo>
                  <a:lnTo>
                    <a:pt x="1769" y="3171"/>
                  </a:lnTo>
                  <a:lnTo>
                    <a:pt x="1811" y="3159"/>
                  </a:lnTo>
                  <a:lnTo>
                    <a:pt x="1853" y="3147"/>
                  </a:lnTo>
                  <a:lnTo>
                    <a:pt x="1895" y="3137"/>
                  </a:lnTo>
                  <a:lnTo>
                    <a:pt x="1937" y="3127"/>
                  </a:lnTo>
                  <a:lnTo>
                    <a:pt x="1979" y="3117"/>
                  </a:lnTo>
                  <a:lnTo>
                    <a:pt x="2021" y="3109"/>
                  </a:lnTo>
                  <a:lnTo>
                    <a:pt x="2062" y="3101"/>
                  </a:lnTo>
                  <a:lnTo>
                    <a:pt x="2104" y="3095"/>
                  </a:lnTo>
                  <a:lnTo>
                    <a:pt x="2145" y="3088"/>
                  </a:lnTo>
                  <a:lnTo>
                    <a:pt x="2186" y="3084"/>
                  </a:lnTo>
                  <a:lnTo>
                    <a:pt x="2227" y="3079"/>
                  </a:lnTo>
                  <a:lnTo>
                    <a:pt x="2268" y="3076"/>
                  </a:lnTo>
                  <a:lnTo>
                    <a:pt x="2309" y="3073"/>
                  </a:lnTo>
                  <a:lnTo>
                    <a:pt x="2350" y="3071"/>
                  </a:lnTo>
                  <a:lnTo>
                    <a:pt x="2390" y="3069"/>
                  </a:lnTo>
                  <a:lnTo>
                    <a:pt x="2430" y="3068"/>
                  </a:lnTo>
                  <a:lnTo>
                    <a:pt x="2470" y="3069"/>
                  </a:lnTo>
                  <a:lnTo>
                    <a:pt x="2511" y="3069"/>
                  </a:lnTo>
                  <a:lnTo>
                    <a:pt x="2551" y="3072"/>
                  </a:lnTo>
                  <a:lnTo>
                    <a:pt x="2591" y="3074"/>
                  </a:lnTo>
                  <a:lnTo>
                    <a:pt x="2630" y="3077"/>
                  </a:lnTo>
                  <a:lnTo>
                    <a:pt x="2669" y="3082"/>
                  </a:lnTo>
                  <a:lnTo>
                    <a:pt x="2709" y="3086"/>
                  </a:lnTo>
                  <a:lnTo>
                    <a:pt x="2747" y="3092"/>
                  </a:lnTo>
                  <a:lnTo>
                    <a:pt x="2787" y="3097"/>
                  </a:lnTo>
                  <a:lnTo>
                    <a:pt x="2826" y="3105"/>
                  </a:lnTo>
                  <a:lnTo>
                    <a:pt x="2865" y="3113"/>
                  </a:lnTo>
                  <a:lnTo>
                    <a:pt x="2903" y="3120"/>
                  </a:lnTo>
                  <a:lnTo>
                    <a:pt x="2942" y="3129"/>
                  </a:lnTo>
                  <a:lnTo>
                    <a:pt x="2981" y="3139"/>
                  </a:lnTo>
                  <a:lnTo>
                    <a:pt x="3019" y="3150"/>
                  </a:lnTo>
                  <a:lnTo>
                    <a:pt x="3057" y="3161"/>
                  </a:lnTo>
                  <a:lnTo>
                    <a:pt x="3096" y="3173"/>
                  </a:lnTo>
                  <a:lnTo>
                    <a:pt x="3133" y="3185"/>
                  </a:lnTo>
                  <a:lnTo>
                    <a:pt x="3172" y="3199"/>
                  </a:lnTo>
                  <a:lnTo>
                    <a:pt x="3210" y="3213"/>
                  </a:lnTo>
                  <a:lnTo>
                    <a:pt x="3247" y="3229"/>
                  </a:lnTo>
                  <a:lnTo>
                    <a:pt x="3285" y="3244"/>
                  </a:lnTo>
                  <a:lnTo>
                    <a:pt x="3322" y="3260"/>
                  </a:lnTo>
                  <a:lnTo>
                    <a:pt x="3359" y="3277"/>
                  </a:lnTo>
                  <a:lnTo>
                    <a:pt x="3396" y="3294"/>
                  </a:lnTo>
                  <a:lnTo>
                    <a:pt x="3434" y="3313"/>
                  </a:lnTo>
                  <a:lnTo>
                    <a:pt x="3507" y="3351"/>
                  </a:lnTo>
                  <a:lnTo>
                    <a:pt x="3580" y="3392"/>
                  </a:lnTo>
                  <a:lnTo>
                    <a:pt x="3653" y="3436"/>
                  </a:lnTo>
                  <a:lnTo>
                    <a:pt x="3726" y="3483"/>
                  </a:lnTo>
                  <a:close/>
                  <a:moveTo>
                    <a:pt x="797" y="4074"/>
                  </a:moveTo>
                  <a:lnTo>
                    <a:pt x="797" y="4074"/>
                  </a:lnTo>
                  <a:lnTo>
                    <a:pt x="818" y="4112"/>
                  </a:lnTo>
                  <a:lnTo>
                    <a:pt x="840" y="4149"/>
                  </a:lnTo>
                  <a:lnTo>
                    <a:pt x="864" y="4187"/>
                  </a:lnTo>
                  <a:lnTo>
                    <a:pt x="889" y="4223"/>
                  </a:lnTo>
                  <a:lnTo>
                    <a:pt x="917" y="4260"/>
                  </a:lnTo>
                  <a:lnTo>
                    <a:pt x="946" y="4295"/>
                  </a:lnTo>
                  <a:lnTo>
                    <a:pt x="976" y="4331"/>
                  </a:lnTo>
                  <a:lnTo>
                    <a:pt x="1008" y="4366"/>
                  </a:lnTo>
                  <a:lnTo>
                    <a:pt x="5577" y="4366"/>
                  </a:lnTo>
                  <a:lnTo>
                    <a:pt x="5608" y="4331"/>
                  </a:lnTo>
                  <a:lnTo>
                    <a:pt x="5639" y="4295"/>
                  </a:lnTo>
                  <a:lnTo>
                    <a:pt x="5668" y="4260"/>
                  </a:lnTo>
                  <a:lnTo>
                    <a:pt x="5694" y="4223"/>
                  </a:lnTo>
                  <a:lnTo>
                    <a:pt x="5721" y="4187"/>
                  </a:lnTo>
                  <a:lnTo>
                    <a:pt x="5745" y="4149"/>
                  </a:lnTo>
                  <a:lnTo>
                    <a:pt x="5767" y="4112"/>
                  </a:lnTo>
                  <a:lnTo>
                    <a:pt x="5788" y="4074"/>
                  </a:lnTo>
                  <a:lnTo>
                    <a:pt x="5809" y="4032"/>
                  </a:lnTo>
                  <a:lnTo>
                    <a:pt x="5828" y="3990"/>
                  </a:lnTo>
                  <a:lnTo>
                    <a:pt x="5846" y="3948"/>
                  </a:lnTo>
                  <a:lnTo>
                    <a:pt x="5860" y="3905"/>
                  </a:lnTo>
                  <a:lnTo>
                    <a:pt x="724" y="3905"/>
                  </a:lnTo>
                  <a:lnTo>
                    <a:pt x="739" y="3948"/>
                  </a:lnTo>
                  <a:lnTo>
                    <a:pt x="756" y="3990"/>
                  </a:lnTo>
                  <a:lnTo>
                    <a:pt x="776" y="4032"/>
                  </a:lnTo>
                  <a:lnTo>
                    <a:pt x="797" y="4074"/>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35" name="组合 34"/>
          <p:cNvGrpSpPr/>
          <p:nvPr userDrawn="1">
            <p:custDataLst>
              <p:tags r:id="rId6"/>
            </p:custDataLst>
          </p:nvPr>
        </p:nvGrpSpPr>
        <p:grpSpPr>
          <a:xfrm>
            <a:off x="5250313" y="2030549"/>
            <a:ext cx="885324" cy="885324"/>
            <a:chOff x="243922" y="3153791"/>
            <a:chExt cx="651811" cy="651811"/>
          </a:xfrm>
        </p:grpSpPr>
        <p:sp>
          <p:nvSpPr>
            <p:cNvPr id="36" name="椭圆 35"/>
            <p:cNvSpPr/>
            <p:nvPr>
              <p:custDataLst>
                <p:tags r:id="rId7"/>
              </p:custDataLst>
            </p:nvPr>
          </p:nvSpPr>
          <p:spPr>
            <a:xfrm>
              <a:off x="243922" y="3153791"/>
              <a:ext cx="651811" cy="651811"/>
            </a:xfrm>
            <a:prstGeom prst="ellipse">
              <a:avLst/>
            </a:prstGeom>
            <a:solidFill>
              <a:srgbClr val="FEFDFD">
                <a:alpha val="4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KSO_Shape"/>
            <p:cNvSpPr/>
            <p:nvPr>
              <p:custDataLst>
                <p:tags r:id="rId8"/>
              </p:custDataLst>
            </p:nvPr>
          </p:nvSpPr>
          <p:spPr bwMode="auto">
            <a:xfrm>
              <a:off x="355850" y="3340195"/>
              <a:ext cx="427955" cy="355203"/>
            </a:xfrm>
            <a:custGeom>
              <a:avLst/>
              <a:gdLst>
                <a:gd name="T0" fmla="*/ 2147483646 w 8126"/>
                <a:gd name="T1" fmla="*/ 2147483646 h 6743"/>
                <a:gd name="T2" fmla="*/ 2147483646 w 8126"/>
                <a:gd name="T3" fmla="*/ 2147483646 h 6743"/>
                <a:gd name="T4" fmla="*/ 2147483646 w 8126"/>
                <a:gd name="T5" fmla="*/ 2147483646 h 6743"/>
                <a:gd name="T6" fmla="*/ 2147483646 w 8126"/>
                <a:gd name="T7" fmla="*/ 2147483646 h 6743"/>
                <a:gd name="T8" fmla="*/ 2147483646 w 8126"/>
                <a:gd name="T9" fmla="*/ 2147483646 h 6743"/>
                <a:gd name="T10" fmla="*/ 2147483646 w 8126"/>
                <a:gd name="T11" fmla="*/ 2147483646 h 6743"/>
                <a:gd name="T12" fmla="*/ 2147483646 w 8126"/>
                <a:gd name="T13" fmla="*/ 2147483646 h 6743"/>
                <a:gd name="T14" fmla="*/ 2147483646 w 8126"/>
                <a:gd name="T15" fmla="*/ 2147483646 h 6743"/>
                <a:gd name="T16" fmla="*/ 2147483646 w 8126"/>
                <a:gd name="T17" fmla="*/ 2147483646 h 6743"/>
                <a:gd name="T18" fmla="*/ 2147483646 w 8126"/>
                <a:gd name="T19" fmla="*/ 2147483646 h 6743"/>
                <a:gd name="T20" fmla="*/ 2147483646 w 8126"/>
                <a:gd name="T21" fmla="*/ 2147483646 h 6743"/>
                <a:gd name="T22" fmla="*/ 2147483646 w 8126"/>
                <a:gd name="T23" fmla="*/ 2147483646 h 6743"/>
                <a:gd name="T24" fmla="*/ 2147483646 w 8126"/>
                <a:gd name="T25" fmla="*/ 2147483646 h 6743"/>
                <a:gd name="T26" fmla="*/ 2147483646 w 8126"/>
                <a:gd name="T27" fmla="*/ 2147483646 h 6743"/>
                <a:gd name="T28" fmla="*/ 2147483646 w 8126"/>
                <a:gd name="T29" fmla="*/ 2147483646 h 6743"/>
                <a:gd name="T30" fmla="*/ 322112854 w 8126"/>
                <a:gd name="T31" fmla="*/ 2147483646 h 6743"/>
                <a:gd name="T32" fmla="*/ 2147483646 w 8126"/>
                <a:gd name="T33" fmla="*/ 2147483646 h 6743"/>
                <a:gd name="T34" fmla="*/ 2147483646 w 8126"/>
                <a:gd name="T35" fmla="*/ 2147483646 h 6743"/>
                <a:gd name="T36" fmla="*/ 2147483646 w 8126"/>
                <a:gd name="T37" fmla="*/ 2147483646 h 6743"/>
                <a:gd name="T38" fmla="*/ 2147483646 w 8126"/>
                <a:gd name="T39" fmla="*/ 2147483646 h 6743"/>
                <a:gd name="T40" fmla="*/ 2147483646 w 8126"/>
                <a:gd name="T41" fmla="*/ 2147483646 h 6743"/>
                <a:gd name="T42" fmla="*/ 2147483646 w 8126"/>
                <a:gd name="T43" fmla="*/ 2147483646 h 6743"/>
                <a:gd name="T44" fmla="*/ 2147483646 w 8126"/>
                <a:gd name="T45" fmla="*/ 2147483646 h 6743"/>
                <a:gd name="T46" fmla="*/ 2147483646 w 8126"/>
                <a:gd name="T47" fmla="*/ 2147483646 h 6743"/>
                <a:gd name="T48" fmla="*/ 2147483646 w 8126"/>
                <a:gd name="T49" fmla="*/ 2147483646 h 6743"/>
                <a:gd name="T50" fmla="*/ 2147483646 w 8126"/>
                <a:gd name="T51" fmla="*/ 2147483646 h 6743"/>
                <a:gd name="T52" fmla="*/ 2147483646 w 8126"/>
                <a:gd name="T53" fmla="*/ 2147483646 h 6743"/>
                <a:gd name="T54" fmla="*/ 2147483646 w 8126"/>
                <a:gd name="T55" fmla="*/ 2147483646 h 6743"/>
                <a:gd name="T56" fmla="*/ 2147483646 w 8126"/>
                <a:gd name="T57" fmla="*/ 2147483646 h 6743"/>
                <a:gd name="T58" fmla="*/ 2147483646 w 8126"/>
                <a:gd name="T59" fmla="*/ 2147483646 h 6743"/>
                <a:gd name="T60" fmla="*/ 2147483646 w 8126"/>
                <a:gd name="T61" fmla="*/ 2147483646 h 6743"/>
                <a:gd name="T62" fmla="*/ 2147483646 w 8126"/>
                <a:gd name="T63" fmla="*/ 2147483646 h 6743"/>
                <a:gd name="T64" fmla="*/ 2147483646 w 8126"/>
                <a:gd name="T65" fmla="*/ 2147483646 h 6743"/>
                <a:gd name="T66" fmla="*/ 2147483646 w 8126"/>
                <a:gd name="T67" fmla="*/ 2147483646 h 6743"/>
                <a:gd name="T68" fmla="*/ 2147483646 w 8126"/>
                <a:gd name="T69" fmla="*/ 2147483646 h 6743"/>
                <a:gd name="T70" fmla="*/ 2147483646 w 8126"/>
                <a:gd name="T71" fmla="*/ 2147483646 h 6743"/>
                <a:gd name="T72" fmla="*/ 2147483646 w 8126"/>
                <a:gd name="T73" fmla="*/ 2147483646 h 6743"/>
                <a:gd name="T74" fmla="*/ 2147483646 w 8126"/>
                <a:gd name="T75" fmla="*/ 2147483646 h 6743"/>
                <a:gd name="T76" fmla="*/ 2147483646 w 8126"/>
                <a:gd name="T77" fmla="*/ 2147483646 h 6743"/>
                <a:gd name="T78" fmla="*/ 2147483646 w 8126"/>
                <a:gd name="T79" fmla="*/ 2147483646 h 6743"/>
                <a:gd name="T80" fmla="*/ 2147483646 w 8126"/>
                <a:gd name="T81" fmla="*/ 2147483646 h 6743"/>
                <a:gd name="T82" fmla="*/ 2147483646 w 8126"/>
                <a:gd name="T83" fmla="*/ 2147483646 h 6743"/>
                <a:gd name="T84" fmla="*/ 2147483646 w 8126"/>
                <a:gd name="T85" fmla="*/ 2147483646 h 6743"/>
                <a:gd name="T86" fmla="*/ 2147483646 w 8126"/>
                <a:gd name="T87" fmla="*/ 2147483646 h 6743"/>
                <a:gd name="T88" fmla="*/ 2147483646 w 8126"/>
                <a:gd name="T89" fmla="*/ 2147483646 h 6743"/>
                <a:gd name="T90" fmla="*/ 2147483646 w 8126"/>
                <a:gd name="T91" fmla="*/ 2147483646 h 6743"/>
                <a:gd name="T92" fmla="*/ 2147483646 w 8126"/>
                <a:gd name="T93" fmla="*/ 2147483646 h 6743"/>
                <a:gd name="T94" fmla="*/ 2147483646 w 8126"/>
                <a:gd name="T95" fmla="*/ 2147483646 h 6743"/>
                <a:gd name="T96" fmla="*/ 2147483646 w 8126"/>
                <a:gd name="T97" fmla="*/ 2147483646 h 6743"/>
                <a:gd name="T98" fmla="*/ 2147483646 w 8126"/>
                <a:gd name="T99" fmla="*/ 2147483646 h 6743"/>
                <a:gd name="T100" fmla="*/ 2147483646 w 8126"/>
                <a:gd name="T101" fmla="*/ 2147483646 h 6743"/>
                <a:gd name="T102" fmla="*/ 2147483646 w 8126"/>
                <a:gd name="T103" fmla="*/ 2147483646 h 6743"/>
                <a:gd name="T104" fmla="*/ 2147483646 w 8126"/>
                <a:gd name="T105" fmla="*/ 2147483646 h 6743"/>
                <a:gd name="T106" fmla="*/ 2147483646 w 8126"/>
                <a:gd name="T107" fmla="*/ 2147483646 h 6743"/>
                <a:gd name="T108" fmla="*/ 2147483646 w 8126"/>
                <a:gd name="T109" fmla="*/ 2147483646 h 6743"/>
                <a:gd name="T110" fmla="*/ 2147483646 w 8126"/>
                <a:gd name="T111" fmla="*/ 2147483646 h 6743"/>
                <a:gd name="T112" fmla="*/ 2147483646 w 8126"/>
                <a:gd name="T113" fmla="*/ 2147483646 h 6743"/>
                <a:gd name="T114" fmla="*/ 2147483646 w 8126"/>
                <a:gd name="T115" fmla="*/ 2147483646 h 6743"/>
                <a:gd name="T116" fmla="*/ 2147483646 w 8126"/>
                <a:gd name="T117" fmla="*/ 2147483646 h 6743"/>
                <a:gd name="T118" fmla="*/ 2147483646 w 8126"/>
                <a:gd name="T119" fmla="*/ 2147483646 h 6743"/>
                <a:gd name="T120" fmla="*/ 2147483646 w 8126"/>
                <a:gd name="T121" fmla="*/ 2147483646 h 67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126" h="6743">
                  <a:moveTo>
                    <a:pt x="8126" y="0"/>
                  </a:moveTo>
                  <a:lnTo>
                    <a:pt x="8126" y="363"/>
                  </a:lnTo>
                  <a:lnTo>
                    <a:pt x="3058" y="363"/>
                  </a:lnTo>
                  <a:lnTo>
                    <a:pt x="3098" y="727"/>
                  </a:lnTo>
                  <a:lnTo>
                    <a:pt x="8126" y="686"/>
                  </a:lnTo>
                  <a:lnTo>
                    <a:pt x="8107" y="1029"/>
                  </a:lnTo>
                  <a:lnTo>
                    <a:pt x="3078" y="1070"/>
                  </a:lnTo>
                  <a:lnTo>
                    <a:pt x="3062" y="1122"/>
                  </a:lnTo>
                  <a:lnTo>
                    <a:pt x="3045" y="1172"/>
                  </a:lnTo>
                  <a:lnTo>
                    <a:pt x="3024" y="1220"/>
                  </a:lnTo>
                  <a:lnTo>
                    <a:pt x="3003" y="1269"/>
                  </a:lnTo>
                  <a:lnTo>
                    <a:pt x="2979" y="1318"/>
                  </a:lnTo>
                  <a:lnTo>
                    <a:pt x="2953" y="1366"/>
                  </a:lnTo>
                  <a:lnTo>
                    <a:pt x="2925" y="1416"/>
                  </a:lnTo>
                  <a:lnTo>
                    <a:pt x="2896" y="1468"/>
                  </a:lnTo>
                  <a:lnTo>
                    <a:pt x="2833" y="1578"/>
                  </a:lnTo>
                  <a:lnTo>
                    <a:pt x="2761" y="1701"/>
                  </a:lnTo>
                  <a:lnTo>
                    <a:pt x="2721" y="1767"/>
                  </a:lnTo>
                  <a:lnTo>
                    <a:pt x="2681" y="1839"/>
                  </a:lnTo>
                  <a:lnTo>
                    <a:pt x="2638" y="1916"/>
                  </a:lnTo>
                  <a:lnTo>
                    <a:pt x="2594" y="1999"/>
                  </a:lnTo>
                  <a:lnTo>
                    <a:pt x="2579" y="2033"/>
                  </a:lnTo>
                  <a:lnTo>
                    <a:pt x="2565" y="2068"/>
                  </a:lnTo>
                  <a:lnTo>
                    <a:pt x="2552" y="2101"/>
                  </a:lnTo>
                  <a:lnTo>
                    <a:pt x="2541" y="2136"/>
                  </a:lnTo>
                  <a:lnTo>
                    <a:pt x="2530" y="2170"/>
                  </a:lnTo>
                  <a:lnTo>
                    <a:pt x="2522" y="2203"/>
                  </a:lnTo>
                  <a:lnTo>
                    <a:pt x="2514" y="2236"/>
                  </a:lnTo>
                  <a:lnTo>
                    <a:pt x="2507" y="2269"/>
                  </a:lnTo>
                  <a:lnTo>
                    <a:pt x="2502" y="2303"/>
                  </a:lnTo>
                  <a:lnTo>
                    <a:pt x="2499" y="2335"/>
                  </a:lnTo>
                  <a:lnTo>
                    <a:pt x="2497" y="2369"/>
                  </a:lnTo>
                  <a:lnTo>
                    <a:pt x="2497" y="2401"/>
                  </a:lnTo>
                  <a:lnTo>
                    <a:pt x="2498" y="2435"/>
                  </a:lnTo>
                  <a:lnTo>
                    <a:pt x="2501" y="2467"/>
                  </a:lnTo>
                  <a:lnTo>
                    <a:pt x="2506" y="2500"/>
                  </a:lnTo>
                  <a:lnTo>
                    <a:pt x="2512" y="2532"/>
                  </a:lnTo>
                  <a:lnTo>
                    <a:pt x="2521" y="2566"/>
                  </a:lnTo>
                  <a:lnTo>
                    <a:pt x="2531" y="2598"/>
                  </a:lnTo>
                  <a:lnTo>
                    <a:pt x="2544" y="2631"/>
                  </a:lnTo>
                  <a:lnTo>
                    <a:pt x="2558" y="2664"/>
                  </a:lnTo>
                  <a:lnTo>
                    <a:pt x="2575" y="2697"/>
                  </a:lnTo>
                  <a:lnTo>
                    <a:pt x="2594" y="2731"/>
                  </a:lnTo>
                  <a:lnTo>
                    <a:pt x="2615" y="2763"/>
                  </a:lnTo>
                  <a:lnTo>
                    <a:pt x="2638" y="2797"/>
                  </a:lnTo>
                  <a:lnTo>
                    <a:pt x="2665" y="2830"/>
                  </a:lnTo>
                  <a:lnTo>
                    <a:pt x="2692" y="2864"/>
                  </a:lnTo>
                  <a:lnTo>
                    <a:pt x="2724" y="2897"/>
                  </a:lnTo>
                  <a:lnTo>
                    <a:pt x="2756" y="2931"/>
                  </a:lnTo>
                  <a:lnTo>
                    <a:pt x="2792" y="2966"/>
                  </a:lnTo>
                  <a:lnTo>
                    <a:pt x="2832" y="2999"/>
                  </a:lnTo>
                  <a:lnTo>
                    <a:pt x="2872" y="3034"/>
                  </a:lnTo>
                  <a:lnTo>
                    <a:pt x="2916" y="3069"/>
                  </a:lnTo>
                  <a:lnTo>
                    <a:pt x="7278" y="3069"/>
                  </a:lnTo>
                  <a:lnTo>
                    <a:pt x="7272" y="3145"/>
                  </a:lnTo>
                  <a:lnTo>
                    <a:pt x="7264" y="3221"/>
                  </a:lnTo>
                  <a:lnTo>
                    <a:pt x="7256" y="3295"/>
                  </a:lnTo>
                  <a:lnTo>
                    <a:pt x="7245" y="3369"/>
                  </a:lnTo>
                  <a:lnTo>
                    <a:pt x="7234" y="3443"/>
                  </a:lnTo>
                  <a:lnTo>
                    <a:pt x="7221" y="3515"/>
                  </a:lnTo>
                  <a:lnTo>
                    <a:pt x="7207" y="3587"/>
                  </a:lnTo>
                  <a:lnTo>
                    <a:pt x="7192" y="3659"/>
                  </a:lnTo>
                  <a:lnTo>
                    <a:pt x="7177" y="3730"/>
                  </a:lnTo>
                  <a:lnTo>
                    <a:pt x="7160" y="3799"/>
                  </a:lnTo>
                  <a:lnTo>
                    <a:pt x="7141" y="3868"/>
                  </a:lnTo>
                  <a:lnTo>
                    <a:pt x="7121" y="3936"/>
                  </a:lnTo>
                  <a:lnTo>
                    <a:pt x="7100" y="4003"/>
                  </a:lnTo>
                  <a:lnTo>
                    <a:pt x="7080" y="4070"/>
                  </a:lnTo>
                  <a:lnTo>
                    <a:pt x="7056" y="4136"/>
                  </a:lnTo>
                  <a:lnTo>
                    <a:pt x="7033" y="4201"/>
                  </a:lnTo>
                  <a:lnTo>
                    <a:pt x="7009" y="4265"/>
                  </a:lnTo>
                  <a:lnTo>
                    <a:pt x="6983" y="4329"/>
                  </a:lnTo>
                  <a:lnTo>
                    <a:pt x="6957" y="4391"/>
                  </a:lnTo>
                  <a:lnTo>
                    <a:pt x="6930" y="4454"/>
                  </a:lnTo>
                  <a:lnTo>
                    <a:pt x="6902" y="4514"/>
                  </a:lnTo>
                  <a:lnTo>
                    <a:pt x="6873" y="4575"/>
                  </a:lnTo>
                  <a:lnTo>
                    <a:pt x="6843" y="4635"/>
                  </a:lnTo>
                  <a:lnTo>
                    <a:pt x="6813" y="4693"/>
                  </a:lnTo>
                  <a:lnTo>
                    <a:pt x="6782" y="4751"/>
                  </a:lnTo>
                  <a:lnTo>
                    <a:pt x="6750" y="4808"/>
                  </a:lnTo>
                  <a:lnTo>
                    <a:pt x="6718" y="4864"/>
                  </a:lnTo>
                  <a:lnTo>
                    <a:pt x="6684" y="4919"/>
                  </a:lnTo>
                  <a:lnTo>
                    <a:pt x="6651" y="4973"/>
                  </a:lnTo>
                  <a:lnTo>
                    <a:pt x="6616" y="5028"/>
                  </a:lnTo>
                  <a:lnTo>
                    <a:pt x="6581" y="5080"/>
                  </a:lnTo>
                  <a:lnTo>
                    <a:pt x="6545" y="5132"/>
                  </a:lnTo>
                  <a:lnTo>
                    <a:pt x="6509" y="5183"/>
                  </a:lnTo>
                  <a:lnTo>
                    <a:pt x="6472" y="5233"/>
                  </a:lnTo>
                  <a:lnTo>
                    <a:pt x="6435" y="5282"/>
                  </a:lnTo>
                  <a:lnTo>
                    <a:pt x="6398" y="5330"/>
                  </a:lnTo>
                  <a:lnTo>
                    <a:pt x="6360" y="5378"/>
                  </a:lnTo>
                  <a:lnTo>
                    <a:pt x="6322" y="5424"/>
                  </a:lnTo>
                  <a:lnTo>
                    <a:pt x="6282" y="5471"/>
                  </a:lnTo>
                  <a:lnTo>
                    <a:pt x="6243" y="5515"/>
                  </a:lnTo>
                  <a:lnTo>
                    <a:pt x="6203" y="5559"/>
                  </a:lnTo>
                  <a:lnTo>
                    <a:pt x="6164" y="5602"/>
                  </a:lnTo>
                  <a:lnTo>
                    <a:pt x="6123" y="5643"/>
                  </a:lnTo>
                  <a:lnTo>
                    <a:pt x="6083" y="5684"/>
                  </a:lnTo>
                  <a:lnTo>
                    <a:pt x="6042" y="5724"/>
                  </a:lnTo>
                  <a:lnTo>
                    <a:pt x="6002" y="5764"/>
                  </a:lnTo>
                  <a:lnTo>
                    <a:pt x="5960" y="5802"/>
                  </a:lnTo>
                  <a:lnTo>
                    <a:pt x="5919" y="5839"/>
                  </a:lnTo>
                  <a:lnTo>
                    <a:pt x="5878" y="5875"/>
                  </a:lnTo>
                  <a:lnTo>
                    <a:pt x="5836" y="5910"/>
                  </a:lnTo>
                  <a:lnTo>
                    <a:pt x="5794" y="5945"/>
                  </a:lnTo>
                  <a:lnTo>
                    <a:pt x="5754" y="5978"/>
                  </a:lnTo>
                  <a:lnTo>
                    <a:pt x="5712" y="6011"/>
                  </a:lnTo>
                  <a:lnTo>
                    <a:pt x="5670" y="6042"/>
                  </a:lnTo>
                  <a:lnTo>
                    <a:pt x="5628" y="6072"/>
                  </a:lnTo>
                  <a:lnTo>
                    <a:pt x="5587" y="6101"/>
                  </a:lnTo>
                  <a:lnTo>
                    <a:pt x="5545" y="6130"/>
                  </a:lnTo>
                  <a:lnTo>
                    <a:pt x="5504" y="6157"/>
                  </a:lnTo>
                  <a:lnTo>
                    <a:pt x="5463" y="6183"/>
                  </a:lnTo>
                  <a:lnTo>
                    <a:pt x="5422" y="6209"/>
                  </a:lnTo>
                  <a:lnTo>
                    <a:pt x="5380" y="6233"/>
                  </a:lnTo>
                  <a:lnTo>
                    <a:pt x="5340" y="6256"/>
                  </a:lnTo>
                  <a:lnTo>
                    <a:pt x="5299" y="6278"/>
                  </a:lnTo>
                  <a:lnTo>
                    <a:pt x="5259" y="6299"/>
                  </a:lnTo>
                  <a:lnTo>
                    <a:pt x="5219" y="6743"/>
                  </a:lnTo>
                  <a:lnTo>
                    <a:pt x="1988" y="6743"/>
                  </a:lnTo>
                  <a:lnTo>
                    <a:pt x="1988" y="6340"/>
                  </a:lnTo>
                  <a:lnTo>
                    <a:pt x="1898" y="6288"/>
                  </a:lnTo>
                  <a:lnTo>
                    <a:pt x="1813" y="6236"/>
                  </a:lnTo>
                  <a:lnTo>
                    <a:pt x="1729" y="6182"/>
                  </a:lnTo>
                  <a:lnTo>
                    <a:pt x="1648" y="6127"/>
                  </a:lnTo>
                  <a:lnTo>
                    <a:pt x="1569" y="6071"/>
                  </a:lnTo>
                  <a:lnTo>
                    <a:pt x="1494" y="6015"/>
                  </a:lnTo>
                  <a:lnTo>
                    <a:pt x="1420" y="5957"/>
                  </a:lnTo>
                  <a:lnTo>
                    <a:pt x="1349" y="5899"/>
                  </a:lnTo>
                  <a:lnTo>
                    <a:pt x="1279" y="5840"/>
                  </a:lnTo>
                  <a:lnTo>
                    <a:pt x="1213" y="5781"/>
                  </a:lnTo>
                  <a:lnTo>
                    <a:pt x="1150" y="5721"/>
                  </a:lnTo>
                  <a:lnTo>
                    <a:pt x="1087" y="5661"/>
                  </a:lnTo>
                  <a:lnTo>
                    <a:pt x="1027" y="5599"/>
                  </a:lnTo>
                  <a:lnTo>
                    <a:pt x="970" y="5538"/>
                  </a:lnTo>
                  <a:lnTo>
                    <a:pt x="914" y="5475"/>
                  </a:lnTo>
                  <a:lnTo>
                    <a:pt x="861" y="5414"/>
                  </a:lnTo>
                  <a:lnTo>
                    <a:pt x="809" y="5351"/>
                  </a:lnTo>
                  <a:lnTo>
                    <a:pt x="760" y="5287"/>
                  </a:lnTo>
                  <a:lnTo>
                    <a:pt x="713" y="5225"/>
                  </a:lnTo>
                  <a:lnTo>
                    <a:pt x="666" y="5162"/>
                  </a:lnTo>
                  <a:lnTo>
                    <a:pt x="623" y="5098"/>
                  </a:lnTo>
                  <a:lnTo>
                    <a:pt x="582" y="5036"/>
                  </a:lnTo>
                  <a:lnTo>
                    <a:pt x="541" y="4972"/>
                  </a:lnTo>
                  <a:lnTo>
                    <a:pt x="503" y="4910"/>
                  </a:lnTo>
                  <a:lnTo>
                    <a:pt x="467" y="4846"/>
                  </a:lnTo>
                  <a:lnTo>
                    <a:pt x="432" y="4783"/>
                  </a:lnTo>
                  <a:lnTo>
                    <a:pt x="399" y="4721"/>
                  </a:lnTo>
                  <a:lnTo>
                    <a:pt x="367" y="4659"/>
                  </a:lnTo>
                  <a:lnTo>
                    <a:pt x="338" y="4597"/>
                  </a:lnTo>
                  <a:lnTo>
                    <a:pt x="309" y="4536"/>
                  </a:lnTo>
                  <a:lnTo>
                    <a:pt x="283" y="4475"/>
                  </a:lnTo>
                  <a:lnTo>
                    <a:pt x="257" y="4415"/>
                  </a:lnTo>
                  <a:lnTo>
                    <a:pt x="234" y="4354"/>
                  </a:lnTo>
                  <a:lnTo>
                    <a:pt x="212" y="4295"/>
                  </a:lnTo>
                  <a:lnTo>
                    <a:pt x="191" y="4237"/>
                  </a:lnTo>
                  <a:lnTo>
                    <a:pt x="171" y="4179"/>
                  </a:lnTo>
                  <a:lnTo>
                    <a:pt x="153" y="4123"/>
                  </a:lnTo>
                  <a:lnTo>
                    <a:pt x="135" y="4067"/>
                  </a:lnTo>
                  <a:lnTo>
                    <a:pt x="119" y="4011"/>
                  </a:lnTo>
                  <a:lnTo>
                    <a:pt x="105" y="3958"/>
                  </a:lnTo>
                  <a:lnTo>
                    <a:pt x="91" y="3905"/>
                  </a:lnTo>
                  <a:lnTo>
                    <a:pt x="79" y="3853"/>
                  </a:lnTo>
                  <a:lnTo>
                    <a:pt x="67" y="3802"/>
                  </a:lnTo>
                  <a:lnTo>
                    <a:pt x="57" y="3752"/>
                  </a:lnTo>
                  <a:lnTo>
                    <a:pt x="47" y="3703"/>
                  </a:lnTo>
                  <a:lnTo>
                    <a:pt x="39" y="3657"/>
                  </a:lnTo>
                  <a:lnTo>
                    <a:pt x="25" y="3566"/>
                  </a:lnTo>
                  <a:lnTo>
                    <a:pt x="15" y="3482"/>
                  </a:lnTo>
                  <a:lnTo>
                    <a:pt x="7" y="3403"/>
                  </a:lnTo>
                  <a:lnTo>
                    <a:pt x="2" y="3331"/>
                  </a:lnTo>
                  <a:lnTo>
                    <a:pt x="0" y="3267"/>
                  </a:lnTo>
                  <a:lnTo>
                    <a:pt x="0" y="3210"/>
                  </a:lnTo>
                  <a:lnTo>
                    <a:pt x="1" y="3161"/>
                  </a:lnTo>
                  <a:lnTo>
                    <a:pt x="5" y="3121"/>
                  </a:lnTo>
                  <a:lnTo>
                    <a:pt x="9" y="3089"/>
                  </a:lnTo>
                  <a:lnTo>
                    <a:pt x="1646" y="3089"/>
                  </a:lnTo>
                  <a:lnTo>
                    <a:pt x="1628" y="3053"/>
                  </a:lnTo>
                  <a:lnTo>
                    <a:pt x="1612" y="3018"/>
                  </a:lnTo>
                  <a:lnTo>
                    <a:pt x="1597" y="2982"/>
                  </a:lnTo>
                  <a:lnTo>
                    <a:pt x="1583" y="2946"/>
                  </a:lnTo>
                  <a:lnTo>
                    <a:pt x="1569" y="2911"/>
                  </a:lnTo>
                  <a:lnTo>
                    <a:pt x="1558" y="2875"/>
                  </a:lnTo>
                  <a:lnTo>
                    <a:pt x="1546" y="2841"/>
                  </a:lnTo>
                  <a:lnTo>
                    <a:pt x="1536" y="2805"/>
                  </a:lnTo>
                  <a:lnTo>
                    <a:pt x="1526" y="2770"/>
                  </a:lnTo>
                  <a:lnTo>
                    <a:pt x="1517" y="2734"/>
                  </a:lnTo>
                  <a:lnTo>
                    <a:pt x="1510" y="2699"/>
                  </a:lnTo>
                  <a:lnTo>
                    <a:pt x="1503" y="2663"/>
                  </a:lnTo>
                  <a:lnTo>
                    <a:pt x="1497" y="2629"/>
                  </a:lnTo>
                  <a:lnTo>
                    <a:pt x="1492" y="2594"/>
                  </a:lnTo>
                  <a:lnTo>
                    <a:pt x="1487" y="2559"/>
                  </a:lnTo>
                  <a:lnTo>
                    <a:pt x="1483" y="2524"/>
                  </a:lnTo>
                  <a:lnTo>
                    <a:pt x="1481" y="2489"/>
                  </a:lnTo>
                  <a:lnTo>
                    <a:pt x="1479" y="2455"/>
                  </a:lnTo>
                  <a:lnTo>
                    <a:pt x="1478" y="2420"/>
                  </a:lnTo>
                  <a:lnTo>
                    <a:pt x="1478" y="2385"/>
                  </a:lnTo>
                  <a:lnTo>
                    <a:pt x="1478" y="2352"/>
                  </a:lnTo>
                  <a:lnTo>
                    <a:pt x="1479" y="2317"/>
                  </a:lnTo>
                  <a:lnTo>
                    <a:pt x="1481" y="2283"/>
                  </a:lnTo>
                  <a:lnTo>
                    <a:pt x="1483" y="2248"/>
                  </a:lnTo>
                  <a:lnTo>
                    <a:pt x="1487" y="2215"/>
                  </a:lnTo>
                  <a:lnTo>
                    <a:pt x="1490" y="2181"/>
                  </a:lnTo>
                  <a:lnTo>
                    <a:pt x="1501" y="2114"/>
                  </a:lnTo>
                  <a:lnTo>
                    <a:pt x="1514" y="2047"/>
                  </a:lnTo>
                  <a:lnTo>
                    <a:pt x="1529" y="1981"/>
                  </a:lnTo>
                  <a:lnTo>
                    <a:pt x="1546" y="1916"/>
                  </a:lnTo>
                  <a:lnTo>
                    <a:pt x="1566" y="1851"/>
                  </a:lnTo>
                  <a:lnTo>
                    <a:pt x="1589" y="1787"/>
                  </a:lnTo>
                  <a:lnTo>
                    <a:pt x="1613" y="1723"/>
                  </a:lnTo>
                  <a:lnTo>
                    <a:pt x="1640" y="1661"/>
                  </a:lnTo>
                  <a:lnTo>
                    <a:pt x="1669" y="1598"/>
                  </a:lnTo>
                  <a:lnTo>
                    <a:pt x="1700" y="1538"/>
                  </a:lnTo>
                  <a:lnTo>
                    <a:pt x="1733" y="1478"/>
                  </a:lnTo>
                  <a:lnTo>
                    <a:pt x="1766" y="1417"/>
                  </a:lnTo>
                  <a:lnTo>
                    <a:pt x="1802" y="1359"/>
                  </a:lnTo>
                  <a:lnTo>
                    <a:pt x="1840" y="1301"/>
                  </a:lnTo>
                  <a:lnTo>
                    <a:pt x="1879" y="1245"/>
                  </a:lnTo>
                  <a:lnTo>
                    <a:pt x="1919" y="1190"/>
                  </a:lnTo>
                  <a:lnTo>
                    <a:pt x="1961" y="1136"/>
                  </a:lnTo>
                  <a:lnTo>
                    <a:pt x="2004" y="1081"/>
                  </a:lnTo>
                  <a:lnTo>
                    <a:pt x="2048" y="1029"/>
                  </a:lnTo>
                  <a:lnTo>
                    <a:pt x="1664" y="1029"/>
                  </a:lnTo>
                  <a:lnTo>
                    <a:pt x="1625" y="1075"/>
                  </a:lnTo>
                  <a:lnTo>
                    <a:pt x="1587" y="1123"/>
                  </a:lnTo>
                  <a:lnTo>
                    <a:pt x="1548" y="1170"/>
                  </a:lnTo>
                  <a:lnTo>
                    <a:pt x="1512" y="1217"/>
                  </a:lnTo>
                  <a:lnTo>
                    <a:pt x="1478" y="1265"/>
                  </a:lnTo>
                  <a:lnTo>
                    <a:pt x="1444" y="1313"/>
                  </a:lnTo>
                  <a:lnTo>
                    <a:pt x="1410" y="1362"/>
                  </a:lnTo>
                  <a:lnTo>
                    <a:pt x="1380" y="1410"/>
                  </a:lnTo>
                  <a:lnTo>
                    <a:pt x="1350" y="1460"/>
                  </a:lnTo>
                  <a:lnTo>
                    <a:pt x="1322" y="1510"/>
                  </a:lnTo>
                  <a:lnTo>
                    <a:pt x="1296" y="1560"/>
                  </a:lnTo>
                  <a:lnTo>
                    <a:pt x="1270" y="1611"/>
                  </a:lnTo>
                  <a:lnTo>
                    <a:pt x="1247" y="1662"/>
                  </a:lnTo>
                  <a:lnTo>
                    <a:pt x="1225" y="1713"/>
                  </a:lnTo>
                  <a:lnTo>
                    <a:pt x="1205" y="1765"/>
                  </a:lnTo>
                  <a:lnTo>
                    <a:pt x="1188" y="1817"/>
                  </a:lnTo>
                  <a:lnTo>
                    <a:pt x="1172" y="1869"/>
                  </a:lnTo>
                  <a:lnTo>
                    <a:pt x="1158" y="1923"/>
                  </a:lnTo>
                  <a:lnTo>
                    <a:pt x="1145" y="1977"/>
                  </a:lnTo>
                  <a:lnTo>
                    <a:pt x="1136" y="2030"/>
                  </a:lnTo>
                  <a:lnTo>
                    <a:pt x="1128" y="2086"/>
                  </a:lnTo>
                  <a:lnTo>
                    <a:pt x="1122" y="2141"/>
                  </a:lnTo>
                  <a:lnTo>
                    <a:pt x="1118" y="2197"/>
                  </a:lnTo>
                  <a:lnTo>
                    <a:pt x="1117" y="2253"/>
                  </a:lnTo>
                  <a:lnTo>
                    <a:pt x="1120" y="2310"/>
                  </a:lnTo>
                  <a:lnTo>
                    <a:pt x="1123" y="2368"/>
                  </a:lnTo>
                  <a:lnTo>
                    <a:pt x="1129" y="2426"/>
                  </a:lnTo>
                  <a:lnTo>
                    <a:pt x="1138" y="2485"/>
                  </a:lnTo>
                  <a:lnTo>
                    <a:pt x="1150" y="2544"/>
                  </a:lnTo>
                  <a:lnTo>
                    <a:pt x="1164" y="2604"/>
                  </a:lnTo>
                  <a:lnTo>
                    <a:pt x="1181" y="2664"/>
                  </a:lnTo>
                  <a:lnTo>
                    <a:pt x="1201" y="2726"/>
                  </a:lnTo>
                  <a:lnTo>
                    <a:pt x="858" y="2726"/>
                  </a:lnTo>
                  <a:lnTo>
                    <a:pt x="839" y="2688"/>
                  </a:lnTo>
                  <a:lnTo>
                    <a:pt x="823" y="2649"/>
                  </a:lnTo>
                  <a:lnTo>
                    <a:pt x="808" y="2610"/>
                  </a:lnTo>
                  <a:lnTo>
                    <a:pt x="795" y="2571"/>
                  </a:lnTo>
                  <a:lnTo>
                    <a:pt x="783" y="2530"/>
                  </a:lnTo>
                  <a:lnTo>
                    <a:pt x="774" y="2488"/>
                  </a:lnTo>
                  <a:lnTo>
                    <a:pt x="767" y="2445"/>
                  </a:lnTo>
                  <a:lnTo>
                    <a:pt x="761" y="2401"/>
                  </a:lnTo>
                  <a:lnTo>
                    <a:pt x="758" y="2357"/>
                  </a:lnTo>
                  <a:lnTo>
                    <a:pt x="756" y="2312"/>
                  </a:lnTo>
                  <a:lnTo>
                    <a:pt x="757" y="2266"/>
                  </a:lnTo>
                  <a:lnTo>
                    <a:pt x="758" y="2218"/>
                  </a:lnTo>
                  <a:lnTo>
                    <a:pt x="763" y="2170"/>
                  </a:lnTo>
                  <a:lnTo>
                    <a:pt x="768" y="2121"/>
                  </a:lnTo>
                  <a:lnTo>
                    <a:pt x="776" y="2070"/>
                  </a:lnTo>
                  <a:lnTo>
                    <a:pt x="787" y="2019"/>
                  </a:lnTo>
                  <a:lnTo>
                    <a:pt x="798" y="1966"/>
                  </a:lnTo>
                  <a:lnTo>
                    <a:pt x="814" y="1912"/>
                  </a:lnTo>
                  <a:lnTo>
                    <a:pt x="830" y="1858"/>
                  </a:lnTo>
                  <a:lnTo>
                    <a:pt x="847" y="1801"/>
                  </a:lnTo>
                  <a:lnTo>
                    <a:pt x="868" y="1744"/>
                  </a:lnTo>
                  <a:lnTo>
                    <a:pt x="891" y="1686"/>
                  </a:lnTo>
                  <a:lnTo>
                    <a:pt x="916" y="1626"/>
                  </a:lnTo>
                  <a:lnTo>
                    <a:pt x="943" y="1565"/>
                  </a:lnTo>
                  <a:lnTo>
                    <a:pt x="972" y="1503"/>
                  </a:lnTo>
                  <a:lnTo>
                    <a:pt x="1004" y="1439"/>
                  </a:lnTo>
                  <a:lnTo>
                    <a:pt x="1037" y="1374"/>
                  </a:lnTo>
                  <a:lnTo>
                    <a:pt x="1073" y="1308"/>
                  </a:lnTo>
                  <a:lnTo>
                    <a:pt x="1111" y="1241"/>
                  </a:lnTo>
                  <a:lnTo>
                    <a:pt x="1152" y="1172"/>
                  </a:lnTo>
                  <a:lnTo>
                    <a:pt x="1195" y="1101"/>
                  </a:lnTo>
                  <a:lnTo>
                    <a:pt x="1241" y="1029"/>
                  </a:lnTo>
                  <a:lnTo>
                    <a:pt x="89" y="1029"/>
                  </a:lnTo>
                  <a:lnTo>
                    <a:pt x="89" y="746"/>
                  </a:lnTo>
                  <a:lnTo>
                    <a:pt x="1293" y="707"/>
                  </a:lnTo>
                  <a:lnTo>
                    <a:pt x="1290" y="686"/>
                  </a:lnTo>
                  <a:lnTo>
                    <a:pt x="1286" y="666"/>
                  </a:lnTo>
                  <a:lnTo>
                    <a:pt x="1283" y="626"/>
                  </a:lnTo>
                  <a:lnTo>
                    <a:pt x="1282" y="585"/>
                  </a:lnTo>
                  <a:lnTo>
                    <a:pt x="1281" y="545"/>
                  </a:lnTo>
                  <a:lnTo>
                    <a:pt x="1279" y="504"/>
                  </a:lnTo>
                  <a:lnTo>
                    <a:pt x="1277" y="465"/>
                  </a:lnTo>
                  <a:lnTo>
                    <a:pt x="1274" y="424"/>
                  </a:lnTo>
                  <a:lnTo>
                    <a:pt x="1271" y="403"/>
                  </a:lnTo>
                  <a:lnTo>
                    <a:pt x="1268" y="383"/>
                  </a:lnTo>
                  <a:lnTo>
                    <a:pt x="89" y="383"/>
                  </a:lnTo>
                  <a:lnTo>
                    <a:pt x="89" y="39"/>
                  </a:lnTo>
                  <a:lnTo>
                    <a:pt x="8126" y="0"/>
                  </a:lnTo>
                  <a:close/>
                  <a:moveTo>
                    <a:pt x="1601" y="368"/>
                  </a:moveTo>
                  <a:lnTo>
                    <a:pt x="1601" y="368"/>
                  </a:lnTo>
                  <a:lnTo>
                    <a:pt x="1599" y="368"/>
                  </a:lnTo>
                  <a:lnTo>
                    <a:pt x="1598" y="371"/>
                  </a:lnTo>
                  <a:lnTo>
                    <a:pt x="1597" y="380"/>
                  </a:lnTo>
                  <a:lnTo>
                    <a:pt x="1597" y="395"/>
                  </a:lnTo>
                  <a:lnTo>
                    <a:pt x="1598" y="415"/>
                  </a:lnTo>
                  <a:lnTo>
                    <a:pt x="1604" y="465"/>
                  </a:lnTo>
                  <a:lnTo>
                    <a:pt x="1613" y="524"/>
                  </a:lnTo>
                  <a:lnTo>
                    <a:pt x="1632" y="635"/>
                  </a:lnTo>
                  <a:lnTo>
                    <a:pt x="1641" y="689"/>
                  </a:lnTo>
                  <a:lnTo>
                    <a:pt x="2028" y="684"/>
                  </a:lnTo>
                  <a:lnTo>
                    <a:pt x="1984" y="353"/>
                  </a:lnTo>
                  <a:lnTo>
                    <a:pt x="1601" y="368"/>
                  </a:lnTo>
                  <a:close/>
                  <a:moveTo>
                    <a:pt x="2337" y="345"/>
                  </a:moveTo>
                  <a:lnTo>
                    <a:pt x="2337" y="345"/>
                  </a:lnTo>
                  <a:lnTo>
                    <a:pt x="2332" y="349"/>
                  </a:lnTo>
                  <a:lnTo>
                    <a:pt x="2328" y="353"/>
                  </a:lnTo>
                  <a:lnTo>
                    <a:pt x="2325" y="360"/>
                  </a:lnTo>
                  <a:lnTo>
                    <a:pt x="2322" y="368"/>
                  </a:lnTo>
                  <a:lnTo>
                    <a:pt x="2319" y="379"/>
                  </a:lnTo>
                  <a:lnTo>
                    <a:pt x="2317" y="389"/>
                  </a:lnTo>
                  <a:lnTo>
                    <a:pt x="2315" y="415"/>
                  </a:lnTo>
                  <a:lnTo>
                    <a:pt x="2313" y="445"/>
                  </a:lnTo>
                  <a:lnTo>
                    <a:pt x="2313" y="476"/>
                  </a:lnTo>
                  <a:lnTo>
                    <a:pt x="2316" y="510"/>
                  </a:lnTo>
                  <a:lnTo>
                    <a:pt x="2318" y="545"/>
                  </a:lnTo>
                  <a:lnTo>
                    <a:pt x="2323" y="578"/>
                  </a:lnTo>
                  <a:lnTo>
                    <a:pt x="2327" y="612"/>
                  </a:lnTo>
                  <a:lnTo>
                    <a:pt x="2332" y="642"/>
                  </a:lnTo>
                  <a:lnTo>
                    <a:pt x="2338" y="669"/>
                  </a:lnTo>
                  <a:lnTo>
                    <a:pt x="2342" y="692"/>
                  </a:lnTo>
                  <a:lnTo>
                    <a:pt x="2348" y="709"/>
                  </a:lnTo>
                  <a:lnTo>
                    <a:pt x="2352" y="716"/>
                  </a:lnTo>
                  <a:lnTo>
                    <a:pt x="2354" y="721"/>
                  </a:lnTo>
                  <a:lnTo>
                    <a:pt x="2356" y="723"/>
                  </a:lnTo>
                  <a:lnTo>
                    <a:pt x="2359" y="724"/>
                  </a:lnTo>
                  <a:lnTo>
                    <a:pt x="2747" y="722"/>
                  </a:lnTo>
                  <a:lnTo>
                    <a:pt x="2749" y="676"/>
                  </a:lnTo>
                  <a:lnTo>
                    <a:pt x="2750" y="633"/>
                  </a:lnTo>
                  <a:lnTo>
                    <a:pt x="2749" y="593"/>
                  </a:lnTo>
                  <a:lnTo>
                    <a:pt x="2748" y="557"/>
                  </a:lnTo>
                  <a:lnTo>
                    <a:pt x="2746" y="525"/>
                  </a:lnTo>
                  <a:lnTo>
                    <a:pt x="2742" y="495"/>
                  </a:lnTo>
                  <a:lnTo>
                    <a:pt x="2738" y="468"/>
                  </a:lnTo>
                  <a:lnTo>
                    <a:pt x="2733" y="444"/>
                  </a:lnTo>
                  <a:lnTo>
                    <a:pt x="2727" y="422"/>
                  </a:lnTo>
                  <a:lnTo>
                    <a:pt x="2721" y="403"/>
                  </a:lnTo>
                  <a:lnTo>
                    <a:pt x="2714" y="386"/>
                  </a:lnTo>
                  <a:lnTo>
                    <a:pt x="2707" y="371"/>
                  </a:lnTo>
                  <a:lnTo>
                    <a:pt x="2701" y="358"/>
                  </a:lnTo>
                  <a:lnTo>
                    <a:pt x="2694" y="348"/>
                  </a:lnTo>
                  <a:lnTo>
                    <a:pt x="2687" y="338"/>
                  </a:lnTo>
                  <a:lnTo>
                    <a:pt x="2679" y="330"/>
                  </a:lnTo>
                  <a:lnTo>
                    <a:pt x="2337" y="345"/>
                  </a:lnTo>
                  <a:close/>
                  <a:moveTo>
                    <a:pt x="2371" y="1070"/>
                  </a:moveTo>
                  <a:lnTo>
                    <a:pt x="2371" y="1070"/>
                  </a:lnTo>
                  <a:lnTo>
                    <a:pt x="2349" y="1110"/>
                  </a:lnTo>
                  <a:lnTo>
                    <a:pt x="2324" y="1152"/>
                  </a:lnTo>
                  <a:lnTo>
                    <a:pt x="2295" y="1196"/>
                  </a:lnTo>
                  <a:lnTo>
                    <a:pt x="2264" y="1241"/>
                  </a:lnTo>
                  <a:lnTo>
                    <a:pt x="2196" y="1337"/>
                  </a:lnTo>
                  <a:lnTo>
                    <a:pt x="2124" y="1438"/>
                  </a:lnTo>
                  <a:lnTo>
                    <a:pt x="2087" y="1490"/>
                  </a:lnTo>
                  <a:lnTo>
                    <a:pt x="2051" y="1543"/>
                  </a:lnTo>
                  <a:lnTo>
                    <a:pt x="2016" y="1597"/>
                  </a:lnTo>
                  <a:lnTo>
                    <a:pt x="1981" y="1651"/>
                  </a:lnTo>
                  <a:lnTo>
                    <a:pt x="1948" y="1707"/>
                  </a:lnTo>
                  <a:lnTo>
                    <a:pt x="1917" y="1764"/>
                  </a:lnTo>
                  <a:lnTo>
                    <a:pt x="1889" y="1821"/>
                  </a:lnTo>
                  <a:lnTo>
                    <a:pt x="1876" y="1850"/>
                  </a:lnTo>
                  <a:lnTo>
                    <a:pt x="1864" y="1877"/>
                  </a:lnTo>
                  <a:lnTo>
                    <a:pt x="1850" y="1912"/>
                  </a:lnTo>
                  <a:lnTo>
                    <a:pt x="1837" y="1948"/>
                  </a:lnTo>
                  <a:lnTo>
                    <a:pt x="1827" y="1983"/>
                  </a:lnTo>
                  <a:lnTo>
                    <a:pt x="1816" y="2019"/>
                  </a:lnTo>
                  <a:lnTo>
                    <a:pt x="1808" y="2056"/>
                  </a:lnTo>
                  <a:lnTo>
                    <a:pt x="1800" y="2092"/>
                  </a:lnTo>
                  <a:lnTo>
                    <a:pt x="1794" y="2129"/>
                  </a:lnTo>
                  <a:lnTo>
                    <a:pt x="1789" y="2166"/>
                  </a:lnTo>
                  <a:lnTo>
                    <a:pt x="1786" y="2203"/>
                  </a:lnTo>
                  <a:lnTo>
                    <a:pt x="1784" y="2240"/>
                  </a:lnTo>
                  <a:lnTo>
                    <a:pt x="1783" y="2279"/>
                  </a:lnTo>
                  <a:lnTo>
                    <a:pt x="1783" y="2316"/>
                  </a:lnTo>
                  <a:lnTo>
                    <a:pt x="1785" y="2354"/>
                  </a:lnTo>
                  <a:lnTo>
                    <a:pt x="1787" y="2392"/>
                  </a:lnTo>
                  <a:lnTo>
                    <a:pt x="1792" y="2430"/>
                  </a:lnTo>
                  <a:lnTo>
                    <a:pt x="1798" y="2467"/>
                  </a:lnTo>
                  <a:lnTo>
                    <a:pt x="1805" y="2506"/>
                  </a:lnTo>
                  <a:lnTo>
                    <a:pt x="1814" y="2544"/>
                  </a:lnTo>
                  <a:lnTo>
                    <a:pt x="1823" y="2582"/>
                  </a:lnTo>
                  <a:lnTo>
                    <a:pt x="1835" y="2620"/>
                  </a:lnTo>
                  <a:lnTo>
                    <a:pt x="1847" y="2659"/>
                  </a:lnTo>
                  <a:lnTo>
                    <a:pt x="1863" y="2697"/>
                  </a:lnTo>
                  <a:lnTo>
                    <a:pt x="1878" y="2735"/>
                  </a:lnTo>
                  <a:lnTo>
                    <a:pt x="1895" y="2773"/>
                  </a:lnTo>
                  <a:lnTo>
                    <a:pt x="1915" y="2811"/>
                  </a:lnTo>
                  <a:lnTo>
                    <a:pt x="1934" y="2849"/>
                  </a:lnTo>
                  <a:lnTo>
                    <a:pt x="1956" y="2886"/>
                  </a:lnTo>
                  <a:lnTo>
                    <a:pt x="1980" y="2923"/>
                  </a:lnTo>
                  <a:lnTo>
                    <a:pt x="2004" y="2960"/>
                  </a:lnTo>
                  <a:lnTo>
                    <a:pt x="2031" y="2996"/>
                  </a:lnTo>
                  <a:lnTo>
                    <a:pt x="2058" y="3033"/>
                  </a:lnTo>
                  <a:lnTo>
                    <a:pt x="2089" y="3069"/>
                  </a:lnTo>
                  <a:lnTo>
                    <a:pt x="2412" y="3069"/>
                  </a:lnTo>
                  <a:lnTo>
                    <a:pt x="2389" y="3038"/>
                  </a:lnTo>
                  <a:lnTo>
                    <a:pt x="2367" y="3005"/>
                  </a:lnTo>
                  <a:lnTo>
                    <a:pt x="2345" y="2972"/>
                  </a:lnTo>
                  <a:lnTo>
                    <a:pt x="2324" y="2938"/>
                  </a:lnTo>
                  <a:lnTo>
                    <a:pt x="2304" y="2902"/>
                  </a:lnTo>
                  <a:lnTo>
                    <a:pt x="2284" y="2866"/>
                  </a:lnTo>
                  <a:lnTo>
                    <a:pt x="2266" y="2830"/>
                  </a:lnTo>
                  <a:lnTo>
                    <a:pt x="2248" y="2793"/>
                  </a:lnTo>
                  <a:lnTo>
                    <a:pt x="2232" y="2755"/>
                  </a:lnTo>
                  <a:lnTo>
                    <a:pt x="2217" y="2717"/>
                  </a:lnTo>
                  <a:lnTo>
                    <a:pt x="2203" y="2678"/>
                  </a:lnTo>
                  <a:lnTo>
                    <a:pt x="2189" y="2639"/>
                  </a:lnTo>
                  <a:lnTo>
                    <a:pt x="2178" y="2600"/>
                  </a:lnTo>
                  <a:lnTo>
                    <a:pt x="2167" y="2560"/>
                  </a:lnTo>
                  <a:lnTo>
                    <a:pt x="2157" y="2520"/>
                  </a:lnTo>
                  <a:lnTo>
                    <a:pt x="2149" y="2480"/>
                  </a:lnTo>
                  <a:lnTo>
                    <a:pt x="2143" y="2440"/>
                  </a:lnTo>
                  <a:lnTo>
                    <a:pt x="2137" y="2399"/>
                  </a:lnTo>
                  <a:lnTo>
                    <a:pt x="2133" y="2360"/>
                  </a:lnTo>
                  <a:lnTo>
                    <a:pt x="2130" y="2319"/>
                  </a:lnTo>
                  <a:lnTo>
                    <a:pt x="2129" y="2280"/>
                  </a:lnTo>
                  <a:lnTo>
                    <a:pt x="2130" y="2239"/>
                  </a:lnTo>
                  <a:lnTo>
                    <a:pt x="2133" y="2200"/>
                  </a:lnTo>
                  <a:lnTo>
                    <a:pt x="2136" y="2161"/>
                  </a:lnTo>
                  <a:lnTo>
                    <a:pt x="2142" y="2123"/>
                  </a:lnTo>
                  <a:lnTo>
                    <a:pt x="2149" y="2085"/>
                  </a:lnTo>
                  <a:lnTo>
                    <a:pt x="2158" y="2047"/>
                  </a:lnTo>
                  <a:lnTo>
                    <a:pt x="2170" y="2010"/>
                  </a:lnTo>
                  <a:lnTo>
                    <a:pt x="2182" y="1974"/>
                  </a:lnTo>
                  <a:lnTo>
                    <a:pt x="2197" y="1938"/>
                  </a:lnTo>
                  <a:lnTo>
                    <a:pt x="2214" y="1903"/>
                  </a:lnTo>
                  <a:lnTo>
                    <a:pt x="2232" y="1869"/>
                  </a:lnTo>
                  <a:lnTo>
                    <a:pt x="2260" y="1823"/>
                  </a:lnTo>
                  <a:lnTo>
                    <a:pt x="2289" y="1778"/>
                  </a:lnTo>
                  <a:lnTo>
                    <a:pt x="2345" y="1690"/>
                  </a:lnTo>
                  <a:lnTo>
                    <a:pt x="2403" y="1603"/>
                  </a:lnTo>
                  <a:lnTo>
                    <a:pt x="2461" y="1512"/>
                  </a:lnTo>
                  <a:lnTo>
                    <a:pt x="2521" y="1417"/>
                  </a:lnTo>
                  <a:lnTo>
                    <a:pt x="2552" y="1367"/>
                  </a:lnTo>
                  <a:lnTo>
                    <a:pt x="2583" y="1314"/>
                  </a:lnTo>
                  <a:lnTo>
                    <a:pt x="2615" y="1259"/>
                  </a:lnTo>
                  <a:lnTo>
                    <a:pt x="2648" y="1199"/>
                  </a:lnTo>
                  <a:lnTo>
                    <a:pt x="2681" y="1137"/>
                  </a:lnTo>
                  <a:lnTo>
                    <a:pt x="2714" y="1070"/>
                  </a:lnTo>
                  <a:lnTo>
                    <a:pt x="2677" y="1068"/>
                  </a:lnTo>
                  <a:lnTo>
                    <a:pt x="2634" y="1068"/>
                  </a:lnTo>
                  <a:lnTo>
                    <a:pt x="2543" y="1070"/>
                  </a:lnTo>
                  <a:lnTo>
                    <a:pt x="2451" y="1072"/>
                  </a:lnTo>
                  <a:lnTo>
                    <a:pt x="2410" y="1072"/>
                  </a:lnTo>
                  <a:lnTo>
                    <a:pt x="2371" y="1070"/>
                  </a:lnTo>
                  <a:close/>
                  <a:moveTo>
                    <a:pt x="350" y="3378"/>
                  </a:moveTo>
                  <a:lnTo>
                    <a:pt x="350" y="3378"/>
                  </a:lnTo>
                  <a:lnTo>
                    <a:pt x="350" y="3411"/>
                  </a:lnTo>
                  <a:lnTo>
                    <a:pt x="352" y="3447"/>
                  </a:lnTo>
                  <a:lnTo>
                    <a:pt x="355" y="3486"/>
                  </a:lnTo>
                  <a:lnTo>
                    <a:pt x="359" y="3527"/>
                  </a:lnTo>
                  <a:lnTo>
                    <a:pt x="365" y="3571"/>
                  </a:lnTo>
                  <a:lnTo>
                    <a:pt x="372" y="3616"/>
                  </a:lnTo>
                  <a:lnTo>
                    <a:pt x="379" y="3662"/>
                  </a:lnTo>
                  <a:lnTo>
                    <a:pt x="388" y="3711"/>
                  </a:lnTo>
                  <a:lnTo>
                    <a:pt x="399" y="3760"/>
                  </a:lnTo>
                  <a:lnTo>
                    <a:pt x="409" y="3810"/>
                  </a:lnTo>
                  <a:lnTo>
                    <a:pt x="422" y="3859"/>
                  </a:lnTo>
                  <a:lnTo>
                    <a:pt x="435" y="3909"/>
                  </a:lnTo>
                  <a:lnTo>
                    <a:pt x="448" y="3958"/>
                  </a:lnTo>
                  <a:lnTo>
                    <a:pt x="464" y="4007"/>
                  </a:lnTo>
                  <a:lnTo>
                    <a:pt x="479" y="4053"/>
                  </a:lnTo>
                  <a:lnTo>
                    <a:pt x="495" y="4098"/>
                  </a:lnTo>
                  <a:lnTo>
                    <a:pt x="594" y="4098"/>
                  </a:lnTo>
                  <a:lnTo>
                    <a:pt x="594" y="3775"/>
                  </a:lnTo>
                  <a:lnTo>
                    <a:pt x="1019" y="3775"/>
                  </a:lnTo>
                  <a:lnTo>
                    <a:pt x="1019" y="4058"/>
                  </a:lnTo>
                  <a:lnTo>
                    <a:pt x="881" y="4063"/>
                  </a:lnTo>
                  <a:lnTo>
                    <a:pt x="881" y="3905"/>
                  </a:lnTo>
                  <a:lnTo>
                    <a:pt x="716" y="3905"/>
                  </a:lnTo>
                  <a:lnTo>
                    <a:pt x="716" y="4200"/>
                  </a:lnTo>
                  <a:lnTo>
                    <a:pt x="1180" y="4200"/>
                  </a:lnTo>
                  <a:lnTo>
                    <a:pt x="1180" y="3775"/>
                  </a:lnTo>
                  <a:lnTo>
                    <a:pt x="1927" y="3775"/>
                  </a:lnTo>
                  <a:lnTo>
                    <a:pt x="1927" y="4339"/>
                  </a:lnTo>
                  <a:lnTo>
                    <a:pt x="1502" y="4339"/>
                  </a:lnTo>
                  <a:lnTo>
                    <a:pt x="1502" y="4066"/>
                  </a:lnTo>
                  <a:lnTo>
                    <a:pt x="1642" y="4066"/>
                  </a:lnTo>
                  <a:lnTo>
                    <a:pt x="1642" y="4199"/>
                  </a:lnTo>
                  <a:lnTo>
                    <a:pt x="1793" y="4183"/>
                  </a:lnTo>
                  <a:lnTo>
                    <a:pt x="1793" y="3915"/>
                  </a:lnTo>
                  <a:lnTo>
                    <a:pt x="1340" y="3915"/>
                  </a:lnTo>
                  <a:lnTo>
                    <a:pt x="1340" y="4343"/>
                  </a:lnTo>
                  <a:lnTo>
                    <a:pt x="652" y="4343"/>
                  </a:lnTo>
                  <a:lnTo>
                    <a:pt x="679" y="4413"/>
                  </a:lnTo>
                  <a:lnTo>
                    <a:pt x="707" y="4482"/>
                  </a:lnTo>
                  <a:lnTo>
                    <a:pt x="737" y="4550"/>
                  </a:lnTo>
                  <a:lnTo>
                    <a:pt x="768" y="4619"/>
                  </a:lnTo>
                  <a:lnTo>
                    <a:pt x="802" y="4685"/>
                  </a:lnTo>
                  <a:lnTo>
                    <a:pt x="836" y="4751"/>
                  </a:lnTo>
                  <a:lnTo>
                    <a:pt x="873" y="4817"/>
                  </a:lnTo>
                  <a:lnTo>
                    <a:pt x="911" y="4881"/>
                  </a:lnTo>
                  <a:lnTo>
                    <a:pt x="950" y="4944"/>
                  </a:lnTo>
                  <a:lnTo>
                    <a:pt x="991" y="5007"/>
                  </a:lnTo>
                  <a:lnTo>
                    <a:pt x="1034" y="5068"/>
                  </a:lnTo>
                  <a:lnTo>
                    <a:pt x="1079" y="5129"/>
                  </a:lnTo>
                  <a:lnTo>
                    <a:pt x="1125" y="5188"/>
                  </a:lnTo>
                  <a:lnTo>
                    <a:pt x="1173" y="5247"/>
                  </a:lnTo>
                  <a:lnTo>
                    <a:pt x="1223" y="5304"/>
                  </a:lnTo>
                  <a:lnTo>
                    <a:pt x="1275" y="5360"/>
                  </a:lnTo>
                  <a:lnTo>
                    <a:pt x="1328" y="5416"/>
                  </a:lnTo>
                  <a:lnTo>
                    <a:pt x="1383" y="5471"/>
                  </a:lnTo>
                  <a:lnTo>
                    <a:pt x="1439" y="5523"/>
                  </a:lnTo>
                  <a:lnTo>
                    <a:pt x="1499" y="5575"/>
                  </a:lnTo>
                  <a:lnTo>
                    <a:pt x="1559" y="5626"/>
                  </a:lnTo>
                  <a:lnTo>
                    <a:pt x="1620" y="5675"/>
                  </a:lnTo>
                  <a:lnTo>
                    <a:pt x="1684" y="5723"/>
                  </a:lnTo>
                  <a:lnTo>
                    <a:pt x="1750" y="5770"/>
                  </a:lnTo>
                  <a:lnTo>
                    <a:pt x="1817" y="5816"/>
                  </a:lnTo>
                  <a:lnTo>
                    <a:pt x="1887" y="5860"/>
                  </a:lnTo>
                  <a:lnTo>
                    <a:pt x="1958" y="5903"/>
                  </a:lnTo>
                  <a:lnTo>
                    <a:pt x="2031" y="5943"/>
                  </a:lnTo>
                  <a:lnTo>
                    <a:pt x="2106" y="5984"/>
                  </a:lnTo>
                  <a:lnTo>
                    <a:pt x="2182" y="6022"/>
                  </a:lnTo>
                  <a:lnTo>
                    <a:pt x="2261" y="6059"/>
                  </a:lnTo>
                  <a:lnTo>
                    <a:pt x="2341" y="6095"/>
                  </a:lnTo>
                  <a:lnTo>
                    <a:pt x="2341" y="6424"/>
                  </a:lnTo>
                  <a:lnTo>
                    <a:pt x="4889" y="6424"/>
                  </a:lnTo>
                  <a:lnTo>
                    <a:pt x="4889" y="6117"/>
                  </a:lnTo>
                  <a:lnTo>
                    <a:pt x="4961" y="6074"/>
                  </a:lnTo>
                  <a:lnTo>
                    <a:pt x="5031" y="6032"/>
                  </a:lnTo>
                  <a:lnTo>
                    <a:pt x="5101" y="5987"/>
                  </a:lnTo>
                  <a:lnTo>
                    <a:pt x="5171" y="5942"/>
                  </a:lnTo>
                  <a:lnTo>
                    <a:pt x="5238" y="5897"/>
                  </a:lnTo>
                  <a:lnTo>
                    <a:pt x="5304" y="5852"/>
                  </a:lnTo>
                  <a:lnTo>
                    <a:pt x="5369" y="5806"/>
                  </a:lnTo>
                  <a:lnTo>
                    <a:pt x="5432" y="5759"/>
                  </a:lnTo>
                  <a:lnTo>
                    <a:pt x="5496" y="5712"/>
                  </a:lnTo>
                  <a:lnTo>
                    <a:pt x="5558" y="5663"/>
                  </a:lnTo>
                  <a:lnTo>
                    <a:pt x="5618" y="5614"/>
                  </a:lnTo>
                  <a:lnTo>
                    <a:pt x="5677" y="5564"/>
                  </a:lnTo>
                  <a:lnTo>
                    <a:pt x="5734" y="5515"/>
                  </a:lnTo>
                  <a:lnTo>
                    <a:pt x="5791" y="5464"/>
                  </a:lnTo>
                  <a:lnTo>
                    <a:pt x="5846" y="5411"/>
                  </a:lnTo>
                  <a:lnTo>
                    <a:pt x="5901" y="5358"/>
                  </a:lnTo>
                  <a:lnTo>
                    <a:pt x="5953" y="5305"/>
                  </a:lnTo>
                  <a:lnTo>
                    <a:pt x="6005" y="5250"/>
                  </a:lnTo>
                  <a:lnTo>
                    <a:pt x="6055" y="5195"/>
                  </a:lnTo>
                  <a:lnTo>
                    <a:pt x="6105" y="5139"/>
                  </a:lnTo>
                  <a:lnTo>
                    <a:pt x="6152" y="5082"/>
                  </a:lnTo>
                  <a:lnTo>
                    <a:pt x="6199" y="5023"/>
                  </a:lnTo>
                  <a:lnTo>
                    <a:pt x="6244" y="4964"/>
                  </a:lnTo>
                  <a:lnTo>
                    <a:pt x="6288" y="4904"/>
                  </a:lnTo>
                  <a:lnTo>
                    <a:pt x="6331" y="4842"/>
                  </a:lnTo>
                  <a:lnTo>
                    <a:pt x="6371" y="4780"/>
                  </a:lnTo>
                  <a:lnTo>
                    <a:pt x="6412" y="4716"/>
                  </a:lnTo>
                  <a:lnTo>
                    <a:pt x="6450" y="4652"/>
                  </a:lnTo>
                  <a:lnTo>
                    <a:pt x="6487" y="4586"/>
                  </a:lnTo>
                  <a:lnTo>
                    <a:pt x="6523" y="4519"/>
                  </a:lnTo>
                  <a:lnTo>
                    <a:pt x="6558" y="4451"/>
                  </a:lnTo>
                  <a:lnTo>
                    <a:pt x="6592" y="4381"/>
                  </a:lnTo>
                  <a:lnTo>
                    <a:pt x="6208" y="4381"/>
                  </a:lnTo>
                  <a:lnTo>
                    <a:pt x="6208" y="4067"/>
                  </a:lnTo>
                  <a:lnTo>
                    <a:pt x="6330" y="4058"/>
                  </a:lnTo>
                  <a:lnTo>
                    <a:pt x="6330" y="4221"/>
                  </a:lnTo>
                  <a:lnTo>
                    <a:pt x="6491" y="4221"/>
                  </a:lnTo>
                  <a:lnTo>
                    <a:pt x="6491" y="3936"/>
                  </a:lnTo>
                  <a:lnTo>
                    <a:pt x="6046" y="3936"/>
                  </a:lnTo>
                  <a:lnTo>
                    <a:pt x="6046" y="4361"/>
                  </a:lnTo>
                  <a:lnTo>
                    <a:pt x="5239" y="4361"/>
                  </a:lnTo>
                  <a:lnTo>
                    <a:pt x="5239" y="3745"/>
                  </a:lnTo>
                  <a:lnTo>
                    <a:pt x="5705" y="3745"/>
                  </a:lnTo>
                  <a:lnTo>
                    <a:pt x="5705" y="4009"/>
                  </a:lnTo>
                  <a:lnTo>
                    <a:pt x="5569" y="4011"/>
                  </a:lnTo>
                  <a:lnTo>
                    <a:pt x="5555" y="3919"/>
                  </a:lnTo>
                  <a:lnTo>
                    <a:pt x="5379" y="3919"/>
                  </a:lnTo>
                  <a:lnTo>
                    <a:pt x="5379" y="4200"/>
                  </a:lnTo>
                  <a:lnTo>
                    <a:pt x="5865" y="4200"/>
                  </a:lnTo>
                  <a:lnTo>
                    <a:pt x="5865" y="3734"/>
                  </a:lnTo>
                  <a:lnTo>
                    <a:pt x="6614" y="3734"/>
                  </a:lnTo>
                  <a:lnTo>
                    <a:pt x="6634" y="4081"/>
                  </a:lnTo>
                  <a:lnTo>
                    <a:pt x="6754" y="4081"/>
                  </a:lnTo>
                  <a:lnTo>
                    <a:pt x="6789" y="3997"/>
                  </a:lnTo>
                  <a:lnTo>
                    <a:pt x="6806" y="3954"/>
                  </a:lnTo>
                  <a:lnTo>
                    <a:pt x="6822" y="3910"/>
                  </a:lnTo>
                  <a:lnTo>
                    <a:pt x="6838" y="3865"/>
                  </a:lnTo>
                  <a:lnTo>
                    <a:pt x="6854" y="3821"/>
                  </a:lnTo>
                  <a:lnTo>
                    <a:pt x="6867" y="3775"/>
                  </a:lnTo>
                  <a:lnTo>
                    <a:pt x="6881" y="3730"/>
                  </a:lnTo>
                  <a:lnTo>
                    <a:pt x="6893" y="3684"/>
                  </a:lnTo>
                  <a:lnTo>
                    <a:pt x="6903" y="3639"/>
                  </a:lnTo>
                  <a:lnTo>
                    <a:pt x="6913" y="3594"/>
                  </a:lnTo>
                  <a:lnTo>
                    <a:pt x="6920" y="3549"/>
                  </a:lnTo>
                  <a:lnTo>
                    <a:pt x="6924" y="3506"/>
                  </a:lnTo>
                  <a:lnTo>
                    <a:pt x="6928" y="3462"/>
                  </a:lnTo>
                  <a:lnTo>
                    <a:pt x="6929" y="3420"/>
                  </a:lnTo>
                  <a:lnTo>
                    <a:pt x="6928" y="3378"/>
                  </a:lnTo>
                  <a:lnTo>
                    <a:pt x="350" y="3378"/>
                  </a:lnTo>
                  <a:close/>
                  <a:moveTo>
                    <a:pt x="4108" y="3763"/>
                  </a:moveTo>
                  <a:lnTo>
                    <a:pt x="3661" y="3763"/>
                  </a:lnTo>
                  <a:lnTo>
                    <a:pt x="3661" y="4338"/>
                  </a:lnTo>
                  <a:lnTo>
                    <a:pt x="4431" y="4338"/>
                  </a:lnTo>
                  <a:lnTo>
                    <a:pt x="4431" y="3881"/>
                  </a:lnTo>
                  <a:lnTo>
                    <a:pt x="4928" y="3881"/>
                  </a:lnTo>
                  <a:lnTo>
                    <a:pt x="4928" y="4221"/>
                  </a:lnTo>
                  <a:lnTo>
                    <a:pt x="4743" y="4221"/>
                  </a:lnTo>
                  <a:lnTo>
                    <a:pt x="4743" y="4047"/>
                  </a:lnTo>
                  <a:lnTo>
                    <a:pt x="4625" y="4058"/>
                  </a:lnTo>
                  <a:lnTo>
                    <a:pt x="4625" y="4350"/>
                  </a:lnTo>
                  <a:lnTo>
                    <a:pt x="5069" y="4350"/>
                  </a:lnTo>
                  <a:lnTo>
                    <a:pt x="5069" y="3764"/>
                  </a:lnTo>
                  <a:lnTo>
                    <a:pt x="4271" y="3764"/>
                  </a:lnTo>
                  <a:lnTo>
                    <a:pt x="4271" y="4222"/>
                  </a:lnTo>
                  <a:lnTo>
                    <a:pt x="3806" y="4222"/>
                  </a:lnTo>
                  <a:lnTo>
                    <a:pt x="3806" y="3885"/>
                  </a:lnTo>
                  <a:lnTo>
                    <a:pt x="3982" y="3895"/>
                  </a:lnTo>
                  <a:lnTo>
                    <a:pt x="3988" y="4038"/>
                  </a:lnTo>
                  <a:lnTo>
                    <a:pt x="4110" y="4038"/>
                  </a:lnTo>
                  <a:lnTo>
                    <a:pt x="4108" y="3763"/>
                  </a:lnTo>
                  <a:close/>
                  <a:moveTo>
                    <a:pt x="2561" y="3763"/>
                  </a:moveTo>
                  <a:lnTo>
                    <a:pt x="2115" y="3763"/>
                  </a:lnTo>
                  <a:lnTo>
                    <a:pt x="2115" y="4338"/>
                  </a:lnTo>
                  <a:lnTo>
                    <a:pt x="2884" y="4338"/>
                  </a:lnTo>
                  <a:lnTo>
                    <a:pt x="2884" y="3881"/>
                  </a:lnTo>
                  <a:lnTo>
                    <a:pt x="3382" y="3881"/>
                  </a:lnTo>
                  <a:lnTo>
                    <a:pt x="3382" y="4221"/>
                  </a:lnTo>
                  <a:lnTo>
                    <a:pt x="3197" y="4221"/>
                  </a:lnTo>
                  <a:lnTo>
                    <a:pt x="3197" y="4047"/>
                  </a:lnTo>
                  <a:lnTo>
                    <a:pt x="3078" y="4058"/>
                  </a:lnTo>
                  <a:lnTo>
                    <a:pt x="3078" y="4350"/>
                  </a:lnTo>
                  <a:lnTo>
                    <a:pt x="3522" y="4350"/>
                  </a:lnTo>
                  <a:lnTo>
                    <a:pt x="3522" y="3764"/>
                  </a:lnTo>
                  <a:lnTo>
                    <a:pt x="2725" y="3764"/>
                  </a:lnTo>
                  <a:lnTo>
                    <a:pt x="2725" y="4222"/>
                  </a:lnTo>
                  <a:lnTo>
                    <a:pt x="2260" y="4222"/>
                  </a:lnTo>
                  <a:lnTo>
                    <a:pt x="2260" y="3885"/>
                  </a:lnTo>
                  <a:lnTo>
                    <a:pt x="2436" y="3895"/>
                  </a:lnTo>
                  <a:lnTo>
                    <a:pt x="2442" y="4038"/>
                  </a:lnTo>
                  <a:lnTo>
                    <a:pt x="2564" y="4038"/>
                  </a:lnTo>
                  <a:lnTo>
                    <a:pt x="2561" y="376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53" name="组合 52"/>
          <p:cNvGrpSpPr/>
          <p:nvPr userDrawn="1"/>
        </p:nvGrpSpPr>
        <p:grpSpPr>
          <a:xfrm>
            <a:off x="673385" y="0"/>
            <a:ext cx="2065722" cy="2053068"/>
            <a:chOff x="1524748" y="430824"/>
            <a:chExt cx="1520867" cy="1511551"/>
          </a:xfrm>
        </p:grpSpPr>
        <p:cxnSp>
          <p:nvCxnSpPr>
            <p:cNvPr id="31" name="直接连接符 30"/>
            <p:cNvCxnSpPr/>
            <p:nvPr userDrawn="1">
              <p:custDataLst>
                <p:tags r:id="rId9"/>
              </p:custDataLst>
            </p:nvPr>
          </p:nvCxnSpPr>
          <p:spPr>
            <a:xfrm flipH="1">
              <a:off x="2094658" y="430824"/>
              <a:ext cx="950957" cy="969280"/>
            </a:xfrm>
            <a:prstGeom prst="line">
              <a:avLst/>
            </a:prstGeom>
            <a:ln w="3175">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userDrawn="1">
              <p:custDataLst>
                <p:tags r:id="rId10"/>
              </p:custDataLst>
            </p:nvPr>
          </p:nvGrpSpPr>
          <p:grpSpPr>
            <a:xfrm>
              <a:off x="1524748" y="1290564"/>
              <a:ext cx="651811" cy="651811"/>
              <a:chOff x="290108" y="4271830"/>
              <a:chExt cx="651811" cy="651811"/>
            </a:xfrm>
          </p:grpSpPr>
          <p:sp>
            <p:nvSpPr>
              <p:cNvPr id="39" name="椭圆 38"/>
              <p:cNvSpPr/>
              <p:nvPr>
                <p:custDataLst>
                  <p:tags r:id="rId11"/>
                </p:custDataLst>
              </p:nvPr>
            </p:nvSpPr>
            <p:spPr>
              <a:xfrm>
                <a:off x="290108" y="4271830"/>
                <a:ext cx="651811" cy="651811"/>
              </a:xfrm>
              <a:prstGeom prst="ellipse">
                <a:avLst/>
              </a:prstGeom>
              <a:solidFill>
                <a:srgbClr val="FEFDFD">
                  <a:alpha val="4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KSO_Shape"/>
              <p:cNvSpPr/>
              <p:nvPr>
                <p:custDataLst>
                  <p:tags r:id="rId12"/>
                </p:custDataLst>
              </p:nvPr>
            </p:nvSpPr>
            <p:spPr bwMode="auto">
              <a:xfrm>
                <a:off x="446437" y="4402820"/>
                <a:ext cx="339153" cy="389831"/>
              </a:xfrm>
              <a:custGeom>
                <a:avLst/>
                <a:gdLst>
                  <a:gd name="T0" fmla="*/ 2147483646 w 4459"/>
                  <a:gd name="T1" fmla="*/ 2147483646 h 5131"/>
                  <a:gd name="T2" fmla="*/ 2147483646 w 4459"/>
                  <a:gd name="T3" fmla="*/ 2147483646 h 5131"/>
                  <a:gd name="T4" fmla="*/ 2147483646 w 4459"/>
                  <a:gd name="T5" fmla="*/ 2147483646 h 5131"/>
                  <a:gd name="T6" fmla="*/ 2147483646 w 4459"/>
                  <a:gd name="T7" fmla="*/ 2147483646 h 5131"/>
                  <a:gd name="T8" fmla="*/ 2147483646 w 4459"/>
                  <a:gd name="T9" fmla="*/ 2147483646 h 5131"/>
                  <a:gd name="T10" fmla="*/ 2147483646 w 4459"/>
                  <a:gd name="T11" fmla="*/ 2147483646 h 5131"/>
                  <a:gd name="T12" fmla="*/ 2147483646 w 4459"/>
                  <a:gd name="T13" fmla="*/ 2147483646 h 5131"/>
                  <a:gd name="T14" fmla="*/ 2147483646 w 4459"/>
                  <a:gd name="T15" fmla="*/ 2147483646 h 5131"/>
                  <a:gd name="T16" fmla="*/ 2147483646 w 4459"/>
                  <a:gd name="T17" fmla="*/ 2147483646 h 5131"/>
                  <a:gd name="T18" fmla="*/ 2147483646 w 4459"/>
                  <a:gd name="T19" fmla="*/ 2147483646 h 5131"/>
                  <a:gd name="T20" fmla="*/ 2147483646 w 4459"/>
                  <a:gd name="T21" fmla="*/ 2147483646 h 5131"/>
                  <a:gd name="T22" fmla="*/ 2147483646 w 4459"/>
                  <a:gd name="T23" fmla="*/ 2147483646 h 5131"/>
                  <a:gd name="T24" fmla="*/ 2147483646 w 4459"/>
                  <a:gd name="T25" fmla="*/ 2147483646 h 5131"/>
                  <a:gd name="T26" fmla="*/ 2147483646 w 4459"/>
                  <a:gd name="T27" fmla="*/ 2147483646 h 5131"/>
                  <a:gd name="T28" fmla="*/ 2147483646 w 4459"/>
                  <a:gd name="T29" fmla="*/ 2147483646 h 5131"/>
                  <a:gd name="T30" fmla="*/ 2147483646 w 4459"/>
                  <a:gd name="T31" fmla="*/ 2147483646 h 5131"/>
                  <a:gd name="T32" fmla="*/ 2147483646 w 4459"/>
                  <a:gd name="T33" fmla="*/ 2147483646 h 5131"/>
                  <a:gd name="T34" fmla="*/ 2147483646 w 4459"/>
                  <a:gd name="T35" fmla="*/ 2147483646 h 5131"/>
                  <a:gd name="T36" fmla="*/ 2147483646 w 4459"/>
                  <a:gd name="T37" fmla="*/ 2147483646 h 5131"/>
                  <a:gd name="T38" fmla="*/ 2147483646 w 4459"/>
                  <a:gd name="T39" fmla="*/ 2147483646 h 5131"/>
                  <a:gd name="T40" fmla="*/ 2147483646 w 4459"/>
                  <a:gd name="T41" fmla="*/ 2147483646 h 5131"/>
                  <a:gd name="T42" fmla="*/ 2147483646 w 4459"/>
                  <a:gd name="T43" fmla="*/ 2147483646 h 5131"/>
                  <a:gd name="T44" fmla="*/ 2147483646 w 4459"/>
                  <a:gd name="T45" fmla="*/ 2147483646 h 5131"/>
                  <a:gd name="T46" fmla="*/ 2147483646 w 4459"/>
                  <a:gd name="T47" fmla="*/ 2147483646 h 5131"/>
                  <a:gd name="T48" fmla="*/ 2147483646 w 4459"/>
                  <a:gd name="T49" fmla="*/ 2147483646 h 5131"/>
                  <a:gd name="T50" fmla="*/ 2147483646 w 4459"/>
                  <a:gd name="T51" fmla="*/ 2147483646 h 5131"/>
                  <a:gd name="T52" fmla="*/ 2147483646 w 4459"/>
                  <a:gd name="T53" fmla="*/ 2147483646 h 5131"/>
                  <a:gd name="T54" fmla="*/ 2147483646 w 4459"/>
                  <a:gd name="T55" fmla="*/ 2147483646 h 5131"/>
                  <a:gd name="T56" fmla="*/ 2147483646 w 4459"/>
                  <a:gd name="T57" fmla="*/ 2147483646 h 5131"/>
                  <a:gd name="T58" fmla="*/ 2147483646 w 4459"/>
                  <a:gd name="T59" fmla="*/ 2147483646 h 5131"/>
                  <a:gd name="T60" fmla="*/ 2147483646 w 4459"/>
                  <a:gd name="T61" fmla="*/ 2147483646 h 5131"/>
                  <a:gd name="T62" fmla="*/ 2147483646 w 4459"/>
                  <a:gd name="T63" fmla="*/ 2147483646 h 5131"/>
                  <a:gd name="T64" fmla="*/ 2147483646 w 4459"/>
                  <a:gd name="T65" fmla="*/ 2147483646 h 5131"/>
                  <a:gd name="T66" fmla="*/ 2147483646 w 4459"/>
                  <a:gd name="T67" fmla="*/ 2147483646 h 5131"/>
                  <a:gd name="T68" fmla="*/ 2147483646 w 4459"/>
                  <a:gd name="T69" fmla="*/ 2147483646 h 5131"/>
                  <a:gd name="T70" fmla="*/ 2147483646 w 4459"/>
                  <a:gd name="T71" fmla="*/ 2147483646 h 5131"/>
                  <a:gd name="T72" fmla="*/ 2147483646 w 4459"/>
                  <a:gd name="T73" fmla="*/ 2147483646 h 5131"/>
                  <a:gd name="T74" fmla="*/ 2147483646 w 4459"/>
                  <a:gd name="T75" fmla="*/ 2147483646 h 5131"/>
                  <a:gd name="T76" fmla="*/ 2147483646 w 4459"/>
                  <a:gd name="T77" fmla="*/ 2147483646 h 5131"/>
                  <a:gd name="T78" fmla="*/ 2147483646 w 4459"/>
                  <a:gd name="T79" fmla="*/ 2147483646 h 5131"/>
                  <a:gd name="T80" fmla="*/ 2147483646 w 4459"/>
                  <a:gd name="T81" fmla="*/ 2147483646 h 5131"/>
                  <a:gd name="T82" fmla="*/ 2147483646 w 4459"/>
                  <a:gd name="T83" fmla="*/ 2147483646 h 5131"/>
                  <a:gd name="T84" fmla="*/ 2147483646 w 4459"/>
                  <a:gd name="T85" fmla="*/ 2147483646 h 5131"/>
                  <a:gd name="T86" fmla="*/ 2147483646 w 4459"/>
                  <a:gd name="T87" fmla="*/ 2147483646 h 5131"/>
                  <a:gd name="T88" fmla="*/ 2147483646 w 4459"/>
                  <a:gd name="T89" fmla="*/ 2147483646 h 5131"/>
                  <a:gd name="T90" fmla="*/ 2147483646 w 4459"/>
                  <a:gd name="T91" fmla="*/ 2147483646 h 5131"/>
                  <a:gd name="T92" fmla="*/ 410446314 w 4459"/>
                  <a:gd name="T93" fmla="*/ 2147483646 h 5131"/>
                  <a:gd name="T94" fmla="*/ 256546183 w 4459"/>
                  <a:gd name="T95" fmla="*/ 2147483646 h 5131"/>
                  <a:gd name="T96" fmla="*/ 2147483646 w 4459"/>
                  <a:gd name="T97" fmla="*/ 2147483646 h 5131"/>
                  <a:gd name="T98" fmla="*/ 2147483646 w 4459"/>
                  <a:gd name="T99" fmla="*/ 2147483646 h 5131"/>
                  <a:gd name="T100" fmla="*/ 2147483646 w 4459"/>
                  <a:gd name="T101" fmla="*/ 2147483646 h 5131"/>
                  <a:gd name="T102" fmla="*/ 2147483646 w 4459"/>
                  <a:gd name="T103" fmla="*/ 2147483646 h 5131"/>
                  <a:gd name="T104" fmla="*/ 2147483646 w 4459"/>
                  <a:gd name="T105" fmla="*/ 2147483646 h 5131"/>
                  <a:gd name="T106" fmla="*/ 2147483646 w 4459"/>
                  <a:gd name="T107" fmla="*/ 2147483646 h 5131"/>
                  <a:gd name="T108" fmla="*/ 2147483646 w 4459"/>
                  <a:gd name="T109" fmla="*/ 2147483646 h 5131"/>
                  <a:gd name="T110" fmla="*/ 2147483646 w 4459"/>
                  <a:gd name="T111" fmla="*/ 2147483646 h 5131"/>
                  <a:gd name="T112" fmla="*/ 2147483646 w 4459"/>
                  <a:gd name="T113" fmla="*/ 2147483646 h 5131"/>
                  <a:gd name="T114" fmla="*/ 2147483646 w 4459"/>
                  <a:gd name="T115" fmla="*/ 2147483646 h 5131"/>
                  <a:gd name="T116" fmla="*/ 2147483646 w 4459"/>
                  <a:gd name="T117" fmla="*/ 2147483646 h 5131"/>
                  <a:gd name="T118" fmla="*/ 2147483646 w 4459"/>
                  <a:gd name="T119" fmla="*/ 2147483646 h 513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459" h="5131">
                    <a:moveTo>
                      <a:pt x="1554" y="1093"/>
                    </a:moveTo>
                    <a:lnTo>
                      <a:pt x="1554" y="1093"/>
                    </a:lnTo>
                    <a:lnTo>
                      <a:pt x="1590" y="1070"/>
                    </a:lnTo>
                    <a:lnTo>
                      <a:pt x="1627" y="1047"/>
                    </a:lnTo>
                    <a:lnTo>
                      <a:pt x="1664" y="1024"/>
                    </a:lnTo>
                    <a:lnTo>
                      <a:pt x="1700" y="998"/>
                    </a:lnTo>
                    <a:lnTo>
                      <a:pt x="1737" y="973"/>
                    </a:lnTo>
                    <a:lnTo>
                      <a:pt x="1772" y="947"/>
                    </a:lnTo>
                    <a:lnTo>
                      <a:pt x="1807" y="920"/>
                    </a:lnTo>
                    <a:lnTo>
                      <a:pt x="1843" y="891"/>
                    </a:lnTo>
                    <a:lnTo>
                      <a:pt x="1878" y="862"/>
                    </a:lnTo>
                    <a:lnTo>
                      <a:pt x="1912" y="832"/>
                    </a:lnTo>
                    <a:lnTo>
                      <a:pt x="1947" y="800"/>
                    </a:lnTo>
                    <a:lnTo>
                      <a:pt x="1980" y="768"/>
                    </a:lnTo>
                    <a:lnTo>
                      <a:pt x="2013" y="735"/>
                    </a:lnTo>
                    <a:lnTo>
                      <a:pt x="2047" y="700"/>
                    </a:lnTo>
                    <a:lnTo>
                      <a:pt x="2079" y="664"/>
                    </a:lnTo>
                    <a:lnTo>
                      <a:pt x="2111" y="627"/>
                    </a:lnTo>
                    <a:lnTo>
                      <a:pt x="2105" y="605"/>
                    </a:lnTo>
                    <a:lnTo>
                      <a:pt x="2097" y="581"/>
                    </a:lnTo>
                    <a:lnTo>
                      <a:pt x="2086" y="556"/>
                    </a:lnTo>
                    <a:lnTo>
                      <a:pt x="2072" y="530"/>
                    </a:lnTo>
                    <a:lnTo>
                      <a:pt x="2055" y="501"/>
                    </a:lnTo>
                    <a:lnTo>
                      <a:pt x="2033" y="470"/>
                    </a:lnTo>
                    <a:lnTo>
                      <a:pt x="2010" y="438"/>
                    </a:lnTo>
                    <a:lnTo>
                      <a:pt x="1983" y="404"/>
                    </a:lnTo>
                    <a:lnTo>
                      <a:pt x="1879" y="586"/>
                    </a:lnTo>
                    <a:lnTo>
                      <a:pt x="1829" y="671"/>
                    </a:lnTo>
                    <a:lnTo>
                      <a:pt x="1781" y="754"/>
                    </a:lnTo>
                    <a:lnTo>
                      <a:pt x="1730" y="836"/>
                    </a:lnTo>
                    <a:lnTo>
                      <a:pt x="1704" y="877"/>
                    </a:lnTo>
                    <a:lnTo>
                      <a:pt x="1677" y="919"/>
                    </a:lnTo>
                    <a:lnTo>
                      <a:pt x="1649" y="961"/>
                    </a:lnTo>
                    <a:lnTo>
                      <a:pt x="1618" y="1003"/>
                    </a:lnTo>
                    <a:lnTo>
                      <a:pt x="1587" y="1048"/>
                    </a:lnTo>
                    <a:lnTo>
                      <a:pt x="1554" y="1093"/>
                    </a:lnTo>
                    <a:close/>
                    <a:moveTo>
                      <a:pt x="619" y="2834"/>
                    </a:moveTo>
                    <a:lnTo>
                      <a:pt x="3150" y="954"/>
                    </a:lnTo>
                    <a:lnTo>
                      <a:pt x="4446" y="4703"/>
                    </a:lnTo>
                    <a:lnTo>
                      <a:pt x="4452" y="4732"/>
                    </a:lnTo>
                    <a:lnTo>
                      <a:pt x="4457" y="4760"/>
                    </a:lnTo>
                    <a:lnTo>
                      <a:pt x="4459" y="4788"/>
                    </a:lnTo>
                    <a:lnTo>
                      <a:pt x="4459" y="4814"/>
                    </a:lnTo>
                    <a:lnTo>
                      <a:pt x="4457" y="4842"/>
                    </a:lnTo>
                    <a:lnTo>
                      <a:pt x="4453" y="4867"/>
                    </a:lnTo>
                    <a:lnTo>
                      <a:pt x="4447" y="4892"/>
                    </a:lnTo>
                    <a:lnTo>
                      <a:pt x="4439" y="4915"/>
                    </a:lnTo>
                    <a:lnTo>
                      <a:pt x="4430" y="4939"/>
                    </a:lnTo>
                    <a:lnTo>
                      <a:pt x="4419" y="4961"/>
                    </a:lnTo>
                    <a:lnTo>
                      <a:pt x="4406" y="4982"/>
                    </a:lnTo>
                    <a:lnTo>
                      <a:pt x="4392" y="5002"/>
                    </a:lnTo>
                    <a:lnTo>
                      <a:pt x="4376" y="5020"/>
                    </a:lnTo>
                    <a:lnTo>
                      <a:pt x="4360" y="5039"/>
                    </a:lnTo>
                    <a:lnTo>
                      <a:pt x="4342" y="5055"/>
                    </a:lnTo>
                    <a:lnTo>
                      <a:pt x="4323" y="5070"/>
                    </a:lnTo>
                    <a:lnTo>
                      <a:pt x="4304" y="5083"/>
                    </a:lnTo>
                    <a:lnTo>
                      <a:pt x="4283" y="5095"/>
                    </a:lnTo>
                    <a:lnTo>
                      <a:pt x="4261" y="5105"/>
                    </a:lnTo>
                    <a:lnTo>
                      <a:pt x="4239" y="5114"/>
                    </a:lnTo>
                    <a:lnTo>
                      <a:pt x="4216" y="5121"/>
                    </a:lnTo>
                    <a:lnTo>
                      <a:pt x="4193" y="5126"/>
                    </a:lnTo>
                    <a:lnTo>
                      <a:pt x="4169" y="5130"/>
                    </a:lnTo>
                    <a:lnTo>
                      <a:pt x="4145" y="5131"/>
                    </a:lnTo>
                    <a:lnTo>
                      <a:pt x="4121" y="5131"/>
                    </a:lnTo>
                    <a:lnTo>
                      <a:pt x="4097" y="5129"/>
                    </a:lnTo>
                    <a:lnTo>
                      <a:pt x="4072" y="5124"/>
                    </a:lnTo>
                    <a:lnTo>
                      <a:pt x="4048" y="5118"/>
                    </a:lnTo>
                    <a:lnTo>
                      <a:pt x="4024" y="5109"/>
                    </a:lnTo>
                    <a:lnTo>
                      <a:pt x="4000" y="5098"/>
                    </a:lnTo>
                    <a:lnTo>
                      <a:pt x="3976" y="5085"/>
                    </a:lnTo>
                    <a:lnTo>
                      <a:pt x="3952" y="5070"/>
                    </a:lnTo>
                    <a:lnTo>
                      <a:pt x="619" y="2834"/>
                    </a:lnTo>
                    <a:close/>
                    <a:moveTo>
                      <a:pt x="680" y="1034"/>
                    </a:moveTo>
                    <a:lnTo>
                      <a:pt x="680" y="1034"/>
                    </a:lnTo>
                    <a:lnTo>
                      <a:pt x="846" y="894"/>
                    </a:lnTo>
                    <a:lnTo>
                      <a:pt x="849" y="892"/>
                    </a:lnTo>
                    <a:lnTo>
                      <a:pt x="886" y="863"/>
                    </a:lnTo>
                    <a:lnTo>
                      <a:pt x="836" y="864"/>
                    </a:lnTo>
                    <a:lnTo>
                      <a:pt x="784" y="865"/>
                    </a:lnTo>
                    <a:lnTo>
                      <a:pt x="733" y="866"/>
                    </a:lnTo>
                    <a:lnTo>
                      <a:pt x="682" y="867"/>
                    </a:lnTo>
                    <a:lnTo>
                      <a:pt x="632" y="867"/>
                    </a:lnTo>
                    <a:lnTo>
                      <a:pt x="581" y="866"/>
                    </a:lnTo>
                    <a:lnTo>
                      <a:pt x="533" y="862"/>
                    </a:lnTo>
                    <a:lnTo>
                      <a:pt x="509" y="860"/>
                    </a:lnTo>
                    <a:lnTo>
                      <a:pt x="485" y="857"/>
                    </a:lnTo>
                    <a:lnTo>
                      <a:pt x="462" y="853"/>
                    </a:lnTo>
                    <a:lnTo>
                      <a:pt x="439" y="848"/>
                    </a:lnTo>
                    <a:lnTo>
                      <a:pt x="418" y="842"/>
                    </a:lnTo>
                    <a:lnTo>
                      <a:pt x="395" y="836"/>
                    </a:lnTo>
                    <a:lnTo>
                      <a:pt x="374" y="829"/>
                    </a:lnTo>
                    <a:lnTo>
                      <a:pt x="354" y="820"/>
                    </a:lnTo>
                    <a:lnTo>
                      <a:pt x="335" y="810"/>
                    </a:lnTo>
                    <a:lnTo>
                      <a:pt x="316" y="799"/>
                    </a:lnTo>
                    <a:lnTo>
                      <a:pt x="297" y="787"/>
                    </a:lnTo>
                    <a:lnTo>
                      <a:pt x="280" y="774"/>
                    </a:lnTo>
                    <a:lnTo>
                      <a:pt x="264" y="760"/>
                    </a:lnTo>
                    <a:lnTo>
                      <a:pt x="248" y="744"/>
                    </a:lnTo>
                    <a:lnTo>
                      <a:pt x="234" y="727"/>
                    </a:lnTo>
                    <a:lnTo>
                      <a:pt x="220" y="707"/>
                    </a:lnTo>
                    <a:lnTo>
                      <a:pt x="207" y="687"/>
                    </a:lnTo>
                    <a:lnTo>
                      <a:pt x="195" y="665"/>
                    </a:lnTo>
                    <a:lnTo>
                      <a:pt x="194" y="695"/>
                    </a:lnTo>
                    <a:lnTo>
                      <a:pt x="196" y="724"/>
                    </a:lnTo>
                    <a:lnTo>
                      <a:pt x="199" y="751"/>
                    </a:lnTo>
                    <a:lnTo>
                      <a:pt x="205" y="776"/>
                    </a:lnTo>
                    <a:lnTo>
                      <a:pt x="211" y="799"/>
                    </a:lnTo>
                    <a:lnTo>
                      <a:pt x="219" y="822"/>
                    </a:lnTo>
                    <a:lnTo>
                      <a:pt x="229" y="842"/>
                    </a:lnTo>
                    <a:lnTo>
                      <a:pt x="239" y="861"/>
                    </a:lnTo>
                    <a:lnTo>
                      <a:pt x="251" y="879"/>
                    </a:lnTo>
                    <a:lnTo>
                      <a:pt x="264" y="895"/>
                    </a:lnTo>
                    <a:lnTo>
                      <a:pt x="279" y="910"/>
                    </a:lnTo>
                    <a:lnTo>
                      <a:pt x="294" y="925"/>
                    </a:lnTo>
                    <a:lnTo>
                      <a:pt x="311" y="937"/>
                    </a:lnTo>
                    <a:lnTo>
                      <a:pt x="328" y="949"/>
                    </a:lnTo>
                    <a:lnTo>
                      <a:pt x="346" y="959"/>
                    </a:lnTo>
                    <a:lnTo>
                      <a:pt x="364" y="969"/>
                    </a:lnTo>
                    <a:lnTo>
                      <a:pt x="383" y="977"/>
                    </a:lnTo>
                    <a:lnTo>
                      <a:pt x="402" y="985"/>
                    </a:lnTo>
                    <a:lnTo>
                      <a:pt x="423" y="992"/>
                    </a:lnTo>
                    <a:lnTo>
                      <a:pt x="443" y="998"/>
                    </a:lnTo>
                    <a:lnTo>
                      <a:pt x="464" y="1004"/>
                    </a:lnTo>
                    <a:lnTo>
                      <a:pt x="484" y="1008"/>
                    </a:lnTo>
                    <a:lnTo>
                      <a:pt x="526" y="1016"/>
                    </a:lnTo>
                    <a:lnTo>
                      <a:pt x="567" y="1023"/>
                    </a:lnTo>
                    <a:lnTo>
                      <a:pt x="606" y="1028"/>
                    </a:lnTo>
                    <a:lnTo>
                      <a:pt x="680" y="1034"/>
                    </a:lnTo>
                    <a:close/>
                    <a:moveTo>
                      <a:pt x="1326" y="522"/>
                    </a:moveTo>
                    <a:lnTo>
                      <a:pt x="1326" y="522"/>
                    </a:lnTo>
                    <a:lnTo>
                      <a:pt x="1381" y="478"/>
                    </a:lnTo>
                    <a:lnTo>
                      <a:pt x="1436" y="443"/>
                    </a:lnTo>
                    <a:lnTo>
                      <a:pt x="1466" y="424"/>
                    </a:lnTo>
                    <a:lnTo>
                      <a:pt x="1499" y="405"/>
                    </a:lnTo>
                    <a:lnTo>
                      <a:pt x="1535" y="384"/>
                    </a:lnTo>
                    <a:lnTo>
                      <a:pt x="1571" y="364"/>
                    </a:lnTo>
                    <a:lnTo>
                      <a:pt x="1608" y="345"/>
                    </a:lnTo>
                    <a:lnTo>
                      <a:pt x="1647" y="326"/>
                    </a:lnTo>
                    <a:lnTo>
                      <a:pt x="1686" y="308"/>
                    </a:lnTo>
                    <a:lnTo>
                      <a:pt x="1724" y="291"/>
                    </a:lnTo>
                    <a:lnTo>
                      <a:pt x="1764" y="277"/>
                    </a:lnTo>
                    <a:lnTo>
                      <a:pt x="1802" y="264"/>
                    </a:lnTo>
                    <a:lnTo>
                      <a:pt x="1841" y="254"/>
                    </a:lnTo>
                    <a:lnTo>
                      <a:pt x="1859" y="250"/>
                    </a:lnTo>
                    <a:lnTo>
                      <a:pt x="1877" y="247"/>
                    </a:lnTo>
                    <a:lnTo>
                      <a:pt x="1895" y="244"/>
                    </a:lnTo>
                    <a:lnTo>
                      <a:pt x="1913" y="243"/>
                    </a:lnTo>
                    <a:lnTo>
                      <a:pt x="1930" y="242"/>
                    </a:lnTo>
                    <a:lnTo>
                      <a:pt x="1947" y="242"/>
                    </a:lnTo>
                    <a:lnTo>
                      <a:pt x="1969" y="244"/>
                    </a:lnTo>
                    <a:lnTo>
                      <a:pt x="1990" y="247"/>
                    </a:lnTo>
                    <a:lnTo>
                      <a:pt x="2009" y="251"/>
                    </a:lnTo>
                    <a:lnTo>
                      <a:pt x="2028" y="257"/>
                    </a:lnTo>
                    <a:lnTo>
                      <a:pt x="2046" y="265"/>
                    </a:lnTo>
                    <a:lnTo>
                      <a:pt x="2062" y="273"/>
                    </a:lnTo>
                    <a:lnTo>
                      <a:pt x="2078" y="282"/>
                    </a:lnTo>
                    <a:lnTo>
                      <a:pt x="2092" y="293"/>
                    </a:lnTo>
                    <a:lnTo>
                      <a:pt x="2105" y="305"/>
                    </a:lnTo>
                    <a:lnTo>
                      <a:pt x="2118" y="317"/>
                    </a:lnTo>
                    <a:lnTo>
                      <a:pt x="2129" y="329"/>
                    </a:lnTo>
                    <a:lnTo>
                      <a:pt x="2141" y="343"/>
                    </a:lnTo>
                    <a:lnTo>
                      <a:pt x="2151" y="356"/>
                    </a:lnTo>
                    <a:lnTo>
                      <a:pt x="2160" y="370"/>
                    </a:lnTo>
                    <a:lnTo>
                      <a:pt x="2168" y="384"/>
                    </a:lnTo>
                    <a:lnTo>
                      <a:pt x="2176" y="398"/>
                    </a:lnTo>
                    <a:lnTo>
                      <a:pt x="2189" y="427"/>
                    </a:lnTo>
                    <a:lnTo>
                      <a:pt x="2199" y="454"/>
                    </a:lnTo>
                    <a:lnTo>
                      <a:pt x="2207" y="479"/>
                    </a:lnTo>
                    <a:lnTo>
                      <a:pt x="2213" y="502"/>
                    </a:lnTo>
                    <a:lnTo>
                      <a:pt x="2217" y="522"/>
                    </a:lnTo>
                    <a:lnTo>
                      <a:pt x="2220" y="536"/>
                    </a:lnTo>
                    <a:lnTo>
                      <a:pt x="2222" y="549"/>
                    </a:lnTo>
                    <a:lnTo>
                      <a:pt x="2226" y="545"/>
                    </a:lnTo>
                    <a:lnTo>
                      <a:pt x="2237" y="536"/>
                    </a:lnTo>
                    <a:lnTo>
                      <a:pt x="2247" y="530"/>
                    </a:lnTo>
                    <a:lnTo>
                      <a:pt x="2258" y="523"/>
                    </a:lnTo>
                    <a:lnTo>
                      <a:pt x="2272" y="516"/>
                    </a:lnTo>
                    <a:lnTo>
                      <a:pt x="2288" y="509"/>
                    </a:lnTo>
                    <a:lnTo>
                      <a:pt x="2307" y="502"/>
                    </a:lnTo>
                    <a:lnTo>
                      <a:pt x="2329" y="496"/>
                    </a:lnTo>
                    <a:lnTo>
                      <a:pt x="2354" y="491"/>
                    </a:lnTo>
                    <a:lnTo>
                      <a:pt x="2382" y="488"/>
                    </a:lnTo>
                    <a:lnTo>
                      <a:pt x="2412" y="486"/>
                    </a:lnTo>
                    <a:lnTo>
                      <a:pt x="2447" y="486"/>
                    </a:lnTo>
                    <a:lnTo>
                      <a:pt x="2484" y="489"/>
                    </a:lnTo>
                    <a:lnTo>
                      <a:pt x="2525" y="494"/>
                    </a:lnTo>
                    <a:lnTo>
                      <a:pt x="2547" y="498"/>
                    </a:lnTo>
                    <a:lnTo>
                      <a:pt x="2567" y="504"/>
                    </a:lnTo>
                    <a:lnTo>
                      <a:pt x="2588" y="511"/>
                    </a:lnTo>
                    <a:lnTo>
                      <a:pt x="2608" y="519"/>
                    </a:lnTo>
                    <a:lnTo>
                      <a:pt x="2627" y="527"/>
                    </a:lnTo>
                    <a:lnTo>
                      <a:pt x="2647" y="537"/>
                    </a:lnTo>
                    <a:lnTo>
                      <a:pt x="2666" y="547"/>
                    </a:lnTo>
                    <a:lnTo>
                      <a:pt x="2685" y="558"/>
                    </a:lnTo>
                    <a:lnTo>
                      <a:pt x="2703" y="570"/>
                    </a:lnTo>
                    <a:lnTo>
                      <a:pt x="2720" y="582"/>
                    </a:lnTo>
                    <a:lnTo>
                      <a:pt x="2737" y="595"/>
                    </a:lnTo>
                    <a:lnTo>
                      <a:pt x="2755" y="608"/>
                    </a:lnTo>
                    <a:lnTo>
                      <a:pt x="2786" y="636"/>
                    </a:lnTo>
                    <a:lnTo>
                      <a:pt x="2814" y="664"/>
                    </a:lnTo>
                    <a:lnTo>
                      <a:pt x="2840" y="690"/>
                    </a:lnTo>
                    <a:lnTo>
                      <a:pt x="2864" y="717"/>
                    </a:lnTo>
                    <a:lnTo>
                      <a:pt x="2885" y="741"/>
                    </a:lnTo>
                    <a:lnTo>
                      <a:pt x="2901" y="762"/>
                    </a:lnTo>
                    <a:lnTo>
                      <a:pt x="2925" y="793"/>
                    </a:lnTo>
                    <a:lnTo>
                      <a:pt x="2933" y="805"/>
                    </a:lnTo>
                    <a:lnTo>
                      <a:pt x="488" y="2622"/>
                    </a:lnTo>
                    <a:lnTo>
                      <a:pt x="481" y="2613"/>
                    </a:lnTo>
                    <a:lnTo>
                      <a:pt x="462" y="2589"/>
                    </a:lnTo>
                    <a:lnTo>
                      <a:pt x="449" y="2571"/>
                    </a:lnTo>
                    <a:lnTo>
                      <a:pt x="434" y="2549"/>
                    </a:lnTo>
                    <a:lnTo>
                      <a:pt x="419" y="2526"/>
                    </a:lnTo>
                    <a:lnTo>
                      <a:pt x="402" y="2500"/>
                    </a:lnTo>
                    <a:lnTo>
                      <a:pt x="386" y="2473"/>
                    </a:lnTo>
                    <a:lnTo>
                      <a:pt x="370" y="2442"/>
                    </a:lnTo>
                    <a:lnTo>
                      <a:pt x="355" y="2411"/>
                    </a:lnTo>
                    <a:lnTo>
                      <a:pt x="342" y="2378"/>
                    </a:lnTo>
                    <a:lnTo>
                      <a:pt x="331" y="2344"/>
                    </a:lnTo>
                    <a:lnTo>
                      <a:pt x="326" y="2327"/>
                    </a:lnTo>
                    <a:lnTo>
                      <a:pt x="322" y="2310"/>
                    </a:lnTo>
                    <a:lnTo>
                      <a:pt x="318" y="2293"/>
                    </a:lnTo>
                    <a:lnTo>
                      <a:pt x="315" y="2276"/>
                    </a:lnTo>
                    <a:lnTo>
                      <a:pt x="313" y="2259"/>
                    </a:lnTo>
                    <a:lnTo>
                      <a:pt x="312" y="2241"/>
                    </a:lnTo>
                    <a:lnTo>
                      <a:pt x="312" y="2224"/>
                    </a:lnTo>
                    <a:lnTo>
                      <a:pt x="313" y="2208"/>
                    </a:lnTo>
                    <a:lnTo>
                      <a:pt x="315" y="2192"/>
                    </a:lnTo>
                    <a:lnTo>
                      <a:pt x="318" y="2177"/>
                    </a:lnTo>
                    <a:lnTo>
                      <a:pt x="321" y="2162"/>
                    </a:lnTo>
                    <a:lnTo>
                      <a:pt x="326" y="2147"/>
                    </a:lnTo>
                    <a:lnTo>
                      <a:pt x="331" y="2133"/>
                    </a:lnTo>
                    <a:lnTo>
                      <a:pt x="336" y="2120"/>
                    </a:lnTo>
                    <a:lnTo>
                      <a:pt x="342" y="2108"/>
                    </a:lnTo>
                    <a:lnTo>
                      <a:pt x="349" y="2095"/>
                    </a:lnTo>
                    <a:lnTo>
                      <a:pt x="363" y="2073"/>
                    </a:lnTo>
                    <a:lnTo>
                      <a:pt x="378" y="2052"/>
                    </a:lnTo>
                    <a:lnTo>
                      <a:pt x="394" y="2032"/>
                    </a:lnTo>
                    <a:lnTo>
                      <a:pt x="411" y="2016"/>
                    </a:lnTo>
                    <a:lnTo>
                      <a:pt x="427" y="2002"/>
                    </a:lnTo>
                    <a:lnTo>
                      <a:pt x="442" y="1990"/>
                    </a:lnTo>
                    <a:lnTo>
                      <a:pt x="455" y="1980"/>
                    </a:lnTo>
                    <a:lnTo>
                      <a:pt x="474" y="1966"/>
                    </a:lnTo>
                    <a:lnTo>
                      <a:pt x="482" y="1962"/>
                    </a:lnTo>
                    <a:lnTo>
                      <a:pt x="475" y="1958"/>
                    </a:lnTo>
                    <a:lnTo>
                      <a:pt x="457" y="1945"/>
                    </a:lnTo>
                    <a:lnTo>
                      <a:pt x="444" y="1935"/>
                    </a:lnTo>
                    <a:lnTo>
                      <a:pt x="429" y="1922"/>
                    </a:lnTo>
                    <a:lnTo>
                      <a:pt x="412" y="1906"/>
                    </a:lnTo>
                    <a:lnTo>
                      <a:pt x="392" y="1887"/>
                    </a:lnTo>
                    <a:lnTo>
                      <a:pt x="373" y="1865"/>
                    </a:lnTo>
                    <a:lnTo>
                      <a:pt x="352" y="1838"/>
                    </a:lnTo>
                    <a:lnTo>
                      <a:pt x="330" y="1808"/>
                    </a:lnTo>
                    <a:lnTo>
                      <a:pt x="308" y="1774"/>
                    </a:lnTo>
                    <a:lnTo>
                      <a:pt x="285" y="1735"/>
                    </a:lnTo>
                    <a:lnTo>
                      <a:pt x="263" y="1693"/>
                    </a:lnTo>
                    <a:lnTo>
                      <a:pt x="252" y="1670"/>
                    </a:lnTo>
                    <a:lnTo>
                      <a:pt x="242" y="1646"/>
                    </a:lnTo>
                    <a:lnTo>
                      <a:pt x="231" y="1619"/>
                    </a:lnTo>
                    <a:lnTo>
                      <a:pt x="221" y="1593"/>
                    </a:lnTo>
                    <a:lnTo>
                      <a:pt x="213" y="1571"/>
                    </a:lnTo>
                    <a:lnTo>
                      <a:pt x="208" y="1549"/>
                    </a:lnTo>
                    <a:lnTo>
                      <a:pt x="204" y="1527"/>
                    </a:lnTo>
                    <a:lnTo>
                      <a:pt x="203" y="1507"/>
                    </a:lnTo>
                    <a:lnTo>
                      <a:pt x="203" y="1487"/>
                    </a:lnTo>
                    <a:lnTo>
                      <a:pt x="204" y="1468"/>
                    </a:lnTo>
                    <a:lnTo>
                      <a:pt x="208" y="1449"/>
                    </a:lnTo>
                    <a:lnTo>
                      <a:pt x="213" y="1430"/>
                    </a:lnTo>
                    <a:lnTo>
                      <a:pt x="219" y="1412"/>
                    </a:lnTo>
                    <a:lnTo>
                      <a:pt x="226" y="1395"/>
                    </a:lnTo>
                    <a:lnTo>
                      <a:pt x="235" y="1379"/>
                    </a:lnTo>
                    <a:lnTo>
                      <a:pt x="244" y="1363"/>
                    </a:lnTo>
                    <a:lnTo>
                      <a:pt x="255" y="1347"/>
                    </a:lnTo>
                    <a:lnTo>
                      <a:pt x="266" y="1333"/>
                    </a:lnTo>
                    <a:lnTo>
                      <a:pt x="278" y="1317"/>
                    </a:lnTo>
                    <a:lnTo>
                      <a:pt x="291" y="1304"/>
                    </a:lnTo>
                    <a:lnTo>
                      <a:pt x="305" y="1291"/>
                    </a:lnTo>
                    <a:lnTo>
                      <a:pt x="319" y="1278"/>
                    </a:lnTo>
                    <a:lnTo>
                      <a:pt x="333" y="1266"/>
                    </a:lnTo>
                    <a:lnTo>
                      <a:pt x="348" y="1255"/>
                    </a:lnTo>
                    <a:lnTo>
                      <a:pt x="377" y="1234"/>
                    </a:lnTo>
                    <a:lnTo>
                      <a:pt x="407" y="1215"/>
                    </a:lnTo>
                    <a:lnTo>
                      <a:pt x="435" y="1199"/>
                    </a:lnTo>
                    <a:lnTo>
                      <a:pt x="461" y="1185"/>
                    </a:lnTo>
                    <a:lnTo>
                      <a:pt x="485" y="1173"/>
                    </a:lnTo>
                    <a:lnTo>
                      <a:pt x="506" y="1164"/>
                    </a:lnTo>
                    <a:lnTo>
                      <a:pt x="452" y="1152"/>
                    </a:lnTo>
                    <a:lnTo>
                      <a:pt x="421" y="1144"/>
                    </a:lnTo>
                    <a:lnTo>
                      <a:pt x="386" y="1135"/>
                    </a:lnTo>
                    <a:lnTo>
                      <a:pt x="350" y="1124"/>
                    </a:lnTo>
                    <a:lnTo>
                      <a:pt x="313" y="1110"/>
                    </a:lnTo>
                    <a:lnTo>
                      <a:pt x="275" y="1096"/>
                    </a:lnTo>
                    <a:lnTo>
                      <a:pt x="238" y="1080"/>
                    </a:lnTo>
                    <a:lnTo>
                      <a:pt x="200" y="1063"/>
                    </a:lnTo>
                    <a:lnTo>
                      <a:pt x="182" y="1053"/>
                    </a:lnTo>
                    <a:lnTo>
                      <a:pt x="164" y="1043"/>
                    </a:lnTo>
                    <a:lnTo>
                      <a:pt x="147" y="1033"/>
                    </a:lnTo>
                    <a:lnTo>
                      <a:pt x="131" y="1022"/>
                    </a:lnTo>
                    <a:lnTo>
                      <a:pt x="115" y="1009"/>
                    </a:lnTo>
                    <a:lnTo>
                      <a:pt x="99" y="997"/>
                    </a:lnTo>
                    <a:lnTo>
                      <a:pt x="84" y="985"/>
                    </a:lnTo>
                    <a:lnTo>
                      <a:pt x="71" y="972"/>
                    </a:lnTo>
                    <a:lnTo>
                      <a:pt x="58" y="958"/>
                    </a:lnTo>
                    <a:lnTo>
                      <a:pt x="46" y="944"/>
                    </a:lnTo>
                    <a:lnTo>
                      <a:pt x="36" y="930"/>
                    </a:lnTo>
                    <a:lnTo>
                      <a:pt x="26" y="914"/>
                    </a:lnTo>
                    <a:lnTo>
                      <a:pt x="18" y="898"/>
                    </a:lnTo>
                    <a:lnTo>
                      <a:pt x="11" y="882"/>
                    </a:lnTo>
                    <a:lnTo>
                      <a:pt x="8" y="871"/>
                    </a:lnTo>
                    <a:lnTo>
                      <a:pt x="5" y="859"/>
                    </a:lnTo>
                    <a:lnTo>
                      <a:pt x="3" y="848"/>
                    </a:lnTo>
                    <a:lnTo>
                      <a:pt x="1" y="835"/>
                    </a:lnTo>
                    <a:lnTo>
                      <a:pt x="0" y="822"/>
                    </a:lnTo>
                    <a:lnTo>
                      <a:pt x="0" y="807"/>
                    </a:lnTo>
                    <a:lnTo>
                      <a:pt x="1" y="779"/>
                    </a:lnTo>
                    <a:lnTo>
                      <a:pt x="5" y="749"/>
                    </a:lnTo>
                    <a:lnTo>
                      <a:pt x="11" y="717"/>
                    </a:lnTo>
                    <a:lnTo>
                      <a:pt x="19" y="683"/>
                    </a:lnTo>
                    <a:lnTo>
                      <a:pt x="28" y="649"/>
                    </a:lnTo>
                    <a:lnTo>
                      <a:pt x="39" y="614"/>
                    </a:lnTo>
                    <a:lnTo>
                      <a:pt x="52" y="577"/>
                    </a:lnTo>
                    <a:lnTo>
                      <a:pt x="65" y="541"/>
                    </a:lnTo>
                    <a:lnTo>
                      <a:pt x="80" y="503"/>
                    </a:lnTo>
                    <a:lnTo>
                      <a:pt x="96" y="466"/>
                    </a:lnTo>
                    <a:lnTo>
                      <a:pt x="113" y="430"/>
                    </a:lnTo>
                    <a:lnTo>
                      <a:pt x="148" y="356"/>
                    </a:lnTo>
                    <a:lnTo>
                      <a:pt x="183" y="285"/>
                    </a:lnTo>
                    <a:lnTo>
                      <a:pt x="220" y="220"/>
                    </a:lnTo>
                    <a:lnTo>
                      <a:pt x="253" y="159"/>
                    </a:lnTo>
                    <a:lnTo>
                      <a:pt x="283" y="106"/>
                    </a:lnTo>
                    <a:lnTo>
                      <a:pt x="310" y="62"/>
                    </a:lnTo>
                    <a:lnTo>
                      <a:pt x="331" y="28"/>
                    </a:lnTo>
                    <a:lnTo>
                      <a:pt x="348" y="0"/>
                    </a:lnTo>
                    <a:lnTo>
                      <a:pt x="358" y="18"/>
                    </a:lnTo>
                    <a:lnTo>
                      <a:pt x="371" y="37"/>
                    </a:lnTo>
                    <a:lnTo>
                      <a:pt x="388" y="62"/>
                    </a:lnTo>
                    <a:lnTo>
                      <a:pt x="411" y="89"/>
                    </a:lnTo>
                    <a:lnTo>
                      <a:pt x="424" y="105"/>
                    </a:lnTo>
                    <a:lnTo>
                      <a:pt x="438" y="120"/>
                    </a:lnTo>
                    <a:lnTo>
                      <a:pt x="454" y="135"/>
                    </a:lnTo>
                    <a:lnTo>
                      <a:pt x="470" y="150"/>
                    </a:lnTo>
                    <a:lnTo>
                      <a:pt x="487" y="164"/>
                    </a:lnTo>
                    <a:lnTo>
                      <a:pt x="506" y="178"/>
                    </a:lnTo>
                    <a:lnTo>
                      <a:pt x="527" y="191"/>
                    </a:lnTo>
                    <a:lnTo>
                      <a:pt x="547" y="205"/>
                    </a:lnTo>
                    <a:lnTo>
                      <a:pt x="569" y="216"/>
                    </a:lnTo>
                    <a:lnTo>
                      <a:pt x="592" y="225"/>
                    </a:lnTo>
                    <a:lnTo>
                      <a:pt x="617" y="233"/>
                    </a:lnTo>
                    <a:lnTo>
                      <a:pt x="642" y="240"/>
                    </a:lnTo>
                    <a:lnTo>
                      <a:pt x="668" y="244"/>
                    </a:lnTo>
                    <a:lnTo>
                      <a:pt x="696" y="246"/>
                    </a:lnTo>
                    <a:lnTo>
                      <a:pt x="710" y="246"/>
                    </a:lnTo>
                    <a:lnTo>
                      <a:pt x="725" y="246"/>
                    </a:lnTo>
                    <a:lnTo>
                      <a:pt x="739" y="245"/>
                    </a:lnTo>
                    <a:lnTo>
                      <a:pt x="754" y="243"/>
                    </a:lnTo>
                    <a:lnTo>
                      <a:pt x="769" y="241"/>
                    </a:lnTo>
                    <a:lnTo>
                      <a:pt x="784" y="237"/>
                    </a:lnTo>
                    <a:lnTo>
                      <a:pt x="800" y="234"/>
                    </a:lnTo>
                    <a:lnTo>
                      <a:pt x="817" y="229"/>
                    </a:lnTo>
                    <a:lnTo>
                      <a:pt x="833" y="223"/>
                    </a:lnTo>
                    <a:lnTo>
                      <a:pt x="849" y="217"/>
                    </a:lnTo>
                    <a:lnTo>
                      <a:pt x="865" y="210"/>
                    </a:lnTo>
                    <a:lnTo>
                      <a:pt x="882" y="202"/>
                    </a:lnTo>
                    <a:lnTo>
                      <a:pt x="899" y="192"/>
                    </a:lnTo>
                    <a:lnTo>
                      <a:pt x="917" y="182"/>
                    </a:lnTo>
                    <a:lnTo>
                      <a:pt x="935" y="172"/>
                    </a:lnTo>
                    <a:lnTo>
                      <a:pt x="952" y="160"/>
                    </a:lnTo>
                    <a:lnTo>
                      <a:pt x="981" y="141"/>
                    </a:lnTo>
                    <a:lnTo>
                      <a:pt x="1009" y="127"/>
                    </a:lnTo>
                    <a:lnTo>
                      <a:pt x="1023" y="120"/>
                    </a:lnTo>
                    <a:lnTo>
                      <a:pt x="1036" y="115"/>
                    </a:lnTo>
                    <a:lnTo>
                      <a:pt x="1048" y="111"/>
                    </a:lnTo>
                    <a:lnTo>
                      <a:pt x="1060" y="107"/>
                    </a:lnTo>
                    <a:lnTo>
                      <a:pt x="1072" y="104"/>
                    </a:lnTo>
                    <a:lnTo>
                      <a:pt x="1083" y="102"/>
                    </a:lnTo>
                    <a:lnTo>
                      <a:pt x="1094" y="100"/>
                    </a:lnTo>
                    <a:lnTo>
                      <a:pt x="1105" y="100"/>
                    </a:lnTo>
                    <a:lnTo>
                      <a:pt x="1115" y="100"/>
                    </a:lnTo>
                    <a:lnTo>
                      <a:pt x="1126" y="100"/>
                    </a:lnTo>
                    <a:lnTo>
                      <a:pt x="1136" y="102"/>
                    </a:lnTo>
                    <a:lnTo>
                      <a:pt x="1145" y="103"/>
                    </a:lnTo>
                    <a:lnTo>
                      <a:pt x="1154" y="106"/>
                    </a:lnTo>
                    <a:lnTo>
                      <a:pt x="1163" y="109"/>
                    </a:lnTo>
                    <a:lnTo>
                      <a:pt x="1171" y="113"/>
                    </a:lnTo>
                    <a:lnTo>
                      <a:pt x="1180" y="117"/>
                    </a:lnTo>
                    <a:lnTo>
                      <a:pt x="1195" y="127"/>
                    </a:lnTo>
                    <a:lnTo>
                      <a:pt x="1209" y="139"/>
                    </a:lnTo>
                    <a:lnTo>
                      <a:pt x="1223" y="153"/>
                    </a:lnTo>
                    <a:lnTo>
                      <a:pt x="1236" y="168"/>
                    </a:lnTo>
                    <a:lnTo>
                      <a:pt x="1247" y="184"/>
                    </a:lnTo>
                    <a:lnTo>
                      <a:pt x="1257" y="203"/>
                    </a:lnTo>
                    <a:lnTo>
                      <a:pt x="1266" y="222"/>
                    </a:lnTo>
                    <a:lnTo>
                      <a:pt x="1275" y="242"/>
                    </a:lnTo>
                    <a:lnTo>
                      <a:pt x="1282" y="263"/>
                    </a:lnTo>
                    <a:lnTo>
                      <a:pt x="1289" y="284"/>
                    </a:lnTo>
                    <a:lnTo>
                      <a:pt x="1295" y="306"/>
                    </a:lnTo>
                    <a:lnTo>
                      <a:pt x="1301" y="328"/>
                    </a:lnTo>
                    <a:lnTo>
                      <a:pt x="1305" y="350"/>
                    </a:lnTo>
                    <a:lnTo>
                      <a:pt x="1309" y="371"/>
                    </a:lnTo>
                    <a:lnTo>
                      <a:pt x="1316" y="415"/>
                    </a:lnTo>
                    <a:lnTo>
                      <a:pt x="1320" y="454"/>
                    </a:lnTo>
                    <a:lnTo>
                      <a:pt x="1324" y="490"/>
                    </a:lnTo>
                    <a:lnTo>
                      <a:pt x="1326" y="52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grpSp>
        <p:nvGrpSpPr>
          <p:cNvPr id="41" name="组合 40"/>
          <p:cNvGrpSpPr/>
          <p:nvPr userDrawn="1">
            <p:custDataLst>
              <p:tags r:id="rId13"/>
            </p:custDataLst>
          </p:nvPr>
        </p:nvGrpSpPr>
        <p:grpSpPr>
          <a:xfrm>
            <a:off x="10488064" y="878421"/>
            <a:ext cx="885324" cy="885324"/>
            <a:chOff x="405189" y="6659321"/>
            <a:chExt cx="651811" cy="651811"/>
          </a:xfrm>
        </p:grpSpPr>
        <p:sp>
          <p:nvSpPr>
            <p:cNvPr id="42" name="椭圆 41"/>
            <p:cNvSpPr/>
            <p:nvPr>
              <p:custDataLst>
                <p:tags r:id="rId14"/>
              </p:custDataLst>
            </p:nvPr>
          </p:nvSpPr>
          <p:spPr>
            <a:xfrm>
              <a:off x="405189" y="6659321"/>
              <a:ext cx="651811" cy="651811"/>
            </a:xfrm>
            <a:prstGeom prst="ellipse">
              <a:avLst/>
            </a:prstGeom>
            <a:solidFill>
              <a:srgbClr val="FEFDFD">
                <a:alpha val="4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KSO_Shape"/>
            <p:cNvSpPr/>
            <p:nvPr>
              <p:custDataLst>
                <p:tags r:id="rId15"/>
              </p:custDataLst>
            </p:nvPr>
          </p:nvSpPr>
          <p:spPr bwMode="auto">
            <a:xfrm>
              <a:off x="569682" y="6746544"/>
              <a:ext cx="373624" cy="451965"/>
            </a:xfrm>
            <a:custGeom>
              <a:avLst/>
              <a:gdLst>
                <a:gd name="T0" fmla="*/ 982332 w 968375"/>
                <a:gd name="T1" fmla="*/ 11040171 h 1170887"/>
                <a:gd name="T2" fmla="*/ 4740830 w 968375"/>
                <a:gd name="T3" fmla="*/ 12706916 h 1170887"/>
                <a:gd name="T4" fmla="*/ 8456611 w 968375"/>
                <a:gd name="T5" fmla="*/ 11125649 h 1170887"/>
                <a:gd name="T6" fmla="*/ 9011845 w 968375"/>
                <a:gd name="T7" fmla="*/ 11382065 h 1170887"/>
                <a:gd name="T8" fmla="*/ 4740830 w 968375"/>
                <a:gd name="T9" fmla="*/ 13347962 h 1170887"/>
                <a:gd name="T10" fmla="*/ 384385 w 968375"/>
                <a:gd name="T11" fmla="*/ 11296598 h 1170887"/>
                <a:gd name="T12" fmla="*/ 982332 w 968375"/>
                <a:gd name="T13" fmla="*/ 11040171 h 1170887"/>
                <a:gd name="T14" fmla="*/ 9908755 w 968375"/>
                <a:gd name="T15" fmla="*/ 7065657 h 1170887"/>
                <a:gd name="T16" fmla="*/ 11019216 w 968375"/>
                <a:gd name="T17" fmla="*/ 8433229 h 1170887"/>
                <a:gd name="T18" fmla="*/ 9609780 w 968375"/>
                <a:gd name="T19" fmla="*/ 9843538 h 1170887"/>
                <a:gd name="T20" fmla="*/ 9097266 w 968375"/>
                <a:gd name="T21" fmla="*/ 9758077 h 1170887"/>
                <a:gd name="T22" fmla="*/ 9438945 w 968375"/>
                <a:gd name="T23" fmla="*/ 9202492 h 1170887"/>
                <a:gd name="T24" fmla="*/ 9609780 w 968375"/>
                <a:gd name="T25" fmla="*/ 9245229 h 1170887"/>
                <a:gd name="T26" fmla="*/ 10378561 w 968375"/>
                <a:gd name="T27" fmla="*/ 8433229 h 1170887"/>
                <a:gd name="T28" fmla="*/ 9866050 w 968375"/>
                <a:gd name="T29" fmla="*/ 7706703 h 1170887"/>
                <a:gd name="T30" fmla="*/ 9908755 w 968375"/>
                <a:gd name="T31" fmla="*/ 7065657 h 1170887"/>
                <a:gd name="T32" fmla="*/ 9353527 w 968375"/>
                <a:gd name="T33" fmla="*/ 6125439 h 1170887"/>
                <a:gd name="T34" fmla="*/ 9438945 w 968375"/>
                <a:gd name="T35" fmla="*/ 6980179 h 1170887"/>
                <a:gd name="T36" fmla="*/ 4740830 w 968375"/>
                <a:gd name="T37" fmla="*/ 11681230 h 1170887"/>
                <a:gd name="T38" fmla="*/ 0 w 968375"/>
                <a:gd name="T39" fmla="*/ 6980179 h 1170887"/>
                <a:gd name="T40" fmla="*/ 85426 w 968375"/>
                <a:gd name="T41" fmla="*/ 6210914 h 1170887"/>
                <a:gd name="T42" fmla="*/ 4740830 w 968375"/>
                <a:gd name="T43" fmla="*/ 8646914 h 1170887"/>
                <a:gd name="T44" fmla="*/ 9353527 w 968375"/>
                <a:gd name="T45" fmla="*/ 6210914 h 1170887"/>
                <a:gd name="T46" fmla="*/ 9353527 w 968375"/>
                <a:gd name="T47" fmla="*/ 6125439 h 1170887"/>
                <a:gd name="T48" fmla="*/ 4740830 w 968375"/>
                <a:gd name="T49" fmla="*/ 4245016 h 1170887"/>
                <a:gd name="T50" fmla="*/ 8840997 w 968375"/>
                <a:gd name="T51" fmla="*/ 6210914 h 1170887"/>
                <a:gd name="T52" fmla="*/ 8798292 w 968375"/>
                <a:gd name="T53" fmla="*/ 6510072 h 1170887"/>
                <a:gd name="T54" fmla="*/ 4740830 w 968375"/>
                <a:gd name="T55" fmla="*/ 5142500 h 1170887"/>
                <a:gd name="T56" fmla="*/ 640655 w 968375"/>
                <a:gd name="T57" fmla="*/ 6510072 h 1170887"/>
                <a:gd name="T58" fmla="*/ 597935 w 968375"/>
                <a:gd name="T59" fmla="*/ 6210914 h 1170887"/>
                <a:gd name="T60" fmla="*/ 4740830 w 968375"/>
                <a:gd name="T61" fmla="*/ 4245016 h 1170887"/>
                <a:gd name="T62" fmla="*/ 6189106 w 968375"/>
                <a:gd name="T63" fmla="*/ 707884 h 1170887"/>
                <a:gd name="T64" fmla="*/ 6306716 w 968375"/>
                <a:gd name="T65" fmla="*/ 4247322 h 1170887"/>
                <a:gd name="T66" fmla="*/ 6189106 w 968375"/>
                <a:gd name="T67" fmla="*/ 707884 h 1170887"/>
                <a:gd name="T68" fmla="*/ 3131011 w 968375"/>
                <a:gd name="T69" fmla="*/ 471928 h 1170887"/>
                <a:gd name="T70" fmla="*/ 3248628 w 968375"/>
                <a:gd name="T71" fmla="*/ 4011367 h 1170887"/>
                <a:gd name="T72" fmla="*/ 3131011 w 968375"/>
                <a:gd name="T73" fmla="*/ 471928 h 1170887"/>
                <a:gd name="T74" fmla="*/ 4660050 w 968375"/>
                <a:gd name="T75" fmla="*/ 0 h 1170887"/>
                <a:gd name="T76" fmla="*/ 4777674 w 968375"/>
                <a:gd name="T77" fmla="*/ 3539433 h 1170887"/>
                <a:gd name="T78" fmla="*/ 4660050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grpSp>
        <p:nvGrpSpPr>
          <p:cNvPr id="54" name="组合 53"/>
          <p:cNvGrpSpPr/>
          <p:nvPr userDrawn="1"/>
        </p:nvGrpSpPr>
        <p:grpSpPr>
          <a:xfrm>
            <a:off x="1076059" y="640553"/>
            <a:ext cx="3407722" cy="3599704"/>
            <a:chOff x="261265" y="1597870"/>
            <a:chExt cx="2508901" cy="2650246"/>
          </a:xfrm>
        </p:grpSpPr>
        <p:cxnSp>
          <p:nvCxnSpPr>
            <p:cNvPr id="30" name="直接连接符 29"/>
            <p:cNvCxnSpPr/>
            <p:nvPr userDrawn="1">
              <p:custDataLst>
                <p:tags r:id="rId16"/>
              </p:custDataLst>
            </p:nvPr>
          </p:nvCxnSpPr>
          <p:spPr>
            <a:xfrm flipH="1">
              <a:off x="762115" y="1597870"/>
              <a:ext cx="2008051" cy="2046742"/>
            </a:xfrm>
            <a:prstGeom prst="line">
              <a:avLst/>
            </a:prstGeom>
            <a:ln w="3175">
              <a:solidFill>
                <a:schemeClr val="accent1">
                  <a:alpha val="38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userDrawn="1">
              <p:custDataLst>
                <p:tags r:id="rId17"/>
              </p:custDataLst>
            </p:nvPr>
          </p:nvGrpSpPr>
          <p:grpSpPr>
            <a:xfrm>
              <a:off x="261265" y="3596305"/>
              <a:ext cx="651811" cy="651811"/>
              <a:chOff x="290109" y="4997180"/>
              <a:chExt cx="651811" cy="651811"/>
            </a:xfrm>
          </p:grpSpPr>
          <p:sp>
            <p:nvSpPr>
              <p:cNvPr id="45" name="椭圆 44"/>
              <p:cNvSpPr/>
              <p:nvPr>
                <p:custDataLst>
                  <p:tags r:id="rId18"/>
                </p:custDataLst>
              </p:nvPr>
            </p:nvSpPr>
            <p:spPr>
              <a:xfrm>
                <a:off x="290109" y="4997180"/>
                <a:ext cx="651811" cy="651811"/>
              </a:xfrm>
              <a:prstGeom prst="ellipse">
                <a:avLst/>
              </a:prstGeom>
              <a:solidFill>
                <a:srgbClr val="FEFDFD">
                  <a:alpha val="4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KSO_Shape"/>
              <p:cNvSpPr/>
              <p:nvPr>
                <p:custDataLst>
                  <p:tags r:id="rId19"/>
                </p:custDataLst>
              </p:nvPr>
            </p:nvSpPr>
            <p:spPr bwMode="auto">
              <a:xfrm>
                <a:off x="416349" y="5115101"/>
                <a:ext cx="399330" cy="415969"/>
              </a:xfrm>
              <a:custGeom>
                <a:avLst/>
                <a:gdLst>
                  <a:gd name="T0" fmla="*/ 794608 w 1816100"/>
                  <a:gd name="T1" fmla="*/ 1893339 h 1892300"/>
                  <a:gd name="T2" fmla="*/ 789573 w 1816100"/>
                  <a:gd name="T3" fmla="*/ 1827949 h 1892300"/>
                  <a:gd name="T4" fmla="*/ 720457 w 1816100"/>
                  <a:gd name="T5" fmla="*/ 1789767 h 1892300"/>
                  <a:gd name="T6" fmla="*/ 659580 w 1816100"/>
                  <a:gd name="T7" fmla="*/ 1752728 h 1892300"/>
                  <a:gd name="T8" fmla="*/ 632804 w 1816100"/>
                  <a:gd name="T9" fmla="*/ 1683907 h 1892300"/>
                  <a:gd name="T10" fmla="*/ 560714 w 1816100"/>
                  <a:gd name="T11" fmla="*/ 1691681 h 1892300"/>
                  <a:gd name="T12" fmla="*/ 539429 w 1816100"/>
                  <a:gd name="T13" fmla="*/ 1635894 h 1892300"/>
                  <a:gd name="T14" fmla="*/ 920110 w 1816100"/>
                  <a:gd name="T15" fmla="*/ 1633708 h 1892300"/>
                  <a:gd name="T16" fmla="*/ 770297 w 1816100"/>
                  <a:gd name="T17" fmla="*/ 1560559 h 1892300"/>
                  <a:gd name="T18" fmla="*/ 911888 w 1816100"/>
                  <a:gd name="T19" fmla="*/ 1229614 h 1892300"/>
                  <a:gd name="T20" fmla="*/ 1030184 w 1816100"/>
                  <a:gd name="T21" fmla="*/ 1649298 h 1892300"/>
                  <a:gd name="T22" fmla="*/ 744720 w 1816100"/>
                  <a:gd name="T23" fmla="*/ 1434327 h 1892300"/>
                  <a:gd name="T24" fmla="*/ 894303 w 1816100"/>
                  <a:gd name="T25" fmla="*/ 1195419 h 1892300"/>
                  <a:gd name="T26" fmla="*/ 230808 w 1816100"/>
                  <a:gd name="T27" fmla="*/ 1360953 h 1892300"/>
                  <a:gd name="T28" fmla="*/ 236521 w 1816100"/>
                  <a:gd name="T29" fmla="*/ 1295928 h 1892300"/>
                  <a:gd name="T30" fmla="*/ 178248 w 1816100"/>
                  <a:gd name="T31" fmla="*/ 1227935 h 1892300"/>
                  <a:gd name="T32" fmla="*/ 116318 w 1816100"/>
                  <a:gd name="T33" fmla="*/ 1198959 h 1892300"/>
                  <a:gd name="T34" fmla="*/ 125002 w 1816100"/>
                  <a:gd name="T35" fmla="*/ 1126860 h 1892300"/>
                  <a:gd name="T36" fmla="*/ 48675 w 1816100"/>
                  <a:gd name="T37" fmla="*/ 1093548 h 1892300"/>
                  <a:gd name="T38" fmla="*/ 0 w 1816100"/>
                  <a:gd name="T39" fmla="*/ 1049058 h 1892300"/>
                  <a:gd name="T40" fmla="*/ 1156786 w 1816100"/>
                  <a:gd name="T41" fmla="*/ 1233243 h 1892300"/>
                  <a:gd name="T42" fmla="*/ 1057165 w 1816100"/>
                  <a:gd name="T43" fmla="*/ 1312366 h 1892300"/>
                  <a:gd name="T44" fmla="*/ 333612 w 1816100"/>
                  <a:gd name="T45" fmla="*/ 960328 h 1892300"/>
                  <a:gd name="T46" fmla="*/ 394765 w 1816100"/>
                  <a:gd name="T47" fmla="*/ 1125102 h 1892300"/>
                  <a:gd name="T48" fmla="*/ 280188 w 1816100"/>
                  <a:gd name="T49" fmla="*/ 961246 h 1892300"/>
                  <a:gd name="T50" fmla="*/ 1328123 w 1816100"/>
                  <a:gd name="T51" fmla="*/ 1054248 h 1892300"/>
                  <a:gd name="T52" fmla="*/ 1217842 w 1816100"/>
                  <a:gd name="T53" fmla="*/ 1101451 h 1892300"/>
                  <a:gd name="T54" fmla="*/ 1369038 w 1816100"/>
                  <a:gd name="T55" fmla="*/ 741124 h 1892300"/>
                  <a:gd name="T56" fmla="*/ 1601801 w 1816100"/>
                  <a:gd name="T57" fmla="*/ 988792 h 1892300"/>
                  <a:gd name="T58" fmla="*/ 1381132 w 1816100"/>
                  <a:gd name="T59" fmla="*/ 896774 h 1892300"/>
                  <a:gd name="T60" fmla="*/ 1491495 w 1816100"/>
                  <a:gd name="T61" fmla="*/ 730542 h 1892300"/>
                  <a:gd name="T62" fmla="*/ 1576678 w 1816100"/>
                  <a:gd name="T63" fmla="*/ 863921 h 1892300"/>
                  <a:gd name="T64" fmla="*/ 1443765 w 1816100"/>
                  <a:gd name="T65" fmla="*/ 741657 h 1892300"/>
                  <a:gd name="T66" fmla="*/ 541674 w 1816100"/>
                  <a:gd name="T67" fmla="*/ 868235 h 1892300"/>
                  <a:gd name="T68" fmla="*/ 495655 w 1816100"/>
                  <a:gd name="T69" fmla="*/ 1137875 h 1892300"/>
                  <a:gd name="T70" fmla="*/ 280217 w 1816100"/>
                  <a:gd name="T71" fmla="*/ 819106 h 1892300"/>
                  <a:gd name="T72" fmla="*/ 1559898 w 1816100"/>
                  <a:gd name="T73" fmla="*/ 480563 h 1892300"/>
                  <a:gd name="T74" fmla="*/ 1572203 w 1816100"/>
                  <a:gd name="T75" fmla="*/ 542848 h 1892300"/>
                  <a:gd name="T76" fmla="*/ 1639429 w 1816100"/>
                  <a:gd name="T77" fmla="*/ 591267 h 1892300"/>
                  <a:gd name="T78" fmla="*/ 1700273 w 1816100"/>
                  <a:gd name="T79" fmla="*/ 613772 h 1892300"/>
                  <a:gd name="T80" fmla="*/ 1710529 w 1816100"/>
                  <a:gd name="T81" fmla="*/ 681058 h 1892300"/>
                  <a:gd name="T82" fmla="*/ 1787325 w 1816100"/>
                  <a:gd name="T83" fmla="*/ 684923 h 1892300"/>
                  <a:gd name="T84" fmla="*/ 1827205 w 1816100"/>
                  <a:gd name="T85" fmla="*/ 731750 h 1892300"/>
                  <a:gd name="T86" fmla="*/ 741775 w 1816100"/>
                  <a:gd name="T87" fmla="*/ 544089 h 1892300"/>
                  <a:gd name="T88" fmla="*/ 662044 w 1816100"/>
                  <a:gd name="T89" fmla="*/ 1053175 h 1892300"/>
                  <a:gd name="T90" fmla="*/ 588285 w 1816100"/>
                  <a:gd name="T91" fmla="*/ 558021 h 1892300"/>
                  <a:gd name="T92" fmla="*/ 998897 w 1816100"/>
                  <a:gd name="T93" fmla="*/ 741195 h 1892300"/>
                  <a:gd name="T94" fmla="*/ 843300 w 1816100"/>
                  <a:gd name="T95" fmla="*/ 495355 h 1892300"/>
                  <a:gd name="T96" fmla="*/ 1334150 w 1816100"/>
                  <a:gd name="T97" fmla="*/ 389796 h 1892300"/>
                  <a:gd name="T98" fmla="*/ 1281783 w 1816100"/>
                  <a:gd name="T99" fmla="*/ 422112 h 1892300"/>
                  <a:gd name="T100" fmla="*/ 1208470 w 1816100"/>
                  <a:gd name="T101" fmla="*/ 253196 h 1892300"/>
                  <a:gd name="T102" fmla="*/ 1304231 w 1816100"/>
                  <a:gd name="T103" fmla="*/ 509168 h 1892300"/>
                  <a:gd name="T104" fmla="*/ 1284362 w 1816100"/>
                  <a:gd name="T105" fmla="*/ 594136 h 1892300"/>
                  <a:gd name="T106" fmla="*/ 1059873 w 1816100"/>
                  <a:gd name="T107" fmla="*/ 296181 h 1892300"/>
                  <a:gd name="T108" fmla="*/ 1387439 w 1816100"/>
                  <a:gd name="T109" fmla="*/ 30137 h 1892300"/>
                  <a:gd name="T110" fmla="*/ 1372357 w 1816100"/>
                  <a:gd name="T111" fmla="*/ 98172 h 1892300"/>
                  <a:gd name="T112" fmla="*/ 1440686 w 1816100"/>
                  <a:gd name="T113" fmla="*/ 146346 h 1892300"/>
                  <a:gd name="T114" fmla="*/ 1493246 w 1816100"/>
                  <a:gd name="T115" fmla="*/ 204108 h 1892300"/>
                  <a:gd name="T116" fmla="*/ 1503529 w 1816100"/>
                  <a:gd name="T117" fmla="*/ 277850 h 1892300"/>
                  <a:gd name="T118" fmla="*/ 1579855 w 1816100"/>
                  <a:gd name="T119" fmla="*/ 285842 h 1892300"/>
                  <a:gd name="T120" fmla="*/ 1605221 w 1816100"/>
                  <a:gd name="T121" fmla="*/ 344060 h 18923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16100" h="1892300">
                    <a:moveTo>
                      <a:pt x="765909" y="1577975"/>
                    </a:moveTo>
                    <a:lnTo>
                      <a:pt x="847726" y="1647245"/>
                    </a:lnTo>
                    <a:lnTo>
                      <a:pt x="839090" y="1880944"/>
                    </a:lnTo>
                    <a:lnTo>
                      <a:pt x="839090" y="1881172"/>
                    </a:lnTo>
                    <a:lnTo>
                      <a:pt x="838408" y="1882080"/>
                    </a:lnTo>
                    <a:lnTo>
                      <a:pt x="835681" y="1884351"/>
                    </a:lnTo>
                    <a:lnTo>
                      <a:pt x="833863" y="1885941"/>
                    </a:lnTo>
                    <a:lnTo>
                      <a:pt x="831590" y="1887531"/>
                    </a:lnTo>
                    <a:lnTo>
                      <a:pt x="828863" y="1889120"/>
                    </a:lnTo>
                    <a:lnTo>
                      <a:pt x="825908" y="1890710"/>
                    </a:lnTo>
                    <a:lnTo>
                      <a:pt x="822499" y="1891619"/>
                    </a:lnTo>
                    <a:lnTo>
                      <a:pt x="818863" y="1892073"/>
                    </a:lnTo>
                    <a:lnTo>
                      <a:pt x="814999" y="1892300"/>
                    </a:lnTo>
                    <a:lnTo>
                      <a:pt x="812954" y="1892300"/>
                    </a:lnTo>
                    <a:lnTo>
                      <a:pt x="810908" y="1892073"/>
                    </a:lnTo>
                    <a:lnTo>
                      <a:pt x="808635" y="1891619"/>
                    </a:lnTo>
                    <a:lnTo>
                      <a:pt x="806363" y="1891165"/>
                    </a:lnTo>
                    <a:lnTo>
                      <a:pt x="804090" y="1890256"/>
                    </a:lnTo>
                    <a:lnTo>
                      <a:pt x="801817" y="1889348"/>
                    </a:lnTo>
                    <a:lnTo>
                      <a:pt x="799090" y="1887985"/>
                    </a:lnTo>
                    <a:lnTo>
                      <a:pt x="796817" y="1886395"/>
                    </a:lnTo>
                    <a:lnTo>
                      <a:pt x="794317" y="1885032"/>
                    </a:lnTo>
                    <a:lnTo>
                      <a:pt x="791590" y="1882988"/>
                    </a:lnTo>
                    <a:lnTo>
                      <a:pt x="789090" y="1880717"/>
                    </a:lnTo>
                    <a:lnTo>
                      <a:pt x="786817" y="1878673"/>
                    </a:lnTo>
                    <a:lnTo>
                      <a:pt x="784772" y="1876402"/>
                    </a:lnTo>
                    <a:lnTo>
                      <a:pt x="782954" y="1874131"/>
                    </a:lnTo>
                    <a:lnTo>
                      <a:pt x="781590" y="1872087"/>
                    </a:lnTo>
                    <a:lnTo>
                      <a:pt x="780227" y="1870043"/>
                    </a:lnTo>
                    <a:lnTo>
                      <a:pt x="779090" y="1867772"/>
                    </a:lnTo>
                    <a:lnTo>
                      <a:pt x="778181" y="1865728"/>
                    </a:lnTo>
                    <a:lnTo>
                      <a:pt x="776818" y="1861640"/>
                    </a:lnTo>
                    <a:lnTo>
                      <a:pt x="776136" y="1857552"/>
                    </a:lnTo>
                    <a:lnTo>
                      <a:pt x="775908" y="1853691"/>
                    </a:lnTo>
                    <a:lnTo>
                      <a:pt x="776136" y="1850057"/>
                    </a:lnTo>
                    <a:lnTo>
                      <a:pt x="776590" y="1846877"/>
                    </a:lnTo>
                    <a:lnTo>
                      <a:pt x="777727" y="1843698"/>
                    </a:lnTo>
                    <a:lnTo>
                      <a:pt x="778408" y="1840972"/>
                    </a:lnTo>
                    <a:lnTo>
                      <a:pt x="779545" y="1838474"/>
                    </a:lnTo>
                    <a:lnTo>
                      <a:pt x="781363" y="1835295"/>
                    </a:lnTo>
                    <a:lnTo>
                      <a:pt x="781818" y="1834159"/>
                    </a:lnTo>
                    <a:lnTo>
                      <a:pt x="782272" y="1833023"/>
                    </a:lnTo>
                    <a:lnTo>
                      <a:pt x="783408" y="1830071"/>
                    </a:lnTo>
                    <a:lnTo>
                      <a:pt x="784090" y="1826437"/>
                    </a:lnTo>
                    <a:lnTo>
                      <a:pt x="784317" y="1824166"/>
                    </a:lnTo>
                    <a:lnTo>
                      <a:pt x="784545" y="1821668"/>
                    </a:lnTo>
                    <a:lnTo>
                      <a:pt x="784317" y="1818942"/>
                    </a:lnTo>
                    <a:lnTo>
                      <a:pt x="784090" y="1815763"/>
                    </a:lnTo>
                    <a:lnTo>
                      <a:pt x="783408" y="1812810"/>
                    </a:lnTo>
                    <a:lnTo>
                      <a:pt x="782272" y="1809404"/>
                    </a:lnTo>
                    <a:lnTo>
                      <a:pt x="780681" y="1805770"/>
                    </a:lnTo>
                    <a:lnTo>
                      <a:pt x="778863" y="1802136"/>
                    </a:lnTo>
                    <a:lnTo>
                      <a:pt x="776363" y="1798275"/>
                    </a:lnTo>
                    <a:lnTo>
                      <a:pt x="773409" y="1794414"/>
                    </a:lnTo>
                    <a:lnTo>
                      <a:pt x="769772" y="1790553"/>
                    </a:lnTo>
                    <a:lnTo>
                      <a:pt x="765454" y="1786465"/>
                    </a:lnTo>
                    <a:lnTo>
                      <a:pt x="760000" y="1782377"/>
                    </a:lnTo>
                    <a:lnTo>
                      <a:pt x="754772" y="1779198"/>
                    </a:lnTo>
                    <a:lnTo>
                      <a:pt x="750000" y="1776472"/>
                    </a:lnTo>
                    <a:lnTo>
                      <a:pt x="745454" y="1774655"/>
                    </a:lnTo>
                    <a:lnTo>
                      <a:pt x="740909" y="1773520"/>
                    </a:lnTo>
                    <a:lnTo>
                      <a:pt x="737045" y="1772611"/>
                    </a:lnTo>
                    <a:lnTo>
                      <a:pt x="733636" y="1772157"/>
                    </a:lnTo>
                    <a:lnTo>
                      <a:pt x="730000" y="1772384"/>
                    </a:lnTo>
                    <a:lnTo>
                      <a:pt x="727045" y="1772611"/>
                    </a:lnTo>
                    <a:lnTo>
                      <a:pt x="724318" y="1773293"/>
                    </a:lnTo>
                    <a:lnTo>
                      <a:pt x="722273" y="1773974"/>
                    </a:lnTo>
                    <a:lnTo>
                      <a:pt x="720227" y="1774655"/>
                    </a:lnTo>
                    <a:lnTo>
                      <a:pt x="717727" y="1776018"/>
                    </a:lnTo>
                    <a:lnTo>
                      <a:pt x="716818" y="1776472"/>
                    </a:lnTo>
                    <a:lnTo>
                      <a:pt x="716591" y="1777154"/>
                    </a:lnTo>
                    <a:lnTo>
                      <a:pt x="715454" y="1777835"/>
                    </a:lnTo>
                    <a:lnTo>
                      <a:pt x="712955" y="1779652"/>
                    </a:lnTo>
                    <a:lnTo>
                      <a:pt x="709545" y="1781469"/>
                    </a:lnTo>
                    <a:lnTo>
                      <a:pt x="707045" y="1782150"/>
                    </a:lnTo>
                    <a:lnTo>
                      <a:pt x="704545" y="1783059"/>
                    </a:lnTo>
                    <a:lnTo>
                      <a:pt x="702046" y="1783513"/>
                    </a:lnTo>
                    <a:lnTo>
                      <a:pt x="698864" y="1783740"/>
                    </a:lnTo>
                    <a:lnTo>
                      <a:pt x="695682" y="1783740"/>
                    </a:lnTo>
                    <a:lnTo>
                      <a:pt x="692046" y="1783286"/>
                    </a:lnTo>
                    <a:lnTo>
                      <a:pt x="688182" y="1782377"/>
                    </a:lnTo>
                    <a:lnTo>
                      <a:pt x="684318" y="1781242"/>
                    </a:lnTo>
                    <a:lnTo>
                      <a:pt x="680000" y="1779425"/>
                    </a:lnTo>
                    <a:lnTo>
                      <a:pt x="675682" y="1777154"/>
                    </a:lnTo>
                    <a:lnTo>
                      <a:pt x="672728" y="1775337"/>
                    </a:lnTo>
                    <a:lnTo>
                      <a:pt x="670228" y="1773520"/>
                    </a:lnTo>
                    <a:lnTo>
                      <a:pt x="667955" y="1771021"/>
                    </a:lnTo>
                    <a:lnTo>
                      <a:pt x="665682" y="1768523"/>
                    </a:lnTo>
                    <a:lnTo>
                      <a:pt x="662500" y="1764662"/>
                    </a:lnTo>
                    <a:lnTo>
                      <a:pt x="660000" y="1760574"/>
                    </a:lnTo>
                    <a:lnTo>
                      <a:pt x="658182" y="1757168"/>
                    </a:lnTo>
                    <a:lnTo>
                      <a:pt x="656819" y="1753534"/>
                    </a:lnTo>
                    <a:lnTo>
                      <a:pt x="655910" y="1749900"/>
                    </a:lnTo>
                    <a:lnTo>
                      <a:pt x="655455" y="1746720"/>
                    </a:lnTo>
                    <a:lnTo>
                      <a:pt x="655000" y="1743768"/>
                    </a:lnTo>
                    <a:lnTo>
                      <a:pt x="655000" y="1741043"/>
                    </a:lnTo>
                    <a:lnTo>
                      <a:pt x="655682" y="1738317"/>
                    </a:lnTo>
                    <a:lnTo>
                      <a:pt x="655910" y="1736046"/>
                    </a:lnTo>
                    <a:lnTo>
                      <a:pt x="656591" y="1734002"/>
                    </a:lnTo>
                    <a:lnTo>
                      <a:pt x="657046" y="1732185"/>
                    </a:lnTo>
                    <a:lnTo>
                      <a:pt x="658410" y="1729687"/>
                    </a:lnTo>
                    <a:lnTo>
                      <a:pt x="659091" y="1728324"/>
                    </a:lnTo>
                    <a:lnTo>
                      <a:pt x="659091" y="1727870"/>
                    </a:lnTo>
                    <a:lnTo>
                      <a:pt x="659773" y="1727189"/>
                    </a:lnTo>
                    <a:lnTo>
                      <a:pt x="660682" y="1724236"/>
                    </a:lnTo>
                    <a:lnTo>
                      <a:pt x="660910" y="1722192"/>
                    </a:lnTo>
                    <a:lnTo>
                      <a:pt x="661591" y="1719921"/>
                    </a:lnTo>
                    <a:lnTo>
                      <a:pt x="661591" y="1717196"/>
                    </a:lnTo>
                    <a:lnTo>
                      <a:pt x="661591" y="1714016"/>
                    </a:lnTo>
                    <a:lnTo>
                      <a:pt x="660910" y="1711064"/>
                    </a:lnTo>
                    <a:lnTo>
                      <a:pt x="660000" y="1707430"/>
                    </a:lnTo>
                    <a:lnTo>
                      <a:pt x="658637" y="1703569"/>
                    </a:lnTo>
                    <a:lnTo>
                      <a:pt x="656591" y="1699481"/>
                    </a:lnTo>
                    <a:lnTo>
                      <a:pt x="654091" y="1695393"/>
                    </a:lnTo>
                    <a:lnTo>
                      <a:pt x="650682" y="1690850"/>
                    </a:lnTo>
                    <a:lnTo>
                      <a:pt x="646591" y="1686308"/>
                    </a:lnTo>
                    <a:lnTo>
                      <a:pt x="641819" y="1681766"/>
                    </a:lnTo>
                    <a:lnTo>
                      <a:pt x="637046" y="1678132"/>
                    </a:lnTo>
                    <a:lnTo>
                      <a:pt x="632501" y="1675180"/>
                    </a:lnTo>
                    <a:lnTo>
                      <a:pt x="628410" y="1672681"/>
                    </a:lnTo>
                    <a:lnTo>
                      <a:pt x="624319" y="1670864"/>
                    </a:lnTo>
                    <a:lnTo>
                      <a:pt x="620228" y="1669729"/>
                    </a:lnTo>
                    <a:lnTo>
                      <a:pt x="616592" y="1668593"/>
                    </a:lnTo>
                    <a:lnTo>
                      <a:pt x="612955" y="1668139"/>
                    </a:lnTo>
                    <a:lnTo>
                      <a:pt x="609774" y="1667912"/>
                    </a:lnTo>
                    <a:lnTo>
                      <a:pt x="606819" y="1668139"/>
                    </a:lnTo>
                    <a:lnTo>
                      <a:pt x="604092" y="1668366"/>
                    </a:lnTo>
                    <a:lnTo>
                      <a:pt x="601592" y="1668820"/>
                    </a:lnTo>
                    <a:lnTo>
                      <a:pt x="599092" y="1669502"/>
                    </a:lnTo>
                    <a:lnTo>
                      <a:pt x="595683" y="1670864"/>
                    </a:lnTo>
                    <a:lnTo>
                      <a:pt x="593410" y="1672227"/>
                    </a:lnTo>
                    <a:lnTo>
                      <a:pt x="592047" y="1672908"/>
                    </a:lnTo>
                    <a:lnTo>
                      <a:pt x="590910" y="1674044"/>
                    </a:lnTo>
                    <a:lnTo>
                      <a:pt x="588183" y="1676088"/>
                    </a:lnTo>
                    <a:lnTo>
                      <a:pt x="585910" y="1677678"/>
                    </a:lnTo>
                    <a:lnTo>
                      <a:pt x="583637" y="1678813"/>
                    </a:lnTo>
                    <a:lnTo>
                      <a:pt x="580456" y="1680176"/>
                    </a:lnTo>
                    <a:lnTo>
                      <a:pt x="577501" y="1681312"/>
                    </a:lnTo>
                    <a:lnTo>
                      <a:pt x="573865" y="1681993"/>
                    </a:lnTo>
                    <a:lnTo>
                      <a:pt x="570001" y="1682447"/>
                    </a:lnTo>
                    <a:lnTo>
                      <a:pt x="565910" y="1682447"/>
                    </a:lnTo>
                    <a:lnTo>
                      <a:pt x="561592" y="1681766"/>
                    </a:lnTo>
                    <a:lnTo>
                      <a:pt x="559092" y="1681312"/>
                    </a:lnTo>
                    <a:lnTo>
                      <a:pt x="556820" y="1680403"/>
                    </a:lnTo>
                    <a:lnTo>
                      <a:pt x="554547" y="1679495"/>
                    </a:lnTo>
                    <a:lnTo>
                      <a:pt x="552274" y="1678359"/>
                    </a:lnTo>
                    <a:lnTo>
                      <a:pt x="550001" y="1676769"/>
                    </a:lnTo>
                    <a:lnTo>
                      <a:pt x="547501" y="1675407"/>
                    </a:lnTo>
                    <a:lnTo>
                      <a:pt x="544774" y="1673590"/>
                    </a:lnTo>
                    <a:lnTo>
                      <a:pt x="542502" y="1671546"/>
                    </a:lnTo>
                    <a:lnTo>
                      <a:pt x="540002" y="1669275"/>
                    </a:lnTo>
                    <a:lnTo>
                      <a:pt x="537956" y="1666776"/>
                    </a:lnTo>
                    <a:lnTo>
                      <a:pt x="536138" y="1664505"/>
                    </a:lnTo>
                    <a:lnTo>
                      <a:pt x="534320" y="1662461"/>
                    </a:lnTo>
                    <a:lnTo>
                      <a:pt x="532956" y="1660190"/>
                    </a:lnTo>
                    <a:lnTo>
                      <a:pt x="531820" y="1658146"/>
                    </a:lnTo>
                    <a:lnTo>
                      <a:pt x="530911" y="1655875"/>
                    </a:lnTo>
                    <a:lnTo>
                      <a:pt x="530229" y="1653831"/>
                    </a:lnTo>
                    <a:lnTo>
                      <a:pt x="529547" y="1651787"/>
                    </a:lnTo>
                    <a:lnTo>
                      <a:pt x="529093" y="1649743"/>
                    </a:lnTo>
                    <a:lnTo>
                      <a:pt x="528638" y="1645882"/>
                    </a:lnTo>
                    <a:lnTo>
                      <a:pt x="528865" y="1642248"/>
                    </a:lnTo>
                    <a:lnTo>
                      <a:pt x="529547" y="1638614"/>
                    </a:lnTo>
                    <a:lnTo>
                      <a:pt x="530229" y="1635662"/>
                    </a:lnTo>
                    <a:lnTo>
                      <a:pt x="531365" y="1632709"/>
                    </a:lnTo>
                    <a:lnTo>
                      <a:pt x="532502" y="1630211"/>
                    </a:lnTo>
                    <a:lnTo>
                      <a:pt x="533638" y="1628167"/>
                    </a:lnTo>
                    <a:lnTo>
                      <a:pt x="535683" y="1624988"/>
                    </a:lnTo>
                    <a:lnTo>
                      <a:pt x="536365" y="1624079"/>
                    </a:lnTo>
                    <a:lnTo>
                      <a:pt x="765909" y="1577975"/>
                    </a:lnTo>
                    <a:close/>
                    <a:moveTo>
                      <a:pt x="786720" y="1503363"/>
                    </a:moveTo>
                    <a:lnTo>
                      <a:pt x="789668" y="1503363"/>
                    </a:lnTo>
                    <a:lnTo>
                      <a:pt x="793070" y="1503588"/>
                    </a:lnTo>
                    <a:lnTo>
                      <a:pt x="796245" y="1504488"/>
                    </a:lnTo>
                    <a:lnTo>
                      <a:pt x="799193" y="1505388"/>
                    </a:lnTo>
                    <a:lnTo>
                      <a:pt x="802141" y="1506737"/>
                    </a:lnTo>
                    <a:lnTo>
                      <a:pt x="805089" y="1508087"/>
                    </a:lnTo>
                    <a:lnTo>
                      <a:pt x="808037" y="1510112"/>
                    </a:lnTo>
                    <a:lnTo>
                      <a:pt x="810759" y="1512136"/>
                    </a:lnTo>
                    <a:lnTo>
                      <a:pt x="901927" y="1588623"/>
                    </a:lnTo>
                    <a:lnTo>
                      <a:pt x="904421" y="1591097"/>
                    </a:lnTo>
                    <a:lnTo>
                      <a:pt x="906463" y="1593572"/>
                    </a:lnTo>
                    <a:lnTo>
                      <a:pt x="908504" y="1596271"/>
                    </a:lnTo>
                    <a:lnTo>
                      <a:pt x="910318" y="1598971"/>
                    </a:lnTo>
                    <a:lnTo>
                      <a:pt x="911679" y="1601895"/>
                    </a:lnTo>
                    <a:lnTo>
                      <a:pt x="912813" y="1604820"/>
                    </a:lnTo>
                    <a:lnTo>
                      <a:pt x="913720" y="1607744"/>
                    </a:lnTo>
                    <a:lnTo>
                      <a:pt x="914173" y="1610894"/>
                    </a:lnTo>
                    <a:lnTo>
                      <a:pt x="914400" y="1613818"/>
                    </a:lnTo>
                    <a:lnTo>
                      <a:pt x="914400" y="1616968"/>
                    </a:lnTo>
                    <a:lnTo>
                      <a:pt x="914173" y="1619667"/>
                    </a:lnTo>
                    <a:lnTo>
                      <a:pt x="913720" y="1622817"/>
                    </a:lnTo>
                    <a:lnTo>
                      <a:pt x="912586" y="1625516"/>
                    </a:lnTo>
                    <a:lnTo>
                      <a:pt x="911225" y="1628441"/>
                    </a:lnTo>
                    <a:lnTo>
                      <a:pt x="909864" y="1630915"/>
                    </a:lnTo>
                    <a:lnTo>
                      <a:pt x="908050" y="1633165"/>
                    </a:lnTo>
                    <a:lnTo>
                      <a:pt x="906009" y="1635414"/>
                    </a:lnTo>
                    <a:lnTo>
                      <a:pt x="903741" y="1637439"/>
                    </a:lnTo>
                    <a:lnTo>
                      <a:pt x="901020" y="1639014"/>
                    </a:lnTo>
                    <a:lnTo>
                      <a:pt x="898298" y="1640589"/>
                    </a:lnTo>
                    <a:lnTo>
                      <a:pt x="895804" y="1641488"/>
                    </a:lnTo>
                    <a:lnTo>
                      <a:pt x="892629" y="1642388"/>
                    </a:lnTo>
                    <a:lnTo>
                      <a:pt x="889907" y="1642838"/>
                    </a:lnTo>
                    <a:lnTo>
                      <a:pt x="886732" y="1643063"/>
                    </a:lnTo>
                    <a:lnTo>
                      <a:pt x="883784" y="1643063"/>
                    </a:lnTo>
                    <a:lnTo>
                      <a:pt x="880382" y="1642613"/>
                    </a:lnTo>
                    <a:lnTo>
                      <a:pt x="877207" y="1641938"/>
                    </a:lnTo>
                    <a:lnTo>
                      <a:pt x="874259" y="1641038"/>
                    </a:lnTo>
                    <a:lnTo>
                      <a:pt x="871311" y="1639689"/>
                    </a:lnTo>
                    <a:lnTo>
                      <a:pt x="868363" y="1638339"/>
                    </a:lnTo>
                    <a:lnTo>
                      <a:pt x="865414" y="1636539"/>
                    </a:lnTo>
                    <a:lnTo>
                      <a:pt x="862693" y="1634515"/>
                    </a:lnTo>
                    <a:lnTo>
                      <a:pt x="771525" y="1557578"/>
                    </a:lnTo>
                    <a:lnTo>
                      <a:pt x="769030" y="1555329"/>
                    </a:lnTo>
                    <a:lnTo>
                      <a:pt x="766989" y="1552629"/>
                    </a:lnTo>
                    <a:lnTo>
                      <a:pt x="764948" y="1550155"/>
                    </a:lnTo>
                    <a:lnTo>
                      <a:pt x="763134" y="1547455"/>
                    </a:lnTo>
                    <a:lnTo>
                      <a:pt x="761546" y="1544531"/>
                    </a:lnTo>
                    <a:lnTo>
                      <a:pt x="760639" y="1541831"/>
                    </a:lnTo>
                    <a:lnTo>
                      <a:pt x="759732" y="1538682"/>
                    </a:lnTo>
                    <a:lnTo>
                      <a:pt x="759052" y="1535757"/>
                    </a:lnTo>
                    <a:lnTo>
                      <a:pt x="758825" y="1532608"/>
                    </a:lnTo>
                    <a:lnTo>
                      <a:pt x="758825" y="1529683"/>
                    </a:lnTo>
                    <a:lnTo>
                      <a:pt x="759279" y="1526759"/>
                    </a:lnTo>
                    <a:lnTo>
                      <a:pt x="759732" y="1523834"/>
                    </a:lnTo>
                    <a:lnTo>
                      <a:pt x="760866" y="1520910"/>
                    </a:lnTo>
                    <a:lnTo>
                      <a:pt x="762000" y="1518210"/>
                    </a:lnTo>
                    <a:lnTo>
                      <a:pt x="763587" y="1515736"/>
                    </a:lnTo>
                    <a:lnTo>
                      <a:pt x="765402" y="1513261"/>
                    </a:lnTo>
                    <a:lnTo>
                      <a:pt x="767443" y="1511012"/>
                    </a:lnTo>
                    <a:lnTo>
                      <a:pt x="769711" y="1508987"/>
                    </a:lnTo>
                    <a:lnTo>
                      <a:pt x="772432" y="1507412"/>
                    </a:lnTo>
                    <a:lnTo>
                      <a:pt x="774927" y="1506063"/>
                    </a:lnTo>
                    <a:lnTo>
                      <a:pt x="777648" y="1504938"/>
                    </a:lnTo>
                    <a:lnTo>
                      <a:pt x="780823" y="1504263"/>
                    </a:lnTo>
                    <a:lnTo>
                      <a:pt x="783545" y="1503588"/>
                    </a:lnTo>
                    <a:lnTo>
                      <a:pt x="786720" y="1503363"/>
                    </a:lnTo>
                    <a:close/>
                    <a:moveTo>
                      <a:pt x="888093" y="1187450"/>
                    </a:moveTo>
                    <a:lnTo>
                      <a:pt x="896937" y="1204207"/>
                    </a:lnTo>
                    <a:lnTo>
                      <a:pt x="905555" y="1221417"/>
                    </a:lnTo>
                    <a:lnTo>
                      <a:pt x="913720" y="1238174"/>
                    </a:lnTo>
                    <a:lnTo>
                      <a:pt x="921430" y="1255384"/>
                    </a:lnTo>
                    <a:lnTo>
                      <a:pt x="929141" y="1272141"/>
                    </a:lnTo>
                    <a:lnTo>
                      <a:pt x="936171" y="1289351"/>
                    </a:lnTo>
                    <a:lnTo>
                      <a:pt x="943202" y="1306107"/>
                    </a:lnTo>
                    <a:lnTo>
                      <a:pt x="949779" y="1323091"/>
                    </a:lnTo>
                    <a:lnTo>
                      <a:pt x="955902" y="1339621"/>
                    </a:lnTo>
                    <a:lnTo>
                      <a:pt x="962025" y="1356378"/>
                    </a:lnTo>
                    <a:lnTo>
                      <a:pt x="967695" y="1372909"/>
                    </a:lnTo>
                    <a:lnTo>
                      <a:pt x="973137" y="1388987"/>
                    </a:lnTo>
                    <a:lnTo>
                      <a:pt x="978127" y="1405064"/>
                    </a:lnTo>
                    <a:lnTo>
                      <a:pt x="983116" y="1420915"/>
                    </a:lnTo>
                    <a:lnTo>
                      <a:pt x="987652" y="1436540"/>
                    </a:lnTo>
                    <a:lnTo>
                      <a:pt x="991961" y="1451938"/>
                    </a:lnTo>
                    <a:lnTo>
                      <a:pt x="999898" y="1481150"/>
                    </a:lnTo>
                    <a:lnTo>
                      <a:pt x="1007155" y="1509682"/>
                    </a:lnTo>
                    <a:lnTo>
                      <a:pt x="1013052" y="1535950"/>
                    </a:lnTo>
                    <a:lnTo>
                      <a:pt x="1018495" y="1560406"/>
                    </a:lnTo>
                    <a:lnTo>
                      <a:pt x="1022804" y="1583050"/>
                    </a:lnTo>
                    <a:lnTo>
                      <a:pt x="1026659" y="1603430"/>
                    </a:lnTo>
                    <a:lnTo>
                      <a:pt x="1029607" y="1621093"/>
                    </a:lnTo>
                    <a:lnTo>
                      <a:pt x="1031875" y="1636039"/>
                    </a:lnTo>
                    <a:lnTo>
                      <a:pt x="1027566" y="1637397"/>
                    </a:lnTo>
                    <a:lnTo>
                      <a:pt x="1023030" y="1638303"/>
                    </a:lnTo>
                    <a:lnTo>
                      <a:pt x="1018721" y="1639209"/>
                    </a:lnTo>
                    <a:lnTo>
                      <a:pt x="1013959" y="1639662"/>
                    </a:lnTo>
                    <a:lnTo>
                      <a:pt x="1009650" y="1639888"/>
                    </a:lnTo>
                    <a:lnTo>
                      <a:pt x="1005114" y="1639888"/>
                    </a:lnTo>
                    <a:lnTo>
                      <a:pt x="1000579" y="1639435"/>
                    </a:lnTo>
                    <a:lnTo>
                      <a:pt x="995816" y="1638982"/>
                    </a:lnTo>
                    <a:lnTo>
                      <a:pt x="991507" y="1637850"/>
                    </a:lnTo>
                    <a:lnTo>
                      <a:pt x="987198" y="1636718"/>
                    </a:lnTo>
                    <a:lnTo>
                      <a:pt x="982889" y="1635133"/>
                    </a:lnTo>
                    <a:lnTo>
                      <a:pt x="978580" y="1633321"/>
                    </a:lnTo>
                    <a:lnTo>
                      <a:pt x="974045" y="1631283"/>
                    </a:lnTo>
                    <a:lnTo>
                      <a:pt x="969963" y="1628792"/>
                    </a:lnTo>
                    <a:lnTo>
                      <a:pt x="966107" y="1626075"/>
                    </a:lnTo>
                    <a:lnTo>
                      <a:pt x="962479" y="1623131"/>
                    </a:lnTo>
                    <a:lnTo>
                      <a:pt x="758598" y="1450353"/>
                    </a:lnTo>
                    <a:lnTo>
                      <a:pt x="756104" y="1447862"/>
                    </a:lnTo>
                    <a:lnTo>
                      <a:pt x="753382" y="1445145"/>
                    </a:lnTo>
                    <a:lnTo>
                      <a:pt x="751114" y="1442654"/>
                    </a:lnTo>
                    <a:lnTo>
                      <a:pt x="748620" y="1439937"/>
                    </a:lnTo>
                    <a:lnTo>
                      <a:pt x="746579" y="1436993"/>
                    </a:lnTo>
                    <a:lnTo>
                      <a:pt x="744537" y="1434049"/>
                    </a:lnTo>
                    <a:lnTo>
                      <a:pt x="742950" y="1431105"/>
                    </a:lnTo>
                    <a:lnTo>
                      <a:pt x="741136" y="1428162"/>
                    </a:lnTo>
                    <a:lnTo>
                      <a:pt x="739548" y="1424765"/>
                    </a:lnTo>
                    <a:lnTo>
                      <a:pt x="738187" y="1421595"/>
                    </a:lnTo>
                    <a:lnTo>
                      <a:pt x="737280" y="1418424"/>
                    </a:lnTo>
                    <a:lnTo>
                      <a:pt x="736146" y="1415028"/>
                    </a:lnTo>
                    <a:lnTo>
                      <a:pt x="735239" y="1411631"/>
                    </a:lnTo>
                    <a:lnTo>
                      <a:pt x="734559" y="1408461"/>
                    </a:lnTo>
                    <a:lnTo>
                      <a:pt x="734105" y="1404838"/>
                    </a:lnTo>
                    <a:lnTo>
                      <a:pt x="733652" y="1401441"/>
                    </a:lnTo>
                    <a:lnTo>
                      <a:pt x="733425" y="1398271"/>
                    </a:lnTo>
                    <a:lnTo>
                      <a:pt x="733425" y="1394648"/>
                    </a:lnTo>
                    <a:lnTo>
                      <a:pt x="733652" y="1391251"/>
                    </a:lnTo>
                    <a:lnTo>
                      <a:pt x="733879" y="1387628"/>
                    </a:lnTo>
                    <a:lnTo>
                      <a:pt x="734332" y="1384458"/>
                    </a:lnTo>
                    <a:lnTo>
                      <a:pt x="735013" y="1380834"/>
                    </a:lnTo>
                    <a:lnTo>
                      <a:pt x="735693" y="1377438"/>
                    </a:lnTo>
                    <a:lnTo>
                      <a:pt x="736600" y="1374268"/>
                    </a:lnTo>
                    <a:lnTo>
                      <a:pt x="737961" y="1370871"/>
                    </a:lnTo>
                    <a:lnTo>
                      <a:pt x="739321" y="1367474"/>
                    </a:lnTo>
                    <a:lnTo>
                      <a:pt x="740455" y="1364304"/>
                    </a:lnTo>
                    <a:lnTo>
                      <a:pt x="742270" y="1361134"/>
                    </a:lnTo>
                    <a:lnTo>
                      <a:pt x="744084" y="1358190"/>
                    </a:lnTo>
                    <a:lnTo>
                      <a:pt x="746125" y="1355020"/>
                    </a:lnTo>
                    <a:lnTo>
                      <a:pt x="748166" y="1351849"/>
                    </a:lnTo>
                    <a:lnTo>
                      <a:pt x="750434" y="1349132"/>
                    </a:lnTo>
                    <a:lnTo>
                      <a:pt x="888093" y="1187450"/>
                    </a:lnTo>
                    <a:close/>
                    <a:moveTo>
                      <a:pt x="13843" y="1016000"/>
                    </a:moveTo>
                    <a:lnTo>
                      <a:pt x="270961" y="1018493"/>
                    </a:lnTo>
                    <a:lnTo>
                      <a:pt x="342900" y="1111642"/>
                    </a:lnTo>
                    <a:lnTo>
                      <a:pt x="280720" y="1360946"/>
                    </a:lnTo>
                    <a:lnTo>
                      <a:pt x="279585" y="1361626"/>
                    </a:lnTo>
                    <a:lnTo>
                      <a:pt x="276408" y="1363666"/>
                    </a:lnTo>
                    <a:lnTo>
                      <a:pt x="273685" y="1365025"/>
                    </a:lnTo>
                    <a:lnTo>
                      <a:pt x="270961" y="1366385"/>
                    </a:lnTo>
                    <a:lnTo>
                      <a:pt x="267784" y="1367292"/>
                    </a:lnTo>
                    <a:lnTo>
                      <a:pt x="264380" y="1368198"/>
                    </a:lnTo>
                    <a:lnTo>
                      <a:pt x="260522" y="1368425"/>
                    </a:lnTo>
                    <a:lnTo>
                      <a:pt x="256437" y="1368425"/>
                    </a:lnTo>
                    <a:lnTo>
                      <a:pt x="254395" y="1368198"/>
                    </a:lnTo>
                    <a:lnTo>
                      <a:pt x="252125" y="1367519"/>
                    </a:lnTo>
                    <a:lnTo>
                      <a:pt x="249856" y="1367065"/>
                    </a:lnTo>
                    <a:lnTo>
                      <a:pt x="247587" y="1366385"/>
                    </a:lnTo>
                    <a:lnTo>
                      <a:pt x="245544" y="1365252"/>
                    </a:lnTo>
                    <a:lnTo>
                      <a:pt x="243275" y="1364346"/>
                    </a:lnTo>
                    <a:lnTo>
                      <a:pt x="240779" y="1362759"/>
                    </a:lnTo>
                    <a:lnTo>
                      <a:pt x="238509" y="1361173"/>
                    </a:lnTo>
                    <a:lnTo>
                      <a:pt x="236013" y="1359359"/>
                    </a:lnTo>
                    <a:lnTo>
                      <a:pt x="233744" y="1357093"/>
                    </a:lnTo>
                    <a:lnTo>
                      <a:pt x="231474" y="1354827"/>
                    </a:lnTo>
                    <a:lnTo>
                      <a:pt x="229205" y="1351880"/>
                    </a:lnTo>
                    <a:lnTo>
                      <a:pt x="226936" y="1349161"/>
                    </a:lnTo>
                    <a:lnTo>
                      <a:pt x="225120" y="1346441"/>
                    </a:lnTo>
                    <a:lnTo>
                      <a:pt x="223305" y="1343495"/>
                    </a:lnTo>
                    <a:lnTo>
                      <a:pt x="221943" y="1340775"/>
                    </a:lnTo>
                    <a:lnTo>
                      <a:pt x="220808" y="1338055"/>
                    </a:lnTo>
                    <a:lnTo>
                      <a:pt x="219901" y="1335562"/>
                    </a:lnTo>
                    <a:lnTo>
                      <a:pt x="219220" y="1333069"/>
                    </a:lnTo>
                    <a:lnTo>
                      <a:pt x="218766" y="1330576"/>
                    </a:lnTo>
                    <a:lnTo>
                      <a:pt x="218539" y="1328083"/>
                    </a:lnTo>
                    <a:lnTo>
                      <a:pt x="218085" y="1325590"/>
                    </a:lnTo>
                    <a:lnTo>
                      <a:pt x="218539" y="1321284"/>
                    </a:lnTo>
                    <a:lnTo>
                      <a:pt x="218993" y="1316978"/>
                    </a:lnTo>
                    <a:lnTo>
                      <a:pt x="219901" y="1313125"/>
                    </a:lnTo>
                    <a:lnTo>
                      <a:pt x="221262" y="1309725"/>
                    </a:lnTo>
                    <a:lnTo>
                      <a:pt x="222851" y="1306552"/>
                    </a:lnTo>
                    <a:lnTo>
                      <a:pt x="224666" y="1303833"/>
                    </a:lnTo>
                    <a:lnTo>
                      <a:pt x="226028" y="1301566"/>
                    </a:lnTo>
                    <a:lnTo>
                      <a:pt x="228751" y="1298620"/>
                    </a:lnTo>
                    <a:lnTo>
                      <a:pt x="229659" y="1297260"/>
                    </a:lnTo>
                    <a:lnTo>
                      <a:pt x="230793" y="1296127"/>
                    </a:lnTo>
                    <a:lnTo>
                      <a:pt x="232155" y="1293634"/>
                    </a:lnTo>
                    <a:lnTo>
                      <a:pt x="233063" y="1291821"/>
                    </a:lnTo>
                    <a:lnTo>
                      <a:pt x="233971" y="1289781"/>
                    </a:lnTo>
                    <a:lnTo>
                      <a:pt x="234878" y="1287288"/>
                    </a:lnTo>
                    <a:lnTo>
                      <a:pt x="235559" y="1284568"/>
                    </a:lnTo>
                    <a:lnTo>
                      <a:pt x="236013" y="1281622"/>
                    </a:lnTo>
                    <a:lnTo>
                      <a:pt x="236467" y="1278222"/>
                    </a:lnTo>
                    <a:lnTo>
                      <a:pt x="236467" y="1274823"/>
                    </a:lnTo>
                    <a:lnTo>
                      <a:pt x="235786" y="1270970"/>
                    </a:lnTo>
                    <a:lnTo>
                      <a:pt x="235105" y="1266664"/>
                    </a:lnTo>
                    <a:lnTo>
                      <a:pt x="233744" y="1262131"/>
                    </a:lnTo>
                    <a:lnTo>
                      <a:pt x="231928" y="1257598"/>
                    </a:lnTo>
                    <a:lnTo>
                      <a:pt x="229432" y="1253065"/>
                    </a:lnTo>
                    <a:lnTo>
                      <a:pt x="226482" y="1247853"/>
                    </a:lnTo>
                    <a:lnTo>
                      <a:pt x="222851" y="1242413"/>
                    </a:lnTo>
                    <a:lnTo>
                      <a:pt x="220127" y="1239694"/>
                    </a:lnTo>
                    <a:lnTo>
                      <a:pt x="217858" y="1236974"/>
                    </a:lnTo>
                    <a:lnTo>
                      <a:pt x="213092" y="1231988"/>
                    </a:lnTo>
                    <a:lnTo>
                      <a:pt x="208554" y="1228135"/>
                    </a:lnTo>
                    <a:lnTo>
                      <a:pt x="204015" y="1225189"/>
                    </a:lnTo>
                    <a:lnTo>
                      <a:pt x="199703" y="1222922"/>
                    </a:lnTo>
                    <a:lnTo>
                      <a:pt x="195618" y="1221336"/>
                    </a:lnTo>
                    <a:lnTo>
                      <a:pt x="191761" y="1219976"/>
                    </a:lnTo>
                    <a:lnTo>
                      <a:pt x="188130" y="1219296"/>
                    </a:lnTo>
                    <a:lnTo>
                      <a:pt x="184952" y="1219069"/>
                    </a:lnTo>
                    <a:lnTo>
                      <a:pt x="181775" y="1219069"/>
                    </a:lnTo>
                    <a:lnTo>
                      <a:pt x="179279" y="1219296"/>
                    </a:lnTo>
                    <a:lnTo>
                      <a:pt x="177010" y="1219749"/>
                    </a:lnTo>
                    <a:lnTo>
                      <a:pt x="173833" y="1220429"/>
                    </a:lnTo>
                    <a:lnTo>
                      <a:pt x="172925" y="1221109"/>
                    </a:lnTo>
                    <a:lnTo>
                      <a:pt x="172698" y="1221109"/>
                    </a:lnTo>
                    <a:lnTo>
                      <a:pt x="171109" y="1221789"/>
                    </a:lnTo>
                    <a:lnTo>
                      <a:pt x="168159" y="1223149"/>
                    </a:lnTo>
                    <a:lnTo>
                      <a:pt x="166117" y="1223602"/>
                    </a:lnTo>
                    <a:lnTo>
                      <a:pt x="163847" y="1224282"/>
                    </a:lnTo>
                    <a:lnTo>
                      <a:pt x="161351" y="1224509"/>
                    </a:lnTo>
                    <a:lnTo>
                      <a:pt x="158628" y="1224962"/>
                    </a:lnTo>
                    <a:lnTo>
                      <a:pt x="155451" y="1224962"/>
                    </a:lnTo>
                    <a:lnTo>
                      <a:pt x="152047" y="1224282"/>
                    </a:lnTo>
                    <a:lnTo>
                      <a:pt x="148643" y="1223602"/>
                    </a:lnTo>
                    <a:lnTo>
                      <a:pt x="145012" y="1222242"/>
                    </a:lnTo>
                    <a:lnTo>
                      <a:pt x="140927" y="1220883"/>
                    </a:lnTo>
                    <a:lnTo>
                      <a:pt x="137069" y="1218389"/>
                    </a:lnTo>
                    <a:lnTo>
                      <a:pt x="132757" y="1215670"/>
                    </a:lnTo>
                    <a:lnTo>
                      <a:pt x="128218" y="1212044"/>
                    </a:lnTo>
                    <a:lnTo>
                      <a:pt x="125949" y="1209551"/>
                    </a:lnTo>
                    <a:lnTo>
                      <a:pt x="123680" y="1206604"/>
                    </a:lnTo>
                    <a:lnTo>
                      <a:pt x="121637" y="1203658"/>
                    </a:lnTo>
                    <a:lnTo>
                      <a:pt x="120730" y="1202071"/>
                    </a:lnTo>
                    <a:lnTo>
                      <a:pt x="119822" y="1200485"/>
                    </a:lnTo>
                    <a:lnTo>
                      <a:pt x="117326" y="1195725"/>
                    </a:lnTo>
                    <a:lnTo>
                      <a:pt x="115510" y="1190966"/>
                    </a:lnTo>
                    <a:lnTo>
                      <a:pt x="114602" y="1186433"/>
                    </a:lnTo>
                    <a:lnTo>
                      <a:pt x="113695" y="1182127"/>
                    </a:lnTo>
                    <a:lnTo>
                      <a:pt x="113468" y="1178274"/>
                    </a:lnTo>
                    <a:lnTo>
                      <a:pt x="113695" y="1174648"/>
                    </a:lnTo>
                    <a:lnTo>
                      <a:pt x="114148" y="1171475"/>
                    </a:lnTo>
                    <a:lnTo>
                      <a:pt x="115056" y="1168302"/>
                    </a:lnTo>
                    <a:lnTo>
                      <a:pt x="115737" y="1165809"/>
                    </a:lnTo>
                    <a:lnTo>
                      <a:pt x="116872" y="1163316"/>
                    </a:lnTo>
                    <a:lnTo>
                      <a:pt x="117779" y="1161276"/>
                    </a:lnTo>
                    <a:lnTo>
                      <a:pt x="119141" y="1159690"/>
                    </a:lnTo>
                    <a:lnTo>
                      <a:pt x="120957" y="1157197"/>
                    </a:lnTo>
                    <a:lnTo>
                      <a:pt x="121864" y="1155837"/>
                    </a:lnTo>
                    <a:lnTo>
                      <a:pt x="122091" y="1155610"/>
                    </a:lnTo>
                    <a:lnTo>
                      <a:pt x="122999" y="1154477"/>
                    </a:lnTo>
                    <a:lnTo>
                      <a:pt x="124588" y="1151757"/>
                    </a:lnTo>
                    <a:lnTo>
                      <a:pt x="125495" y="1149718"/>
                    </a:lnTo>
                    <a:lnTo>
                      <a:pt x="126176" y="1147451"/>
                    </a:lnTo>
                    <a:lnTo>
                      <a:pt x="127084" y="1144278"/>
                    </a:lnTo>
                    <a:lnTo>
                      <a:pt x="127538" y="1141332"/>
                    </a:lnTo>
                    <a:lnTo>
                      <a:pt x="127765" y="1137479"/>
                    </a:lnTo>
                    <a:lnTo>
                      <a:pt x="127765" y="1133400"/>
                    </a:lnTo>
                    <a:lnTo>
                      <a:pt x="127084" y="1128867"/>
                    </a:lnTo>
                    <a:lnTo>
                      <a:pt x="125949" y="1124334"/>
                    </a:lnTo>
                    <a:lnTo>
                      <a:pt x="124134" y="1119348"/>
                    </a:lnTo>
                    <a:lnTo>
                      <a:pt x="121637" y="1113682"/>
                    </a:lnTo>
                    <a:lnTo>
                      <a:pt x="118006" y="1108016"/>
                    </a:lnTo>
                    <a:lnTo>
                      <a:pt x="115964" y="1104843"/>
                    </a:lnTo>
                    <a:lnTo>
                      <a:pt x="113695" y="1101897"/>
                    </a:lnTo>
                    <a:lnTo>
                      <a:pt x="109610" y="1096911"/>
                    </a:lnTo>
                    <a:lnTo>
                      <a:pt x="105525" y="1092604"/>
                    </a:lnTo>
                    <a:lnTo>
                      <a:pt x="101440" y="1088978"/>
                    </a:lnTo>
                    <a:lnTo>
                      <a:pt x="97582" y="1086258"/>
                    </a:lnTo>
                    <a:lnTo>
                      <a:pt x="93497" y="1083992"/>
                    </a:lnTo>
                    <a:lnTo>
                      <a:pt x="89866" y="1082179"/>
                    </a:lnTo>
                    <a:lnTo>
                      <a:pt x="86008" y="1080592"/>
                    </a:lnTo>
                    <a:lnTo>
                      <a:pt x="82831" y="1079913"/>
                    </a:lnTo>
                    <a:lnTo>
                      <a:pt x="79427" y="1079459"/>
                    </a:lnTo>
                    <a:lnTo>
                      <a:pt x="76250" y="1079006"/>
                    </a:lnTo>
                    <a:lnTo>
                      <a:pt x="73527" y="1078779"/>
                    </a:lnTo>
                    <a:lnTo>
                      <a:pt x="71031" y="1079006"/>
                    </a:lnTo>
                    <a:lnTo>
                      <a:pt x="66946" y="1079913"/>
                    </a:lnTo>
                    <a:lnTo>
                      <a:pt x="63769" y="1080592"/>
                    </a:lnTo>
                    <a:lnTo>
                      <a:pt x="62407" y="1081499"/>
                    </a:lnTo>
                    <a:lnTo>
                      <a:pt x="61272" y="1082179"/>
                    </a:lnTo>
                    <a:lnTo>
                      <a:pt x="57415" y="1083765"/>
                    </a:lnTo>
                    <a:lnTo>
                      <a:pt x="54918" y="1084672"/>
                    </a:lnTo>
                    <a:lnTo>
                      <a:pt x="51741" y="1085579"/>
                    </a:lnTo>
                    <a:lnTo>
                      <a:pt x="48337" y="1086258"/>
                    </a:lnTo>
                    <a:lnTo>
                      <a:pt x="44933" y="1086712"/>
                    </a:lnTo>
                    <a:lnTo>
                      <a:pt x="40848" y="1086712"/>
                    </a:lnTo>
                    <a:lnTo>
                      <a:pt x="36309" y="1086485"/>
                    </a:lnTo>
                    <a:lnTo>
                      <a:pt x="31998" y="1085579"/>
                    </a:lnTo>
                    <a:lnTo>
                      <a:pt x="29728" y="1084672"/>
                    </a:lnTo>
                    <a:lnTo>
                      <a:pt x="27686" y="1083765"/>
                    </a:lnTo>
                    <a:lnTo>
                      <a:pt x="25417" y="1082632"/>
                    </a:lnTo>
                    <a:lnTo>
                      <a:pt x="23147" y="1081499"/>
                    </a:lnTo>
                    <a:lnTo>
                      <a:pt x="20878" y="1079686"/>
                    </a:lnTo>
                    <a:lnTo>
                      <a:pt x="18382" y="1077873"/>
                    </a:lnTo>
                    <a:lnTo>
                      <a:pt x="16112" y="1075833"/>
                    </a:lnTo>
                    <a:lnTo>
                      <a:pt x="13843" y="1073793"/>
                    </a:lnTo>
                    <a:lnTo>
                      <a:pt x="11573" y="1071074"/>
                    </a:lnTo>
                    <a:lnTo>
                      <a:pt x="9304" y="1068127"/>
                    </a:lnTo>
                    <a:lnTo>
                      <a:pt x="7262" y="1065181"/>
                    </a:lnTo>
                    <a:lnTo>
                      <a:pt x="5673" y="1062461"/>
                    </a:lnTo>
                    <a:lnTo>
                      <a:pt x="4085" y="1059288"/>
                    </a:lnTo>
                    <a:lnTo>
                      <a:pt x="2950" y="1056795"/>
                    </a:lnTo>
                    <a:lnTo>
                      <a:pt x="1815" y="1054076"/>
                    </a:lnTo>
                    <a:lnTo>
                      <a:pt x="1134" y="1051583"/>
                    </a:lnTo>
                    <a:lnTo>
                      <a:pt x="454" y="1048863"/>
                    </a:lnTo>
                    <a:lnTo>
                      <a:pt x="227" y="1046596"/>
                    </a:lnTo>
                    <a:lnTo>
                      <a:pt x="0" y="1044330"/>
                    </a:lnTo>
                    <a:lnTo>
                      <a:pt x="0" y="1042064"/>
                    </a:lnTo>
                    <a:lnTo>
                      <a:pt x="227" y="1039797"/>
                    </a:lnTo>
                    <a:lnTo>
                      <a:pt x="454" y="1037757"/>
                    </a:lnTo>
                    <a:lnTo>
                      <a:pt x="1588" y="1033905"/>
                    </a:lnTo>
                    <a:lnTo>
                      <a:pt x="2950" y="1030278"/>
                    </a:lnTo>
                    <a:lnTo>
                      <a:pt x="4312" y="1026879"/>
                    </a:lnTo>
                    <a:lnTo>
                      <a:pt x="6127" y="1024159"/>
                    </a:lnTo>
                    <a:lnTo>
                      <a:pt x="7943" y="1021893"/>
                    </a:lnTo>
                    <a:lnTo>
                      <a:pt x="9758" y="1019853"/>
                    </a:lnTo>
                    <a:lnTo>
                      <a:pt x="12481" y="1016907"/>
                    </a:lnTo>
                    <a:lnTo>
                      <a:pt x="13843" y="1016000"/>
                    </a:lnTo>
                    <a:close/>
                    <a:moveTo>
                      <a:pt x="1053918" y="992188"/>
                    </a:moveTo>
                    <a:lnTo>
                      <a:pt x="1063470" y="1010133"/>
                    </a:lnTo>
                    <a:lnTo>
                      <a:pt x="1072339" y="1028306"/>
                    </a:lnTo>
                    <a:lnTo>
                      <a:pt x="1081209" y="1046478"/>
                    </a:lnTo>
                    <a:lnTo>
                      <a:pt x="1089623" y="1065105"/>
                    </a:lnTo>
                    <a:lnTo>
                      <a:pt x="1097583" y="1083277"/>
                    </a:lnTo>
                    <a:lnTo>
                      <a:pt x="1105088" y="1101449"/>
                    </a:lnTo>
                    <a:lnTo>
                      <a:pt x="1112366" y="1119395"/>
                    </a:lnTo>
                    <a:lnTo>
                      <a:pt x="1119416" y="1137567"/>
                    </a:lnTo>
                    <a:lnTo>
                      <a:pt x="1125784" y="1155512"/>
                    </a:lnTo>
                    <a:lnTo>
                      <a:pt x="1131924" y="1173230"/>
                    </a:lnTo>
                    <a:lnTo>
                      <a:pt x="1137837" y="1190721"/>
                    </a:lnTo>
                    <a:lnTo>
                      <a:pt x="1143523" y="1207985"/>
                    </a:lnTo>
                    <a:lnTo>
                      <a:pt x="1148753" y="1225021"/>
                    </a:lnTo>
                    <a:lnTo>
                      <a:pt x="1153757" y="1241604"/>
                    </a:lnTo>
                    <a:lnTo>
                      <a:pt x="1158305" y="1257959"/>
                    </a:lnTo>
                    <a:lnTo>
                      <a:pt x="1162626" y="1274314"/>
                    </a:lnTo>
                    <a:lnTo>
                      <a:pt x="1166720" y="1289760"/>
                    </a:lnTo>
                    <a:lnTo>
                      <a:pt x="1170586" y="1304980"/>
                    </a:lnTo>
                    <a:lnTo>
                      <a:pt x="1177636" y="1334283"/>
                    </a:lnTo>
                    <a:lnTo>
                      <a:pt x="1183549" y="1361087"/>
                    </a:lnTo>
                    <a:lnTo>
                      <a:pt x="1188325" y="1385620"/>
                    </a:lnTo>
                    <a:lnTo>
                      <a:pt x="1192419" y="1407654"/>
                    </a:lnTo>
                    <a:lnTo>
                      <a:pt x="1195830" y="1426962"/>
                    </a:lnTo>
                    <a:lnTo>
                      <a:pt x="1198332" y="1443090"/>
                    </a:lnTo>
                    <a:lnTo>
                      <a:pt x="1200151" y="1456038"/>
                    </a:lnTo>
                    <a:lnTo>
                      <a:pt x="1119416" y="1550988"/>
                    </a:lnTo>
                    <a:lnTo>
                      <a:pt x="1115095" y="1529863"/>
                    </a:lnTo>
                    <a:lnTo>
                      <a:pt x="1110091" y="1507147"/>
                    </a:lnTo>
                    <a:lnTo>
                      <a:pt x="1104406" y="1483296"/>
                    </a:lnTo>
                    <a:lnTo>
                      <a:pt x="1098038" y="1458309"/>
                    </a:lnTo>
                    <a:lnTo>
                      <a:pt x="1091215" y="1431959"/>
                    </a:lnTo>
                    <a:lnTo>
                      <a:pt x="1083483" y="1404701"/>
                    </a:lnTo>
                    <a:lnTo>
                      <a:pt x="1075068" y="1376761"/>
                    </a:lnTo>
                    <a:lnTo>
                      <a:pt x="1065516" y="1348139"/>
                    </a:lnTo>
                    <a:lnTo>
                      <a:pt x="1060513" y="1333374"/>
                    </a:lnTo>
                    <a:lnTo>
                      <a:pt x="1055282" y="1318609"/>
                    </a:lnTo>
                    <a:lnTo>
                      <a:pt x="1049824" y="1303617"/>
                    </a:lnTo>
                    <a:lnTo>
                      <a:pt x="1044139" y="1288625"/>
                    </a:lnTo>
                    <a:lnTo>
                      <a:pt x="1038226" y="1273632"/>
                    </a:lnTo>
                    <a:lnTo>
                      <a:pt x="1032085" y="1258413"/>
                    </a:lnTo>
                    <a:lnTo>
                      <a:pt x="1025945" y="1243194"/>
                    </a:lnTo>
                    <a:lnTo>
                      <a:pt x="1019350" y="1227747"/>
                    </a:lnTo>
                    <a:lnTo>
                      <a:pt x="1012299" y="1212755"/>
                    </a:lnTo>
                    <a:lnTo>
                      <a:pt x="1005249" y="1197309"/>
                    </a:lnTo>
                    <a:lnTo>
                      <a:pt x="997972" y="1181862"/>
                    </a:lnTo>
                    <a:lnTo>
                      <a:pt x="990239" y="1166643"/>
                    </a:lnTo>
                    <a:lnTo>
                      <a:pt x="982280" y="1151423"/>
                    </a:lnTo>
                    <a:lnTo>
                      <a:pt x="974320" y="1135977"/>
                    </a:lnTo>
                    <a:lnTo>
                      <a:pt x="965905" y="1120985"/>
                    </a:lnTo>
                    <a:lnTo>
                      <a:pt x="957263" y="1105765"/>
                    </a:lnTo>
                    <a:lnTo>
                      <a:pt x="1053918" y="992188"/>
                    </a:lnTo>
                    <a:close/>
                    <a:moveTo>
                      <a:pt x="303527" y="941388"/>
                    </a:moveTo>
                    <a:lnTo>
                      <a:pt x="306913" y="941388"/>
                    </a:lnTo>
                    <a:lnTo>
                      <a:pt x="310074" y="941844"/>
                    </a:lnTo>
                    <a:lnTo>
                      <a:pt x="313460" y="942528"/>
                    </a:lnTo>
                    <a:lnTo>
                      <a:pt x="316621" y="943896"/>
                    </a:lnTo>
                    <a:lnTo>
                      <a:pt x="319782" y="945263"/>
                    </a:lnTo>
                    <a:lnTo>
                      <a:pt x="322942" y="946859"/>
                    </a:lnTo>
                    <a:lnTo>
                      <a:pt x="325877" y="949139"/>
                    </a:lnTo>
                    <a:lnTo>
                      <a:pt x="328812" y="951418"/>
                    </a:lnTo>
                    <a:lnTo>
                      <a:pt x="331295" y="953926"/>
                    </a:lnTo>
                    <a:lnTo>
                      <a:pt x="333778" y="956661"/>
                    </a:lnTo>
                    <a:lnTo>
                      <a:pt x="413922" y="1061523"/>
                    </a:lnTo>
                    <a:lnTo>
                      <a:pt x="415954" y="1064486"/>
                    </a:lnTo>
                    <a:lnTo>
                      <a:pt x="417534" y="1067906"/>
                    </a:lnTo>
                    <a:lnTo>
                      <a:pt x="419114" y="1071325"/>
                    </a:lnTo>
                    <a:lnTo>
                      <a:pt x="420469" y="1074517"/>
                    </a:lnTo>
                    <a:lnTo>
                      <a:pt x="421372" y="1077936"/>
                    </a:lnTo>
                    <a:lnTo>
                      <a:pt x="422049" y="1081355"/>
                    </a:lnTo>
                    <a:lnTo>
                      <a:pt x="422275" y="1084775"/>
                    </a:lnTo>
                    <a:lnTo>
                      <a:pt x="422275" y="1088194"/>
                    </a:lnTo>
                    <a:lnTo>
                      <a:pt x="421823" y="1091614"/>
                    </a:lnTo>
                    <a:lnTo>
                      <a:pt x="420920" y="1094805"/>
                    </a:lnTo>
                    <a:lnTo>
                      <a:pt x="420017" y="1097997"/>
                    </a:lnTo>
                    <a:lnTo>
                      <a:pt x="418663" y="1100960"/>
                    </a:lnTo>
                    <a:lnTo>
                      <a:pt x="417083" y="1103923"/>
                    </a:lnTo>
                    <a:lnTo>
                      <a:pt x="415051" y="1106431"/>
                    </a:lnTo>
                    <a:lnTo>
                      <a:pt x="412793" y="1108939"/>
                    </a:lnTo>
                    <a:lnTo>
                      <a:pt x="410310" y="1110990"/>
                    </a:lnTo>
                    <a:lnTo>
                      <a:pt x="407375" y="1113042"/>
                    </a:lnTo>
                    <a:lnTo>
                      <a:pt x="404666" y="1114638"/>
                    </a:lnTo>
                    <a:lnTo>
                      <a:pt x="401280" y="1116005"/>
                    </a:lnTo>
                    <a:lnTo>
                      <a:pt x="398345" y="1116689"/>
                    </a:lnTo>
                    <a:lnTo>
                      <a:pt x="394958" y="1117601"/>
                    </a:lnTo>
                    <a:lnTo>
                      <a:pt x="392024" y="1117601"/>
                    </a:lnTo>
                    <a:lnTo>
                      <a:pt x="388637" y="1117601"/>
                    </a:lnTo>
                    <a:lnTo>
                      <a:pt x="385251" y="1116917"/>
                    </a:lnTo>
                    <a:lnTo>
                      <a:pt x="382090" y="1116233"/>
                    </a:lnTo>
                    <a:lnTo>
                      <a:pt x="378704" y="1115094"/>
                    </a:lnTo>
                    <a:lnTo>
                      <a:pt x="375318" y="1113726"/>
                    </a:lnTo>
                    <a:lnTo>
                      <a:pt x="372383" y="1112130"/>
                    </a:lnTo>
                    <a:lnTo>
                      <a:pt x="369448" y="1110078"/>
                    </a:lnTo>
                    <a:lnTo>
                      <a:pt x="366739" y="1107799"/>
                    </a:lnTo>
                    <a:lnTo>
                      <a:pt x="363804" y="1104835"/>
                    </a:lnTo>
                    <a:lnTo>
                      <a:pt x="361547" y="1102100"/>
                    </a:lnTo>
                    <a:lnTo>
                      <a:pt x="281629" y="997694"/>
                    </a:lnTo>
                    <a:lnTo>
                      <a:pt x="279371" y="994275"/>
                    </a:lnTo>
                    <a:lnTo>
                      <a:pt x="277565" y="991311"/>
                    </a:lnTo>
                    <a:lnTo>
                      <a:pt x="275985" y="987892"/>
                    </a:lnTo>
                    <a:lnTo>
                      <a:pt x="274856" y="984472"/>
                    </a:lnTo>
                    <a:lnTo>
                      <a:pt x="273953" y="980825"/>
                    </a:lnTo>
                    <a:lnTo>
                      <a:pt x="273276" y="977634"/>
                    </a:lnTo>
                    <a:lnTo>
                      <a:pt x="273050" y="974214"/>
                    </a:lnTo>
                    <a:lnTo>
                      <a:pt x="273276" y="970567"/>
                    </a:lnTo>
                    <a:lnTo>
                      <a:pt x="273502" y="967375"/>
                    </a:lnTo>
                    <a:lnTo>
                      <a:pt x="274179" y="964184"/>
                    </a:lnTo>
                    <a:lnTo>
                      <a:pt x="275308" y="960765"/>
                    </a:lnTo>
                    <a:lnTo>
                      <a:pt x="276436" y="957801"/>
                    </a:lnTo>
                    <a:lnTo>
                      <a:pt x="278242" y="954838"/>
                    </a:lnTo>
                    <a:lnTo>
                      <a:pt x="280048" y="952330"/>
                    </a:lnTo>
                    <a:lnTo>
                      <a:pt x="282306" y="949823"/>
                    </a:lnTo>
                    <a:lnTo>
                      <a:pt x="285015" y="947543"/>
                    </a:lnTo>
                    <a:lnTo>
                      <a:pt x="287724" y="945719"/>
                    </a:lnTo>
                    <a:lnTo>
                      <a:pt x="290885" y="944124"/>
                    </a:lnTo>
                    <a:lnTo>
                      <a:pt x="293820" y="942756"/>
                    </a:lnTo>
                    <a:lnTo>
                      <a:pt x="296980" y="942072"/>
                    </a:lnTo>
                    <a:lnTo>
                      <a:pt x="300141" y="941616"/>
                    </a:lnTo>
                    <a:lnTo>
                      <a:pt x="303527" y="941388"/>
                    </a:lnTo>
                    <a:close/>
                    <a:moveTo>
                      <a:pt x="1219155" y="798513"/>
                    </a:moveTo>
                    <a:lnTo>
                      <a:pt x="1228470" y="816407"/>
                    </a:lnTo>
                    <a:lnTo>
                      <a:pt x="1237559" y="834528"/>
                    </a:lnTo>
                    <a:lnTo>
                      <a:pt x="1246193" y="852649"/>
                    </a:lnTo>
                    <a:lnTo>
                      <a:pt x="1254827" y="870996"/>
                    </a:lnTo>
                    <a:lnTo>
                      <a:pt x="1262779" y="889117"/>
                    </a:lnTo>
                    <a:lnTo>
                      <a:pt x="1270050" y="907238"/>
                    </a:lnTo>
                    <a:lnTo>
                      <a:pt x="1277548" y="925358"/>
                    </a:lnTo>
                    <a:lnTo>
                      <a:pt x="1284137" y="943253"/>
                    </a:lnTo>
                    <a:lnTo>
                      <a:pt x="1290953" y="961147"/>
                    </a:lnTo>
                    <a:lnTo>
                      <a:pt x="1297088" y="978814"/>
                    </a:lnTo>
                    <a:lnTo>
                      <a:pt x="1302995" y="996256"/>
                    </a:lnTo>
                    <a:lnTo>
                      <a:pt x="1308448" y="1013697"/>
                    </a:lnTo>
                    <a:lnTo>
                      <a:pt x="1313674" y="1030459"/>
                    </a:lnTo>
                    <a:lnTo>
                      <a:pt x="1318900" y="1047220"/>
                    </a:lnTo>
                    <a:lnTo>
                      <a:pt x="1323444" y="1063529"/>
                    </a:lnTo>
                    <a:lnTo>
                      <a:pt x="1327761" y="1079611"/>
                    </a:lnTo>
                    <a:lnTo>
                      <a:pt x="1331851" y="1095240"/>
                    </a:lnTo>
                    <a:lnTo>
                      <a:pt x="1335714" y="1110190"/>
                    </a:lnTo>
                    <a:lnTo>
                      <a:pt x="1342757" y="1139410"/>
                    </a:lnTo>
                    <a:lnTo>
                      <a:pt x="1348665" y="1166138"/>
                    </a:lnTo>
                    <a:lnTo>
                      <a:pt x="1353436" y="1190827"/>
                    </a:lnTo>
                    <a:lnTo>
                      <a:pt x="1357526" y="1212799"/>
                    </a:lnTo>
                    <a:lnTo>
                      <a:pt x="1360934" y="1231825"/>
                    </a:lnTo>
                    <a:lnTo>
                      <a:pt x="1363433" y="1248134"/>
                    </a:lnTo>
                    <a:lnTo>
                      <a:pt x="1365251" y="1260819"/>
                    </a:lnTo>
                    <a:lnTo>
                      <a:pt x="1284364" y="1355726"/>
                    </a:lnTo>
                    <a:lnTo>
                      <a:pt x="1280047" y="1334661"/>
                    </a:lnTo>
                    <a:lnTo>
                      <a:pt x="1275276" y="1312236"/>
                    </a:lnTo>
                    <a:lnTo>
                      <a:pt x="1269595" y="1288226"/>
                    </a:lnTo>
                    <a:lnTo>
                      <a:pt x="1263461" y="1263084"/>
                    </a:lnTo>
                    <a:lnTo>
                      <a:pt x="1256190" y="1237035"/>
                    </a:lnTo>
                    <a:lnTo>
                      <a:pt x="1248465" y="1209854"/>
                    </a:lnTo>
                    <a:lnTo>
                      <a:pt x="1240058" y="1181767"/>
                    </a:lnTo>
                    <a:lnTo>
                      <a:pt x="1230742" y="1153227"/>
                    </a:lnTo>
                    <a:lnTo>
                      <a:pt x="1225744" y="1138730"/>
                    </a:lnTo>
                    <a:lnTo>
                      <a:pt x="1220745" y="1123781"/>
                    </a:lnTo>
                    <a:lnTo>
                      <a:pt x="1215292" y="1109057"/>
                    </a:lnTo>
                    <a:lnTo>
                      <a:pt x="1209385" y="1094108"/>
                    </a:lnTo>
                    <a:lnTo>
                      <a:pt x="1203704" y="1079158"/>
                    </a:lnTo>
                    <a:lnTo>
                      <a:pt x="1197570" y="1063982"/>
                    </a:lnTo>
                    <a:lnTo>
                      <a:pt x="1191208" y="1048579"/>
                    </a:lnTo>
                    <a:lnTo>
                      <a:pt x="1184391" y="1033630"/>
                    </a:lnTo>
                    <a:lnTo>
                      <a:pt x="1177575" y="1018227"/>
                    </a:lnTo>
                    <a:lnTo>
                      <a:pt x="1170759" y="1002824"/>
                    </a:lnTo>
                    <a:lnTo>
                      <a:pt x="1163261" y="987648"/>
                    </a:lnTo>
                    <a:lnTo>
                      <a:pt x="1155536" y="972472"/>
                    </a:lnTo>
                    <a:lnTo>
                      <a:pt x="1147811" y="957070"/>
                    </a:lnTo>
                    <a:lnTo>
                      <a:pt x="1139631" y="942120"/>
                    </a:lnTo>
                    <a:lnTo>
                      <a:pt x="1131224" y="926717"/>
                    </a:lnTo>
                    <a:lnTo>
                      <a:pt x="1122363" y="911768"/>
                    </a:lnTo>
                    <a:lnTo>
                      <a:pt x="1219155" y="798513"/>
                    </a:lnTo>
                    <a:close/>
                    <a:moveTo>
                      <a:pt x="1316021" y="722313"/>
                    </a:moveTo>
                    <a:lnTo>
                      <a:pt x="1320553" y="722313"/>
                    </a:lnTo>
                    <a:lnTo>
                      <a:pt x="1325312" y="722768"/>
                    </a:lnTo>
                    <a:lnTo>
                      <a:pt x="1329618" y="723223"/>
                    </a:lnTo>
                    <a:lnTo>
                      <a:pt x="1334150" y="724360"/>
                    </a:lnTo>
                    <a:lnTo>
                      <a:pt x="1338456" y="725724"/>
                    </a:lnTo>
                    <a:lnTo>
                      <a:pt x="1342988" y="727088"/>
                    </a:lnTo>
                    <a:lnTo>
                      <a:pt x="1347294" y="728907"/>
                    </a:lnTo>
                    <a:lnTo>
                      <a:pt x="1351373" y="730953"/>
                    </a:lnTo>
                    <a:lnTo>
                      <a:pt x="1355452" y="733227"/>
                    </a:lnTo>
                    <a:lnTo>
                      <a:pt x="1359531" y="736183"/>
                    </a:lnTo>
                    <a:lnTo>
                      <a:pt x="1363383" y="739139"/>
                    </a:lnTo>
                    <a:lnTo>
                      <a:pt x="1566882" y="912624"/>
                    </a:lnTo>
                    <a:lnTo>
                      <a:pt x="1569375" y="914897"/>
                    </a:lnTo>
                    <a:lnTo>
                      <a:pt x="1572321" y="917626"/>
                    </a:lnTo>
                    <a:lnTo>
                      <a:pt x="1574587" y="920354"/>
                    </a:lnTo>
                    <a:lnTo>
                      <a:pt x="1576853" y="923083"/>
                    </a:lnTo>
                    <a:lnTo>
                      <a:pt x="1578893" y="926039"/>
                    </a:lnTo>
                    <a:lnTo>
                      <a:pt x="1580932" y="928767"/>
                    </a:lnTo>
                    <a:lnTo>
                      <a:pt x="1582745" y="931950"/>
                    </a:lnTo>
                    <a:lnTo>
                      <a:pt x="1584558" y="934906"/>
                    </a:lnTo>
                    <a:lnTo>
                      <a:pt x="1585918" y="938317"/>
                    </a:lnTo>
                    <a:lnTo>
                      <a:pt x="1587277" y="941500"/>
                    </a:lnTo>
                    <a:lnTo>
                      <a:pt x="1588411" y="944683"/>
                    </a:lnTo>
                    <a:lnTo>
                      <a:pt x="1589317" y="948094"/>
                    </a:lnTo>
                    <a:lnTo>
                      <a:pt x="1590450" y="951504"/>
                    </a:lnTo>
                    <a:lnTo>
                      <a:pt x="1590903" y="954688"/>
                    </a:lnTo>
                    <a:lnTo>
                      <a:pt x="1591357" y="958098"/>
                    </a:lnTo>
                    <a:lnTo>
                      <a:pt x="1591810" y="961736"/>
                    </a:lnTo>
                    <a:lnTo>
                      <a:pt x="1592263" y="964919"/>
                    </a:lnTo>
                    <a:lnTo>
                      <a:pt x="1592263" y="968557"/>
                    </a:lnTo>
                    <a:lnTo>
                      <a:pt x="1591810" y="971968"/>
                    </a:lnTo>
                    <a:lnTo>
                      <a:pt x="1591583" y="975606"/>
                    </a:lnTo>
                    <a:lnTo>
                      <a:pt x="1591130" y="978789"/>
                    </a:lnTo>
                    <a:lnTo>
                      <a:pt x="1590677" y="982200"/>
                    </a:lnTo>
                    <a:lnTo>
                      <a:pt x="1589770" y="985838"/>
                    </a:lnTo>
                    <a:lnTo>
                      <a:pt x="1588864" y="989021"/>
                    </a:lnTo>
                    <a:lnTo>
                      <a:pt x="1587504" y="992431"/>
                    </a:lnTo>
                    <a:lnTo>
                      <a:pt x="1586371" y="995842"/>
                    </a:lnTo>
                    <a:lnTo>
                      <a:pt x="1585011" y="998798"/>
                    </a:lnTo>
                    <a:lnTo>
                      <a:pt x="1583198" y="1002208"/>
                    </a:lnTo>
                    <a:lnTo>
                      <a:pt x="1581386" y="1005392"/>
                    </a:lnTo>
                    <a:lnTo>
                      <a:pt x="1579346" y="1008347"/>
                    </a:lnTo>
                    <a:lnTo>
                      <a:pt x="1577307" y="1011076"/>
                    </a:lnTo>
                    <a:lnTo>
                      <a:pt x="1575040" y="1014032"/>
                    </a:lnTo>
                    <a:lnTo>
                      <a:pt x="1449723" y="1162051"/>
                    </a:lnTo>
                    <a:lnTo>
                      <a:pt x="1445417" y="1141360"/>
                    </a:lnTo>
                    <a:lnTo>
                      <a:pt x="1440885" y="1119305"/>
                    </a:lnTo>
                    <a:lnTo>
                      <a:pt x="1435446" y="1095886"/>
                    </a:lnTo>
                    <a:lnTo>
                      <a:pt x="1429328" y="1071330"/>
                    </a:lnTo>
                    <a:lnTo>
                      <a:pt x="1422303" y="1045636"/>
                    </a:lnTo>
                    <a:lnTo>
                      <a:pt x="1415051" y="1019034"/>
                    </a:lnTo>
                    <a:lnTo>
                      <a:pt x="1406893" y="991749"/>
                    </a:lnTo>
                    <a:lnTo>
                      <a:pt x="1397602" y="963555"/>
                    </a:lnTo>
                    <a:lnTo>
                      <a:pt x="1393070" y="949003"/>
                    </a:lnTo>
                    <a:lnTo>
                      <a:pt x="1387858" y="934679"/>
                    </a:lnTo>
                    <a:lnTo>
                      <a:pt x="1382419" y="920127"/>
                    </a:lnTo>
                    <a:lnTo>
                      <a:pt x="1377207" y="905575"/>
                    </a:lnTo>
                    <a:lnTo>
                      <a:pt x="1371541" y="890796"/>
                    </a:lnTo>
                    <a:lnTo>
                      <a:pt x="1365649" y="876017"/>
                    </a:lnTo>
                    <a:lnTo>
                      <a:pt x="1359531" y="861010"/>
                    </a:lnTo>
                    <a:lnTo>
                      <a:pt x="1353186" y="846004"/>
                    </a:lnTo>
                    <a:lnTo>
                      <a:pt x="1346614" y="830997"/>
                    </a:lnTo>
                    <a:lnTo>
                      <a:pt x="1339816" y="815990"/>
                    </a:lnTo>
                    <a:lnTo>
                      <a:pt x="1332564" y="800984"/>
                    </a:lnTo>
                    <a:lnTo>
                      <a:pt x="1325539" y="785977"/>
                    </a:lnTo>
                    <a:lnTo>
                      <a:pt x="1317834" y="770743"/>
                    </a:lnTo>
                    <a:lnTo>
                      <a:pt x="1310129" y="755964"/>
                    </a:lnTo>
                    <a:lnTo>
                      <a:pt x="1301971" y="740958"/>
                    </a:lnTo>
                    <a:lnTo>
                      <a:pt x="1293813" y="726179"/>
                    </a:lnTo>
                    <a:lnTo>
                      <a:pt x="1298119" y="724814"/>
                    </a:lnTo>
                    <a:lnTo>
                      <a:pt x="1302424" y="723905"/>
                    </a:lnTo>
                    <a:lnTo>
                      <a:pt x="1307183" y="722995"/>
                    </a:lnTo>
                    <a:lnTo>
                      <a:pt x="1311489" y="722540"/>
                    </a:lnTo>
                    <a:lnTo>
                      <a:pt x="1316021" y="722313"/>
                    </a:lnTo>
                    <a:close/>
                    <a:moveTo>
                      <a:pt x="1459820" y="719138"/>
                    </a:moveTo>
                    <a:lnTo>
                      <a:pt x="1462995" y="719138"/>
                    </a:lnTo>
                    <a:lnTo>
                      <a:pt x="1465943" y="719589"/>
                    </a:lnTo>
                    <a:lnTo>
                      <a:pt x="1469118" y="720039"/>
                    </a:lnTo>
                    <a:lnTo>
                      <a:pt x="1472066" y="721166"/>
                    </a:lnTo>
                    <a:lnTo>
                      <a:pt x="1475241" y="722293"/>
                    </a:lnTo>
                    <a:lnTo>
                      <a:pt x="1478189" y="723870"/>
                    </a:lnTo>
                    <a:lnTo>
                      <a:pt x="1481137" y="725672"/>
                    </a:lnTo>
                    <a:lnTo>
                      <a:pt x="1483859" y="727700"/>
                    </a:lnTo>
                    <a:lnTo>
                      <a:pt x="1574800" y="804761"/>
                    </a:lnTo>
                    <a:lnTo>
                      <a:pt x="1577295" y="807014"/>
                    </a:lnTo>
                    <a:lnTo>
                      <a:pt x="1579563" y="809718"/>
                    </a:lnTo>
                    <a:lnTo>
                      <a:pt x="1581604" y="812196"/>
                    </a:lnTo>
                    <a:lnTo>
                      <a:pt x="1583418" y="814900"/>
                    </a:lnTo>
                    <a:lnTo>
                      <a:pt x="1584779" y="817829"/>
                    </a:lnTo>
                    <a:lnTo>
                      <a:pt x="1585913" y="820759"/>
                    </a:lnTo>
                    <a:lnTo>
                      <a:pt x="1586820" y="823913"/>
                    </a:lnTo>
                    <a:lnTo>
                      <a:pt x="1587273" y="826617"/>
                    </a:lnTo>
                    <a:lnTo>
                      <a:pt x="1587500" y="829771"/>
                    </a:lnTo>
                    <a:lnTo>
                      <a:pt x="1587500" y="832701"/>
                    </a:lnTo>
                    <a:lnTo>
                      <a:pt x="1587273" y="835855"/>
                    </a:lnTo>
                    <a:lnTo>
                      <a:pt x="1586820" y="838559"/>
                    </a:lnTo>
                    <a:lnTo>
                      <a:pt x="1585686" y="841488"/>
                    </a:lnTo>
                    <a:lnTo>
                      <a:pt x="1584552" y="844192"/>
                    </a:lnTo>
                    <a:lnTo>
                      <a:pt x="1582964" y="846671"/>
                    </a:lnTo>
                    <a:lnTo>
                      <a:pt x="1581150" y="849374"/>
                    </a:lnTo>
                    <a:lnTo>
                      <a:pt x="1579109" y="851402"/>
                    </a:lnTo>
                    <a:lnTo>
                      <a:pt x="1576614" y="853430"/>
                    </a:lnTo>
                    <a:lnTo>
                      <a:pt x="1574120" y="855233"/>
                    </a:lnTo>
                    <a:lnTo>
                      <a:pt x="1571398" y="856359"/>
                    </a:lnTo>
                    <a:lnTo>
                      <a:pt x="1568677" y="857486"/>
                    </a:lnTo>
                    <a:lnTo>
                      <a:pt x="1565729" y="858162"/>
                    </a:lnTo>
                    <a:lnTo>
                      <a:pt x="1562780" y="858613"/>
                    </a:lnTo>
                    <a:lnTo>
                      <a:pt x="1559605" y="858838"/>
                    </a:lnTo>
                    <a:lnTo>
                      <a:pt x="1556657" y="858838"/>
                    </a:lnTo>
                    <a:lnTo>
                      <a:pt x="1553482" y="858613"/>
                    </a:lnTo>
                    <a:lnTo>
                      <a:pt x="1550534" y="857937"/>
                    </a:lnTo>
                    <a:lnTo>
                      <a:pt x="1547359" y="856810"/>
                    </a:lnTo>
                    <a:lnTo>
                      <a:pt x="1544184" y="855684"/>
                    </a:lnTo>
                    <a:lnTo>
                      <a:pt x="1541463" y="854332"/>
                    </a:lnTo>
                    <a:lnTo>
                      <a:pt x="1538741" y="852304"/>
                    </a:lnTo>
                    <a:lnTo>
                      <a:pt x="1535793" y="850276"/>
                    </a:lnTo>
                    <a:lnTo>
                      <a:pt x="1444852" y="773441"/>
                    </a:lnTo>
                    <a:lnTo>
                      <a:pt x="1442130" y="770962"/>
                    </a:lnTo>
                    <a:lnTo>
                      <a:pt x="1439863" y="768709"/>
                    </a:lnTo>
                    <a:lnTo>
                      <a:pt x="1437821" y="765780"/>
                    </a:lnTo>
                    <a:lnTo>
                      <a:pt x="1436234" y="763076"/>
                    </a:lnTo>
                    <a:lnTo>
                      <a:pt x="1434873" y="760372"/>
                    </a:lnTo>
                    <a:lnTo>
                      <a:pt x="1433739" y="757443"/>
                    </a:lnTo>
                    <a:lnTo>
                      <a:pt x="1432832" y="754514"/>
                    </a:lnTo>
                    <a:lnTo>
                      <a:pt x="1432152" y="751359"/>
                    </a:lnTo>
                    <a:lnTo>
                      <a:pt x="1431925" y="748430"/>
                    </a:lnTo>
                    <a:lnTo>
                      <a:pt x="1431925" y="745275"/>
                    </a:lnTo>
                    <a:lnTo>
                      <a:pt x="1432152" y="742572"/>
                    </a:lnTo>
                    <a:lnTo>
                      <a:pt x="1433059" y="739417"/>
                    </a:lnTo>
                    <a:lnTo>
                      <a:pt x="1433739" y="736713"/>
                    </a:lnTo>
                    <a:lnTo>
                      <a:pt x="1435100" y="733784"/>
                    </a:lnTo>
                    <a:lnTo>
                      <a:pt x="1436461" y="731306"/>
                    </a:lnTo>
                    <a:lnTo>
                      <a:pt x="1438275" y="729052"/>
                    </a:lnTo>
                    <a:lnTo>
                      <a:pt x="1440770" y="726799"/>
                    </a:lnTo>
                    <a:lnTo>
                      <a:pt x="1443037" y="724771"/>
                    </a:lnTo>
                    <a:lnTo>
                      <a:pt x="1445532" y="723194"/>
                    </a:lnTo>
                    <a:lnTo>
                      <a:pt x="1448027" y="721617"/>
                    </a:lnTo>
                    <a:lnTo>
                      <a:pt x="1450975" y="720715"/>
                    </a:lnTo>
                    <a:lnTo>
                      <a:pt x="1453696" y="719814"/>
                    </a:lnTo>
                    <a:lnTo>
                      <a:pt x="1456871" y="719363"/>
                    </a:lnTo>
                    <a:lnTo>
                      <a:pt x="1459820" y="719138"/>
                    </a:lnTo>
                    <a:close/>
                    <a:moveTo>
                      <a:pt x="492441" y="625475"/>
                    </a:moveTo>
                    <a:lnTo>
                      <a:pt x="497897" y="645677"/>
                    </a:lnTo>
                    <a:lnTo>
                      <a:pt x="503354" y="665878"/>
                    </a:lnTo>
                    <a:lnTo>
                      <a:pt x="508355" y="686080"/>
                    </a:lnTo>
                    <a:lnTo>
                      <a:pt x="512903" y="706509"/>
                    </a:lnTo>
                    <a:lnTo>
                      <a:pt x="517222" y="726483"/>
                    </a:lnTo>
                    <a:lnTo>
                      <a:pt x="521087" y="746458"/>
                    </a:lnTo>
                    <a:lnTo>
                      <a:pt x="524725" y="766433"/>
                    </a:lnTo>
                    <a:lnTo>
                      <a:pt x="527681" y="785726"/>
                    </a:lnTo>
                    <a:lnTo>
                      <a:pt x="530864" y="805247"/>
                    </a:lnTo>
                    <a:lnTo>
                      <a:pt x="533365" y="824768"/>
                    </a:lnTo>
                    <a:lnTo>
                      <a:pt x="535865" y="843607"/>
                    </a:lnTo>
                    <a:lnTo>
                      <a:pt x="537912" y="862447"/>
                    </a:lnTo>
                    <a:lnTo>
                      <a:pt x="539731" y="881060"/>
                    </a:lnTo>
                    <a:lnTo>
                      <a:pt x="541549" y="899219"/>
                    </a:lnTo>
                    <a:lnTo>
                      <a:pt x="542914" y="916923"/>
                    </a:lnTo>
                    <a:lnTo>
                      <a:pt x="544278" y="934401"/>
                    </a:lnTo>
                    <a:lnTo>
                      <a:pt x="545187" y="951425"/>
                    </a:lnTo>
                    <a:lnTo>
                      <a:pt x="545869" y="968222"/>
                    </a:lnTo>
                    <a:lnTo>
                      <a:pt x="547006" y="1000227"/>
                    </a:lnTo>
                    <a:lnTo>
                      <a:pt x="547461" y="1030189"/>
                    </a:lnTo>
                    <a:lnTo>
                      <a:pt x="547688" y="1057881"/>
                    </a:lnTo>
                    <a:lnTo>
                      <a:pt x="547233" y="1083076"/>
                    </a:lnTo>
                    <a:lnTo>
                      <a:pt x="546779" y="1105775"/>
                    </a:lnTo>
                    <a:lnTo>
                      <a:pt x="545642" y="1125749"/>
                    </a:lnTo>
                    <a:lnTo>
                      <a:pt x="544960" y="1142319"/>
                    </a:lnTo>
                    <a:lnTo>
                      <a:pt x="539731" y="1142773"/>
                    </a:lnTo>
                    <a:lnTo>
                      <a:pt x="534956" y="1143000"/>
                    </a:lnTo>
                    <a:lnTo>
                      <a:pt x="529727" y="1142773"/>
                    </a:lnTo>
                    <a:lnTo>
                      <a:pt x="524952" y="1142319"/>
                    </a:lnTo>
                    <a:lnTo>
                      <a:pt x="519951" y="1141638"/>
                    </a:lnTo>
                    <a:lnTo>
                      <a:pt x="515176" y="1140276"/>
                    </a:lnTo>
                    <a:lnTo>
                      <a:pt x="510402" y="1138914"/>
                    </a:lnTo>
                    <a:lnTo>
                      <a:pt x="505627" y="1137325"/>
                    </a:lnTo>
                    <a:lnTo>
                      <a:pt x="501080" y="1135283"/>
                    </a:lnTo>
                    <a:lnTo>
                      <a:pt x="496533" y="1132786"/>
                    </a:lnTo>
                    <a:lnTo>
                      <a:pt x="492213" y="1130289"/>
                    </a:lnTo>
                    <a:lnTo>
                      <a:pt x="487893" y="1127338"/>
                    </a:lnTo>
                    <a:lnTo>
                      <a:pt x="483801" y="1124160"/>
                    </a:lnTo>
                    <a:lnTo>
                      <a:pt x="479936" y="1120529"/>
                    </a:lnTo>
                    <a:lnTo>
                      <a:pt x="476526" y="1116670"/>
                    </a:lnTo>
                    <a:lnTo>
                      <a:pt x="472888" y="1112584"/>
                    </a:lnTo>
                    <a:lnTo>
                      <a:pt x="292822" y="879698"/>
                    </a:lnTo>
                    <a:lnTo>
                      <a:pt x="290321" y="876520"/>
                    </a:lnTo>
                    <a:lnTo>
                      <a:pt x="288275" y="873115"/>
                    </a:lnTo>
                    <a:lnTo>
                      <a:pt x="286229" y="869484"/>
                    </a:lnTo>
                    <a:lnTo>
                      <a:pt x="284410" y="866079"/>
                    </a:lnTo>
                    <a:lnTo>
                      <a:pt x="282591" y="862674"/>
                    </a:lnTo>
                    <a:lnTo>
                      <a:pt x="281227" y="858815"/>
                    </a:lnTo>
                    <a:lnTo>
                      <a:pt x="279863" y="855184"/>
                    </a:lnTo>
                    <a:lnTo>
                      <a:pt x="278726" y="851552"/>
                    </a:lnTo>
                    <a:lnTo>
                      <a:pt x="277816" y="847693"/>
                    </a:lnTo>
                    <a:lnTo>
                      <a:pt x="277134" y="843834"/>
                    </a:lnTo>
                    <a:lnTo>
                      <a:pt x="276680" y="840430"/>
                    </a:lnTo>
                    <a:lnTo>
                      <a:pt x="276452" y="836571"/>
                    </a:lnTo>
                    <a:lnTo>
                      <a:pt x="276225" y="832712"/>
                    </a:lnTo>
                    <a:lnTo>
                      <a:pt x="276225" y="828853"/>
                    </a:lnTo>
                    <a:lnTo>
                      <a:pt x="276452" y="824995"/>
                    </a:lnTo>
                    <a:lnTo>
                      <a:pt x="276907" y="821136"/>
                    </a:lnTo>
                    <a:lnTo>
                      <a:pt x="277362" y="817504"/>
                    </a:lnTo>
                    <a:lnTo>
                      <a:pt x="278271" y="813645"/>
                    </a:lnTo>
                    <a:lnTo>
                      <a:pt x="279181" y="810241"/>
                    </a:lnTo>
                    <a:lnTo>
                      <a:pt x="280317" y="806609"/>
                    </a:lnTo>
                    <a:lnTo>
                      <a:pt x="281454" y="802977"/>
                    </a:lnTo>
                    <a:lnTo>
                      <a:pt x="283046" y="799345"/>
                    </a:lnTo>
                    <a:lnTo>
                      <a:pt x="284637" y="795714"/>
                    </a:lnTo>
                    <a:lnTo>
                      <a:pt x="286456" y="792536"/>
                    </a:lnTo>
                    <a:lnTo>
                      <a:pt x="288502" y="789131"/>
                    </a:lnTo>
                    <a:lnTo>
                      <a:pt x="290548" y="785726"/>
                    </a:lnTo>
                    <a:lnTo>
                      <a:pt x="292822" y="782776"/>
                    </a:lnTo>
                    <a:lnTo>
                      <a:pt x="295323" y="779598"/>
                    </a:lnTo>
                    <a:lnTo>
                      <a:pt x="297824" y="776874"/>
                    </a:lnTo>
                    <a:lnTo>
                      <a:pt x="300779" y="773923"/>
                    </a:lnTo>
                    <a:lnTo>
                      <a:pt x="303735" y="771199"/>
                    </a:lnTo>
                    <a:lnTo>
                      <a:pt x="306918" y="768702"/>
                    </a:lnTo>
                    <a:lnTo>
                      <a:pt x="492441" y="625475"/>
                    </a:lnTo>
                    <a:close/>
                    <a:moveTo>
                      <a:pt x="1530961" y="471488"/>
                    </a:moveTo>
                    <a:lnTo>
                      <a:pt x="1532998" y="471488"/>
                    </a:lnTo>
                    <a:lnTo>
                      <a:pt x="1535034" y="471714"/>
                    </a:lnTo>
                    <a:lnTo>
                      <a:pt x="1537297" y="472392"/>
                    </a:lnTo>
                    <a:lnTo>
                      <a:pt x="1539560" y="472843"/>
                    </a:lnTo>
                    <a:lnTo>
                      <a:pt x="1541823" y="473746"/>
                    </a:lnTo>
                    <a:lnTo>
                      <a:pt x="1544086" y="474875"/>
                    </a:lnTo>
                    <a:lnTo>
                      <a:pt x="1546802" y="476004"/>
                    </a:lnTo>
                    <a:lnTo>
                      <a:pt x="1549065" y="477359"/>
                    </a:lnTo>
                    <a:lnTo>
                      <a:pt x="1551554" y="479166"/>
                    </a:lnTo>
                    <a:lnTo>
                      <a:pt x="1554496" y="481198"/>
                    </a:lnTo>
                    <a:lnTo>
                      <a:pt x="1556759" y="483230"/>
                    </a:lnTo>
                    <a:lnTo>
                      <a:pt x="1559022" y="485262"/>
                    </a:lnTo>
                    <a:lnTo>
                      <a:pt x="1561059" y="487520"/>
                    </a:lnTo>
                    <a:lnTo>
                      <a:pt x="1562643" y="489553"/>
                    </a:lnTo>
                    <a:lnTo>
                      <a:pt x="1564001" y="491585"/>
                    </a:lnTo>
                    <a:lnTo>
                      <a:pt x="1565585" y="494069"/>
                    </a:lnTo>
                    <a:lnTo>
                      <a:pt x="1566717" y="496101"/>
                    </a:lnTo>
                    <a:lnTo>
                      <a:pt x="1567395" y="498133"/>
                    </a:lnTo>
                    <a:lnTo>
                      <a:pt x="1568980" y="502423"/>
                    </a:lnTo>
                    <a:lnTo>
                      <a:pt x="1569432" y="506262"/>
                    </a:lnTo>
                    <a:lnTo>
                      <a:pt x="1569658" y="510101"/>
                    </a:lnTo>
                    <a:lnTo>
                      <a:pt x="1569432" y="513939"/>
                    </a:lnTo>
                    <a:lnTo>
                      <a:pt x="1568980" y="517101"/>
                    </a:lnTo>
                    <a:lnTo>
                      <a:pt x="1568301" y="520262"/>
                    </a:lnTo>
                    <a:lnTo>
                      <a:pt x="1567395" y="522746"/>
                    </a:lnTo>
                    <a:lnTo>
                      <a:pt x="1566490" y="525004"/>
                    </a:lnTo>
                    <a:lnTo>
                      <a:pt x="1564680" y="528391"/>
                    </a:lnTo>
                    <a:lnTo>
                      <a:pt x="1563775" y="529745"/>
                    </a:lnTo>
                    <a:lnTo>
                      <a:pt x="1563322" y="530649"/>
                    </a:lnTo>
                    <a:lnTo>
                      <a:pt x="1562643" y="533584"/>
                    </a:lnTo>
                    <a:lnTo>
                      <a:pt x="1561512" y="536971"/>
                    </a:lnTo>
                    <a:lnTo>
                      <a:pt x="1561285" y="539229"/>
                    </a:lnTo>
                    <a:lnTo>
                      <a:pt x="1561285" y="541939"/>
                    </a:lnTo>
                    <a:lnTo>
                      <a:pt x="1561285" y="544649"/>
                    </a:lnTo>
                    <a:lnTo>
                      <a:pt x="1561738" y="547810"/>
                    </a:lnTo>
                    <a:lnTo>
                      <a:pt x="1562643" y="550971"/>
                    </a:lnTo>
                    <a:lnTo>
                      <a:pt x="1563548" y="554358"/>
                    </a:lnTo>
                    <a:lnTo>
                      <a:pt x="1565132" y="557745"/>
                    </a:lnTo>
                    <a:lnTo>
                      <a:pt x="1566943" y="561584"/>
                    </a:lnTo>
                    <a:lnTo>
                      <a:pt x="1569432" y="564971"/>
                    </a:lnTo>
                    <a:lnTo>
                      <a:pt x="1572600" y="568810"/>
                    </a:lnTo>
                    <a:lnTo>
                      <a:pt x="1575995" y="572648"/>
                    </a:lnTo>
                    <a:lnTo>
                      <a:pt x="1580521" y="576713"/>
                    </a:lnTo>
                    <a:lnTo>
                      <a:pt x="1585726" y="580777"/>
                    </a:lnTo>
                    <a:lnTo>
                      <a:pt x="1590931" y="584164"/>
                    </a:lnTo>
                    <a:lnTo>
                      <a:pt x="1595683" y="586648"/>
                    </a:lnTo>
                    <a:lnTo>
                      <a:pt x="1600435" y="588680"/>
                    </a:lnTo>
                    <a:lnTo>
                      <a:pt x="1604509" y="590035"/>
                    </a:lnTo>
                    <a:lnTo>
                      <a:pt x="1608582" y="590712"/>
                    </a:lnTo>
                    <a:lnTo>
                      <a:pt x="1612203" y="591164"/>
                    </a:lnTo>
                    <a:lnTo>
                      <a:pt x="1615371" y="591164"/>
                    </a:lnTo>
                    <a:lnTo>
                      <a:pt x="1618539" y="590487"/>
                    </a:lnTo>
                    <a:lnTo>
                      <a:pt x="1621029" y="590035"/>
                    </a:lnTo>
                    <a:lnTo>
                      <a:pt x="1623292" y="589358"/>
                    </a:lnTo>
                    <a:lnTo>
                      <a:pt x="1625328" y="588454"/>
                    </a:lnTo>
                    <a:lnTo>
                      <a:pt x="1628044" y="587325"/>
                    </a:lnTo>
                    <a:lnTo>
                      <a:pt x="1628723" y="586648"/>
                    </a:lnTo>
                    <a:lnTo>
                      <a:pt x="1628949" y="586422"/>
                    </a:lnTo>
                    <a:lnTo>
                      <a:pt x="1630081" y="585519"/>
                    </a:lnTo>
                    <a:lnTo>
                      <a:pt x="1632570" y="583938"/>
                    </a:lnTo>
                    <a:lnTo>
                      <a:pt x="1634154" y="582809"/>
                    </a:lnTo>
                    <a:lnTo>
                      <a:pt x="1636191" y="581906"/>
                    </a:lnTo>
                    <a:lnTo>
                      <a:pt x="1638228" y="581229"/>
                    </a:lnTo>
                    <a:lnTo>
                      <a:pt x="1640717" y="580325"/>
                    </a:lnTo>
                    <a:lnTo>
                      <a:pt x="1643433" y="579874"/>
                    </a:lnTo>
                    <a:lnTo>
                      <a:pt x="1646601" y="579648"/>
                    </a:lnTo>
                    <a:lnTo>
                      <a:pt x="1649995" y="579648"/>
                    </a:lnTo>
                    <a:lnTo>
                      <a:pt x="1653390" y="580100"/>
                    </a:lnTo>
                    <a:lnTo>
                      <a:pt x="1657011" y="580777"/>
                    </a:lnTo>
                    <a:lnTo>
                      <a:pt x="1661084" y="582132"/>
                    </a:lnTo>
                    <a:lnTo>
                      <a:pt x="1665384" y="583938"/>
                    </a:lnTo>
                    <a:lnTo>
                      <a:pt x="1669910" y="586196"/>
                    </a:lnTo>
                    <a:lnTo>
                      <a:pt x="1672399" y="588003"/>
                    </a:lnTo>
                    <a:lnTo>
                      <a:pt x="1675115" y="590035"/>
                    </a:lnTo>
                    <a:lnTo>
                      <a:pt x="1677378" y="592293"/>
                    </a:lnTo>
                    <a:lnTo>
                      <a:pt x="1679867" y="594551"/>
                    </a:lnTo>
                    <a:lnTo>
                      <a:pt x="1682809" y="598390"/>
                    </a:lnTo>
                    <a:lnTo>
                      <a:pt x="1685072" y="602454"/>
                    </a:lnTo>
                    <a:lnTo>
                      <a:pt x="1687109" y="606067"/>
                    </a:lnTo>
                    <a:lnTo>
                      <a:pt x="1688466" y="609680"/>
                    </a:lnTo>
                    <a:lnTo>
                      <a:pt x="1689372" y="613293"/>
                    </a:lnTo>
                    <a:lnTo>
                      <a:pt x="1690050" y="616228"/>
                    </a:lnTo>
                    <a:lnTo>
                      <a:pt x="1690050" y="619389"/>
                    </a:lnTo>
                    <a:lnTo>
                      <a:pt x="1690050" y="622099"/>
                    </a:lnTo>
                    <a:lnTo>
                      <a:pt x="1689824" y="624809"/>
                    </a:lnTo>
                    <a:lnTo>
                      <a:pt x="1689145" y="627293"/>
                    </a:lnTo>
                    <a:lnTo>
                      <a:pt x="1688693" y="629325"/>
                    </a:lnTo>
                    <a:lnTo>
                      <a:pt x="1688014" y="630906"/>
                    </a:lnTo>
                    <a:lnTo>
                      <a:pt x="1686882" y="633615"/>
                    </a:lnTo>
                    <a:lnTo>
                      <a:pt x="1686203" y="634970"/>
                    </a:lnTo>
                    <a:lnTo>
                      <a:pt x="1685977" y="635196"/>
                    </a:lnTo>
                    <a:lnTo>
                      <a:pt x="1685298" y="636099"/>
                    </a:lnTo>
                    <a:lnTo>
                      <a:pt x="1684619" y="639035"/>
                    </a:lnTo>
                    <a:lnTo>
                      <a:pt x="1684167" y="640841"/>
                    </a:lnTo>
                    <a:lnTo>
                      <a:pt x="1683940" y="643325"/>
                    </a:lnTo>
                    <a:lnTo>
                      <a:pt x="1683488" y="645809"/>
                    </a:lnTo>
                    <a:lnTo>
                      <a:pt x="1683940" y="648970"/>
                    </a:lnTo>
                    <a:lnTo>
                      <a:pt x="1684393" y="652131"/>
                    </a:lnTo>
                    <a:lnTo>
                      <a:pt x="1685072" y="655744"/>
                    </a:lnTo>
                    <a:lnTo>
                      <a:pt x="1686656" y="659583"/>
                    </a:lnTo>
                    <a:lnTo>
                      <a:pt x="1688466" y="663421"/>
                    </a:lnTo>
                    <a:lnTo>
                      <a:pt x="1690956" y="667711"/>
                    </a:lnTo>
                    <a:lnTo>
                      <a:pt x="1694350" y="672002"/>
                    </a:lnTo>
                    <a:lnTo>
                      <a:pt x="1698650" y="676518"/>
                    </a:lnTo>
                    <a:lnTo>
                      <a:pt x="1703402" y="681034"/>
                    </a:lnTo>
                    <a:lnTo>
                      <a:pt x="1708155" y="684647"/>
                    </a:lnTo>
                    <a:lnTo>
                      <a:pt x="1712681" y="687582"/>
                    </a:lnTo>
                    <a:lnTo>
                      <a:pt x="1716754" y="689840"/>
                    </a:lnTo>
                    <a:lnTo>
                      <a:pt x="1720827" y="691872"/>
                    </a:lnTo>
                    <a:lnTo>
                      <a:pt x="1724674" y="693227"/>
                    </a:lnTo>
                    <a:lnTo>
                      <a:pt x="1728522" y="693905"/>
                    </a:lnTo>
                    <a:lnTo>
                      <a:pt x="1731916" y="694582"/>
                    </a:lnTo>
                    <a:lnTo>
                      <a:pt x="1735084" y="694808"/>
                    </a:lnTo>
                    <a:lnTo>
                      <a:pt x="1738253" y="694582"/>
                    </a:lnTo>
                    <a:lnTo>
                      <a:pt x="1740968" y="694356"/>
                    </a:lnTo>
                    <a:lnTo>
                      <a:pt x="1743231" y="693679"/>
                    </a:lnTo>
                    <a:lnTo>
                      <a:pt x="1745720" y="693001"/>
                    </a:lnTo>
                    <a:lnTo>
                      <a:pt x="1749115" y="691647"/>
                    </a:lnTo>
                    <a:lnTo>
                      <a:pt x="1751831" y="690518"/>
                    </a:lnTo>
                    <a:lnTo>
                      <a:pt x="1752962" y="689615"/>
                    </a:lnTo>
                    <a:lnTo>
                      <a:pt x="1754094" y="688711"/>
                    </a:lnTo>
                    <a:lnTo>
                      <a:pt x="1756809" y="686679"/>
                    </a:lnTo>
                    <a:lnTo>
                      <a:pt x="1758846" y="685324"/>
                    </a:lnTo>
                    <a:lnTo>
                      <a:pt x="1761561" y="683744"/>
                    </a:lnTo>
                    <a:lnTo>
                      <a:pt x="1764277" y="682614"/>
                    </a:lnTo>
                    <a:lnTo>
                      <a:pt x="1767672" y="681486"/>
                    </a:lnTo>
                    <a:lnTo>
                      <a:pt x="1771066" y="680808"/>
                    </a:lnTo>
                    <a:lnTo>
                      <a:pt x="1774913" y="680357"/>
                    </a:lnTo>
                    <a:lnTo>
                      <a:pt x="1778987" y="680357"/>
                    </a:lnTo>
                    <a:lnTo>
                      <a:pt x="1783513" y="681034"/>
                    </a:lnTo>
                    <a:lnTo>
                      <a:pt x="1785549" y="681486"/>
                    </a:lnTo>
                    <a:lnTo>
                      <a:pt x="1787812" y="682389"/>
                    </a:lnTo>
                    <a:lnTo>
                      <a:pt x="1790075" y="683066"/>
                    </a:lnTo>
                    <a:lnTo>
                      <a:pt x="1792565" y="684421"/>
                    </a:lnTo>
                    <a:lnTo>
                      <a:pt x="1794828" y="685550"/>
                    </a:lnTo>
                    <a:lnTo>
                      <a:pt x="1797543" y="687356"/>
                    </a:lnTo>
                    <a:lnTo>
                      <a:pt x="1799806" y="689163"/>
                    </a:lnTo>
                    <a:lnTo>
                      <a:pt x="1802296" y="691195"/>
                    </a:lnTo>
                    <a:lnTo>
                      <a:pt x="1804559" y="693453"/>
                    </a:lnTo>
                    <a:lnTo>
                      <a:pt x="1806822" y="695711"/>
                    </a:lnTo>
                    <a:lnTo>
                      <a:pt x="1808632" y="697743"/>
                    </a:lnTo>
                    <a:lnTo>
                      <a:pt x="1810216" y="700227"/>
                    </a:lnTo>
                    <a:lnTo>
                      <a:pt x="1811800" y="702485"/>
                    </a:lnTo>
                    <a:lnTo>
                      <a:pt x="1812705" y="704518"/>
                    </a:lnTo>
                    <a:lnTo>
                      <a:pt x="1813837" y="706550"/>
                    </a:lnTo>
                    <a:lnTo>
                      <a:pt x="1814516" y="708808"/>
                    </a:lnTo>
                    <a:lnTo>
                      <a:pt x="1814969" y="710840"/>
                    </a:lnTo>
                    <a:lnTo>
                      <a:pt x="1815647" y="712872"/>
                    </a:lnTo>
                    <a:lnTo>
                      <a:pt x="1816100" y="716711"/>
                    </a:lnTo>
                    <a:lnTo>
                      <a:pt x="1815874" y="720324"/>
                    </a:lnTo>
                    <a:lnTo>
                      <a:pt x="1815421" y="723711"/>
                    </a:lnTo>
                    <a:lnTo>
                      <a:pt x="1814516" y="726872"/>
                    </a:lnTo>
                    <a:lnTo>
                      <a:pt x="1813611" y="729582"/>
                    </a:lnTo>
                    <a:lnTo>
                      <a:pt x="1812253" y="732291"/>
                    </a:lnTo>
                    <a:lnTo>
                      <a:pt x="1810895" y="734323"/>
                    </a:lnTo>
                    <a:lnTo>
                      <a:pt x="1809311" y="737259"/>
                    </a:lnTo>
                    <a:lnTo>
                      <a:pt x="1808179" y="738388"/>
                    </a:lnTo>
                    <a:lnTo>
                      <a:pt x="1808406" y="738388"/>
                    </a:lnTo>
                    <a:lnTo>
                      <a:pt x="1579842" y="784226"/>
                    </a:lnTo>
                    <a:lnTo>
                      <a:pt x="1498600" y="715356"/>
                    </a:lnTo>
                    <a:lnTo>
                      <a:pt x="1506973" y="483004"/>
                    </a:lnTo>
                    <a:lnTo>
                      <a:pt x="1506747" y="483004"/>
                    </a:lnTo>
                    <a:lnTo>
                      <a:pt x="1507652" y="482101"/>
                    </a:lnTo>
                    <a:lnTo>
                      <a:pt x="1510141" y="479391"/>
                    </a:lnTo>
                    <a:lnTo>
                      <a:pt x="1512178" y="478037"/>
                    </a:lnTo>
                    <a:lnTo>
                      <a:pt x="1514215" y="476456"/>
                    </a:lnTo>
                    <a:lnTo>
                      <a:pt x="1517157" y="474875"/>
                    </a:lnTo>
                    <a:lnTo>
                      <a:pt x="1519872" y="473521"/>
                    </a:lnTo>
                    <a:lnTo>
                      <a:pt x="1523267" y="472617"/>
                    </a:lnTo>
                    <a:lnTo>
                      <a:pt x="1527114" y="471714"/>
                    </a:lnTo>
                    <a:lnTo>
                      <a:pt x="1530961" y="471488"/>
                    </a:lnTo>
                    <a:close/>
                    <a:moveTo>
                      <a:pt x="714719" y="454025"/>
                    </a:moveTo>
                    <a:lnTo>
                      <a:pt x="720651" y="475805"/>
                    </a:lnTo>
                    <a:lnTo>
                      <a:pt x="726356" y="497130"/>
                    </a:lnTo>
                    <a:lnTo>
                      <a:pt x="731604" y="518910"/>
                    </a:lnTo>
                    <a:lnTo>
                      <a:pt x="736624" y="540462"/>
                    </a:lnTo>
                    <a:lnTo>
                      <a:pt x="740959" y="562015"/>
                    </a:lnTo>
                    <a:lnTo>
                      <a:pt x="744838" y="583341"/>
                    </a:lnTo>
                    <a:lnTo>
                      <a:pt x="748717" y="604213"/>
                    </a:lnTo>
                    <a:lnTo>
                      <a:pt x="752140" y="625312"/>
                    </a:lnTo>
                    <a:lnTo>
                      <a:pt x="754878" y="645957"/>
                    </a:lnTo>
                    <a:lnTo>
                      <a:pt x="757616" y="666375"/>
                    </a:lnTo>
                    <a:lnTo>
                      <a:pt x="759898" y="686566"/>
                    </a:lnTo>
                    <a:lnTo>
                      <a:pt x="762180" y="706757"/>
                    </a:lnTo>
                    <a:lnTo>
                      <a:pt x="763777" y="726041"/>
                    </a:lnTo>
                    <a:lnTo>
                      <a:pt x="765374" y="745098"/>
                    </a:lnTo>
                    <a:lnTo>
                      <a:pt x="766743" y="763702"/>
                    </a:lnTo>
                    <a:lnTo>
                      <a:pt x="767656" y="782078"/>
                    </a:lnTo>
                    <a:lnTo>
                      <a:pt x="768569" y="799774"/>
                    </a:lnTo>
                    <a:lnTo>
                      <a:pt x="769253" y="817016"/>
                    </a:lnTo>
                    <a:lnTo>
                      <a:pt x="769710" y="833804"/>
                    </a:lnTo>
                    <a:lnTo>
                      <a:pt x="769938" y="849685"/>
                    </a:lnTo>
                    <a:lnTo>
                      <a:pt x="769938" y="880312"/>
                    </a:lnTo>
                    <a:lnTo>
                      <a:pt x="769710" y="907764"/>
                    </a:lnTo>
                    <a:lnTo>
                      <a:pt x="769253" y="932492"/>
                    </a:lnTo>
                    <a:lnTo>
                      <a:pt x="768341" y="954045"/>
                    </a:lnTo>
                    <a:lnTo>
                      <a:pt x="767428" y="971968"/>
                    </a:lnTo>
                    <a:lnTo>
                      <a:pt x="766515" y="986033"/>
                    </a:lnTo>
                    <a:lnTo>
                      <a:pt x="657217" y="1069975"/>
                    </a:lnTo>
                    <a:lnTo>
                      <a:pt x="657446" y="1046154"/>
                    </a:lnTo>
                    <a:lnTo>
                      <a:pt x="657446" y="1020744"/>
                    </a:lnTo>
                    <a:lnTo>
                      <a:pt x="656761" y="993520"/>
                    </a:lnTo>
                    <a:lnTo>
                      <a:pt x="655848" y="965161"/>
                    </a:lnTo>
                    <a:lnTo>
                      <a:pt x="654251" y="935442"/>
                    </a:lnTo>
                    <a:lnTo>
                      <a:pt x="652197" y="904587"/>
                    </a:lnTo>
                    <a:lnTo>
                      <a:pt x="649231" y="872372"/>
                    </a:lnTo>
                    <a:lnTo>
                      <a:pt x="647862" y="855810"/>
                    </a:lnTo>
                    <a:lnTo>
                      <a:pt x="645808" y="839249"/>
                    </a:lnTo>
                    <a:lnTo>
                      <a:pt x="643755" y="822461"/>
                    </a:lnTo>
                    <a:lnTo>
                      <a:pt x="641701" y="805446"/>
                    </a:lnTo>
                    <a:lnTo>
                      <a:pt x="638963" y="787977"/>
                    </a:lnTo>
                    <a:lnTo>
                      <a:pt x="636453" y="770735"/>
                    </a:lnTo>
                    <a:lnTo>
                      <a:pt x="633259" y="753266"/>
                    </a:lnTo>
                    <a:lnTo>
                      <a:pt x="630292" y="735570"/>
                    </a:lnTo>
                    <a:lnTo>
                      <a:pt x="626870" y="717647"/>
                    </a:lnTo>
                    <a:lnTo>
                      <a:pt x="623219" y="699725"/>
                    </a:lnTo>
                    <a:lnTo>
                      <a:pt x="619340" y="681802"/>
                    </a:lnTo>
                    <a:lnTo>
                      <a:pt x="615004" y="663652"/>
                    </a:lnTo>
                    <a:lnTo>
                      <a:pt x="610669" y="645503"/>
                    </a:lnTo>
                    <a:lnTo>
                      <a:pt x="606105" y="627353"/>
                    </a:lnTo>
                    <a:lnTo>
                      <a:pt x="600857" y="609204"/>
                    </a:lnTo>
                    <a:lnTo>
                      <a:pt x="595837" y="590827"/>
                    </a:lnTo>
                    <a:lnTo>
                      <a:pt x="590133" y="572678"/>
                    </a:lnTo>
                    <a:lnTo>
                      <a:pt x="584200" y="554301"/>
                    </a:lnTo>
                    <a:lnTo>
                      <a:pt x="714719" y="454025"/>
                    </a:lnTo>
                    <a:close/>
                    <a:moveTo>
                      <a:pt x="936581" y="282575"/>
                    </a:moveTo>
                    <a:lnTo>
                      <a:pt x="942734" y="303909"/>
                    </a:lnTo>
                    <a:lnTo>
                      <a:pt x="948431" y="325696"/>
                    </a:lnTo>
                    <a:lnTo>
                      <a:pt x="953673" y="347257"/>
                    </a:lnTo>
                    <a:lnTo>
                      <a:pt x="958459" y="368817"/>
                    </a:lnTo>
                    <a:lnTo>
                      <a:pt x="962789" y="390378"/>
                    </a:lnTo>
                    <a:lnTo>
                      <a:pt x="966891" y="411484"/>
                    </a:lnTo>
                    <a:lnTo>
                      <a:pt x="970538" y="432818"/>
                    </a:lnTo>
                    <a:lnTo>
                      <a:pt x="973956" y="453925"/>
                    </a:lnTo>
                    <a:lnTo>
                      <a:pt x="976919" y="474350"/>
                    </a:lnTo>
                    <a:lnTo>
                      <a:pt x="979426" y="494776"/>
                    </a:lnTo>
                    <a:lnTo>
                      <a:pt x="981933" y="514975"/>
                    </a:lnTo>
                    <a:lnTo>
                      <a:pt x="983984" y="534947"/>
                    </a:lnTo>
                    <a:lnTo>
                      <a:pt x="985807" y="554465"/>
                    </a:lnTo>
                    <a:lnTo>
                      <a:pt x="987174" y="573756"/>
                    </a:lnTo>
                    <a:lnTo>
                      <a:pt x="988542" y="592366"/>
                    </a:lnTo>
                    <a:lnTo>
                      <a:pt x="989453" y="610522"/>
                    </a:lnTo>
                    <a:lnTo>
                      <a:pt x="990593" y="628224"/>
                    </a:lnTo>
                    <a:lnTo>
                      <a:pt x="991049" y="645700"/>
                    </a:lnTo>
                    <a:lnTo>
                      <a:pt x="991732" y="662267"/>
                    </a:lnTo>
                    <a:lnTo>
                      <a:pt x="991960" y="678381"/>
                    </a:lnTo>
                    <a:lnTo>
                      <a:pt x="992188" y="708566"/>
                    </a:lnTo>
                    <a:lnTo>
                      <a:pt x="991960" y="736254"/>
                    </a:lnTo>
                    <a:lnTo>
                      <a:pt x="991049" y="760992"/>
                    </a:lnTo>
                    <a:lnTo>
                      <a:pt x="990365" y="782325"/>
                    </a:lnTo>
                    <a:lnTo>
                      <a:pt x="989225" y="800254"/>
                    </a:lnTo>
                    <a:lnTo>
                      <a:pt x="988314" y="814779"/>
                    </a:lnTo>
                    <a:lnTo>
                      <a:pt x="879606" y="898525"/>
                    </a:lnTo>
                    <a:lnTo>
                      <a:pt x="879606" y="874695"/>
                    </a:lnTo>
                    <a:lnTo>
                      <a:pt x="879606" y="849276"/>
                    </a:lnTo>
                    <a:lnTo>
                      <a:pt x="878922" y="822042"/>
                    </a:lnTo>
                    <a:lnTo>
                      <a:pt x="878010" y="793673"/>
                    </a:lnTo>
                    <a:lnTo>
                      <a:pt x="876415" y="763942"/>
                    </a:lnTo>
                    <a:lnTo>
                      <a:pt x="874136" y="733077"/>
                    </a:lnTo>
                    <a:lnTo>
                      <a:pt x="871629" y="700622"/>
                    </a:lnTo>
                    <a:lnTo>
                      <a:pt x="869806" y="684282"/>
                    </a:lnTo>
                    <a:lnTo>
                      <a:pt x="867983" y="667714"/>
                    </a:lnTo>
                    <a:lnTo>
                      <a:pt x="865932" y="650693"/>
                    </a:lnTo>
                    <a:lnTo>
                      <a:pt x="863653" y="633898"/>
                    </a:lnTo>
                    <a:lnTo>
                      <a:pt x="861374" y="616650"/>
                    </a:lnTo>
                    <a:lnTo>
                      <a:pt x="858411" y="599401"/>
                    </a:lnTo>
                    <a:lnTo>
                      <a:pt x="855676" y="581699"/>
                    </a:lnTo>
                    <a:lnTo>
                      <a:pt x="852486" y="563997"/>
                    </a:lnTo>
                    <a:lnTo>
                      <a:pt x="849067" y="546067"/>
                    </a:lnTo>
                    <a:lnTo>
                      <a:pt x="845421" y="528138"/>
                    </a:lnTo>
                    <a:lnTo>
                      <a:pt x="841547" y="510209"/>
                    </a:lnTo>
                    <a:lnTo>
                      <a:pt x="837444" y="492053"/>
                    </a:lnTo>
                    <a:lnTo>
                      <a:pt x="832886" y="473897"/>
                    </a:lnTo>
                    <a:lnTo>
                      <a:pt x="828328" y="455513"/>
                    </a:lnTo>
                    <a:lnTo>
                      <a:pt x="823315" y="437357"/>
                    </a:lnTo>
                    <a:lnTo>
                      <a:pt x="817845" y="419201"/>
                    </a:lnTo>
                    <a:lnTo>
                      <a:pt x="812375" y="400818"/>
                    </a:lnTo>
                    <a:lnTo>
                      <a:pt x="806450" y="382661"/>
                    </a:lnTo>
                    <a:lnTo>
                      <a:pt x="936581" y="282575"/>
                    </a:lnTo>
                    <a:close/>
                    <a:moveTo>
                      <a:pt x="1206635" y="250825"/>
                    </a:moveTo>
                    <a:lnTo>
                      <a:pt x="1210027" y="251053"/>
                    </a:lnTo>
                    <a:lnTo>
                      <a:pt x="1213418" y="251508"/>
                    </a:lnTo>
                    <a:lnTo>
                      <a:pt x="1216584" y="252419"/>
                    </a:lnTo>
                    <a:lnTo>
                      <a:pt x="1219975" y="253330"/>
                    </a:lnTo>
                    <a:lnTo>
                      <a:pt x="1223140" y="254923"/>
                    </a:lnTo>
                    <a:lnTo>
                      <a:pt x="1226080" y="256517"/>
                    </a:lnTo>
                    <a:lnTo>
                      <a:pt x="1229245" y="258566"/>
                    </a:lnTo>
                    <a:lnTo>
                      <a:pt x="1231958" y="260842"/>
                    </a:lnTo>
                    <a:lnTo>
                      <a:pt x="1234445" y="263347"/>
                    </a:lnTo>
                    <a:lnTo>
                      <a:pt x="1237158" y="266306"/>
                    </a:lnTo>
                    <a:lnTo>
                      <a:pt x="1317197" y="370805"/>
                    </a:lnTo>
                    <a:lnTo>
                      <a:pt x="1319232" y="373992"/>
                    </a:lnTo>
                    <a:lnTo>
                      <a:pt x="1321267" y="377179"/>
                    </a:lnTo>
                    <a:lnTo>
                      <a:pt x="1322850" y="380594"/>
                    </a:lnTo>
                    <a:lnTo>
                      <a:pt x="1323754" y="384009"/>
                    </a:lnTo>
                    <a:lnTo>
                      <a:pt x="1324885" y="387197"/>
                    </a:lnTo>
                    <a:lnTo>
                      <a:pt x="1325337" y="390839"/>
                    </a:lnTo>
                    <a:lnTo>
                      <a:pt x="1325563" y="394254"/>
                    </a:lnTo>
                    <a:lnTo>
                      <a:pt x="1325563" y="397442"/>
                    </a:lnTo>
                    <a:lnTo>
                      <a:pt x="1325111" y="400857"/>
                    </a:lnTo>
                    <a:lnTo>
                      <a:pt x="1324433" y="404272"/>
                    </a:lnTo>
                    <a:lnTo>
                      <a:pt x="1323302" y="407459"/>
                    </a:lnTo>
                    <a:lnTo>
                      <a:pt x="1321945" y="410419"/>
                    </a:lnTo>
                    <a:lnTo>
                      <a:pt x="1320589" y="413151"/>
                    </a:lnTo>
                    <a:lnTo>
                      <a:pt x="1318554" y="416110"/>
                    </a:lnTo>
                    <a:lnTo>
                      <a:pt x="1316067" y="418387"/>
                    </a:lnTo>
                    <a:lnTo>
                      <a:pt x="1313580" y="420664"/>
                    </a:lnTo>
                    <a:lnTo>
                      <a:pt x="1310867" y="422713"/>
                    </a:lnTo>
                    <a:lnTo>
                      <a:pt x="1307927" y="424306"/>
                    </a:lnTo>
                    <a:lnTo>
                      <a:pt x="1304988" y="425217"/>
                    </a:lnTo>
                    <a:lnTo>
                      <a:pt x="1301597" y="426355"/>
                    </a:lnTo>
                    <a:lnTo>
                      <a:pt x="1298657" y="426811"/>
                    </a:lnTo>
                    <a:lnTo>
                      <a:pt x="1295266" y="427038"/>
                    </a:lnTo>
                    <a:lnTo>
                      <a:pt x="1291874" y="426811"/>
                    </a:lnTo>
                    <a:lnTo>
                      <a:pt x="1288709" y="426583"/>
                    </a:lnTo>
                    <a:lnTo>
                      <a:pt x="1285317" y="425672"/>
                    </a:lnTo>
                    <a:lnTo>
                      <a:pt x="1281926" y="424534"/>
                    </a:lnTo>
                    <a:lnTo>
                      <a:pt x="1278987" y="423168"/>
                    </a:lnTo>
                    <a:lnTo>
                      <a:pt x="1275595" y="421347"/>
                    </a:lnTo>
                    <a:lnTo>
                      <a:pt x="1272882" y="419298"/>
                    </a:lnTo>
                    <a:lnTo>
                      <a:pt x="1269943" y="417021"/>
                    </a:lnTo>
                    <a:lnTo>
                      <a:pt x="1267230" y="414517"/>
                    </a:lnTo>
                    <a:lnTo>
                      <a:pt x="1264969" y="411557"/>
                    </a:lnTo>
                    <a:lnTo>
                      <a:pt x="1184478" y="307059"/>
                    </a:lnTo>
                    <a:lnTo>
                      <a:pt x="1182443" y="304099"/>
                    </a:lnTo>
                    <a:lnTo>
                      <a:pt x="1180634" y="300684"/>
                    </a:lnTo>
                    <a:lnTo>
                      <a:pt x="1179277" y="297269"/>
                    </a:lnTo>
                    <a:lnTo>
                      <a:pt x="1177921" y="294082"/>
                    </a:lnTo>
                    <a:lnTo>
                      <a:pt x="1177242" y="290667"/>
                    </a:lnTo>
                    <a:lnTo>
                      <a:pt x="1176564" y="287024"/>
                    </a:lnTo>
                    <a:lnTo>
                      <a:pt x="1176338" y="283609"/>
                    </a:lnTo>
                    <a:lnTo>
                      <a:pt x="1176338" y="280422"/>
                    </a:lnTo>
                    <a:lnTo>
                      <a:pt x="1176790" y="277007"/>
                    </a:lnTo>
                    <a:lnTo>
                      <a:pt x="1177468" y="273592"/>
                    </a:lnTo>
                    <a:lnTo>
                      <a:pt x="1178373" y="270632"/>
                    </a:lnTo>
                    <a:lnTo>
                      <a:pt x="1179956" y="267445"/>
                    </a:lnTo>
                    <a:lnTo>
                      <a:pt x="1181538" y="264713"/>
                    </a:lnTo>
                    <a:lnTo>
                      <a:pt x="1183573" y="261981"/>
                    </a:lnTo>
                    <a:lnTo>
                      <a:pt x="1185834" y="259476"/>
                    </a:lnTo>
                    <a:lnTo>
                      <a:pt x="1188321" y="257200"/>
                    </a:lnTo>
                    <a:lnTo>
                      <a:pt x="1191034" y="255379"/>
                    </a:lnTo>
                    <a:lnTo>
                      <a:pt x="1193974" y="253557"/>
                    </a:lnTo>
                    <a:lnTo>
                      <a:pt x="1197139" y="252646"/>
                    </a:lnTo>
                    <a:lnTo>
                      <a:pt x="1200078" y="251508"/>
                    </a:lnTo>
                    <a:lnTo>
                      <a:pt x="1203470" y="251053"/>
                    </a:lnTo>
                    <a:lnTo>
                      <a:pt x="1206635" y="250825"/>
                    </a:lnTo>
                    <a:close/>
                    <a:moveTo>
                      <a:pt x="1041854" y="222250"/>
                    </a:moveTo>
                    <a:lnTo>
                      <a:pt x="1047070" y="222477"/>
                    </a:lnTo>
                    <a:lnTo>
                      <a:pt x="1051832" y="223155"/>
                    </a:lnTo>
                    <a:lnTo>
                      <a:pt x="1056821" y="223834"/>
                    </a:lnTo>
                    <a:lnTo>
                      <a:pt x="1061811" y="225192"/>
                    </a:lnTo>
                    <a:lnTo>
                      <a:pt x="1066573" y="226323"/>
                    </a:lnTo>
                    <a:lnTo>
                      <a:pt x="1071336" y="228133"/>
                    </a:lnTo>
                    <a:lnTo>
                      <a:pt x="1075872" y="230170"/>
                    </a:lnTo>
                    <a:lnTo>
                      <a:pt x="1080407" y="232433"/>
                    </a:lnTo>
                    <a:lnTo>
                      <a:pt x="1084716" y="235148"/>
                    </a:lnTo>
                    <a:lnTo>
                      <a:pt x="1089025" y="238090"/>
                    </a:lnTo>
                    <a:lnTo>
                      <a:pt x="1092880" y="241484"/>
                    </a:lnTo>
                    <a:lnTo>
                      <a:pt x="1096736" y="244878"/>
                    </a:lnTo>
                    <a:lnTo>
                      <a:pt x="1100591" y="248498"/>
                    </a:lnTo>
                    <a:lnTo>
                      <a:pt x="1103766" y="253024"/>
                    </a:lnTo>
                    <a:lnTo>
                      <a:pt x="1283608" y="484731"/>
                    </a:lnTo>
                    <a:lnTo>
                      <a:pt x="1286102" y="488125"/>
                    </a:lnTo>
                    <a:lnTo>
                      <a:pt x="1288370" y="491519"/>
                    </a:lnTo>
                    <a:lnTo>
                      <a:pt x="1290411" y="494913"/>
                    </a:lnTo>
                    <a:lnTo>
                      <a:pt x="1292225" y="498533"/>
                    </a:lnTo>
                    <a:lnTo>
                      <a:pt x="1293586" y="501928"/>
                    </a:lnTo>
                    <a:lnTo>
                      <a:pt x="1295174" y="505774"/>
                    </a:lnTo>
                    <a:lnTo>
                      <a:pt x="1296534" y="509395"/>
                    </a:lnTo>
                    <a:lnTo>
                      <a:pt x="1297442" y="512789"/>
                    </a:lnTo>
                    <a:lnTo>
                      <a:pt x="1298575" y="516636"/>
                    </a:lnTo>
                    <a:lnTo>
                      <a:pt x="1299029" y="520482"/>
                    </a:lnTo>
                    <a:lnTo>
                      <a:pt x="1299483" y="524103"/>
                    </a:lnTo>
                    <a:lnTo>
                      <a:pt x="1300163" y="527949"/>
                    </a:lnTo>
                    <a:lnTo>
                      <a:pt x="1300163" y="531796"/>
                    </a:lnTo>
                    <a:lnTo>
                      <a:pt x="1300163" y="535643"/>
                    </a:lnTo>
                    <a:lnTo>
                      <a:pt x="1299936" y="539489"/>
                    </a:lnTo>
                    <a:lnTo>
                      <a:pt x="1299483" y="543110"/>
                    </a:lnTo>
                    <a:lnTo>
                      <a:pt x="1298802" y="546730"/>
                    </a:lnTo>
                    <a:lnTo>
                      <a:pt x="1298349" y="550577"/>
                    </a:lnTo>
                    <a:lnTo>
                      <a:pt x="1297215" y="554197"/>
                    </a:lnTo>
                    <a:lnTo>
                      <a:pt x="1296308" y="557818"/>
                    </a:lnTo>
                    <a:lnTo>
                      <a:pt x="1294947" y="561438"/>
                    </a:lnTo>
                    <a:lnTo>
                      <a:pt x="1293359" y="565058"/>
                    </a:lnTo>
                    <a:lnTo>
                      <a:pt x="1291999" y="568452"/>
                    </a:lnTo>
                    <a:lnTo>
                      <a:pt x="1290184" y="571847"/>
                    </a:lnTo>
                    <a:lnTo>
                      <a:pt x="1288143" y="575241"/>
                    </a:lnTo>
                    <a:lnTo>
                      <a:pt x="1285649" y="578409"/>
                    </a:lnTo>
                    <a:lnTo>
                      <a:pt x="1283381" y="581577"/>
                    </a:lnTo>
                    <a:lnTo>
                      <a:pt x="1281113" y="584518"/>
                    </a:lnTo>
                    <a:lnTo>
                      <a:pt x="1278392" y="587460"/>
                    </a:lnTo>
                    <a:lnTo>
                      <a:pt x="1275443" y="590175"/>
                    </a:lnTo>
                    <a:lnTo>
                      <a:pt x="1272722" y="593117"/>
                    </a:lnTo>
                    <a:lnTo>
                      <a:pt x="1269320" y="595606"/>
                    </a:lnTo>
                    <a:lnTo>
                      <a:pt x="1101045" y="725488"/>
                    </a:lnTo>
                    <a:lnTo>
                      <a:pt x="1101045" y="702408"/>
                    </a:lnTo>
                    <a:lnTo>
                      <a:pt x="1101045" y="677518"/>
                    </a:lnTo>
                    <a:lnTo>
                      <a:pt x="1100591" y="651270"/>
                    </a:lnTo>
                    <a:lnTo>
                      <a:pt x="1099457" y="623438"/>
                    </a:lnTo>
                    <a:lnTo>
                      <a:pt x="1097870" y="594701"/>
                    </a:lnTo>
                    <a:lnTo>
                      <a:pt x="1095829" y="564380"/>
                    </a:lnTo>
                    <a:lnTo>
                      <a:pt x="1093334" y="533154"/>
                    </a:lnTo>
                    <a:lnTo>
                      <a:pt x="1091747" y="517314"/>
                    </a:lnTo>
                    <a:lnTo>
                      <a:pt x="1089932" y="500796"/>
                    </a:lnTo>
                    <a:lnTo>
                      <a:pt x="1087891" y="484504"/>
                    </a:lnTo>
                    <a:lnTo>
                      <a:pt x="1085850" y="467986"/>
                    </a:lnTo>
                    <a:lnTo>
                      <a:pt x="1083582" y="451015"/>
                    </a:lnTo>
                    <a:lnTo>
                      <a:pt x="1081088" y="434271"/>
                    </a:lnTo>
                    <a:lnTo>
                      <a:pt x="1078139" y="417074"/>
                    </a:lnTo>
                    <a:lnTo>
                      <a:pt x="1075418" y="399651"/>
                    </a:lnTo>
                    <a:lnTo>
                      <a:pt x="1072016" y="382454"/>
                    </a:lnTo>
                    <a:lnTo>
                      <a:pt x="1068841" y="365030"/>
                    </a:lnTo>
                    <a:lnTo>
                      <a:pt x="1064986" y="347381"/>
                    </a:lnTo>
                    <a:lnTo>
                      <a:pt x="1061130" y="329731"/>
                    </a:lnTo>
                    <a:lnTo>
                      <a:pt x="1057048" y="311856"/>
                    </a:lnTo>
                    <a:lnTo>
                      <a:pt x="1052513" y="294206"/>
                    </a:lnTo>
                    <a:lnTo>
                      <a:pt x="1047750" y="276330"/>
                    </a:lnTo>
                    <a:lnTo>
                      <a:pt x="1042761" y="258454"/>
                    </a:lnTo>
                    <a:lnTo>
                      <a:pt x="1037545" y="240579"/>
                    </a:lnTo>
                    <a:lnTo>
                      <a:pt x="1031875" y="223155"/>
                    </a:lnTo>
                    <a:lnTo>
                      <a:pt x="1037091" y="222477"/>
                    </a:lnTo>
                    <a:lnTo>
                      <a:pt x="1041854" y="222250"/>
                    </a:lnTo>
                    <a:close/>
                    <a:moveTo>
                      <a:pt x="1338091" y="0"/>
                    </a:moveTo>
                    <a:lnTo>
                      <a:pt x="1342176" y="0"/>
                    </a:lnTo>
                    <a:lnTo>
                      <a:pt x="1346487" y="454"/>
                    </a:lnTo>
                    <a:lnTo>
                      <a:pt x="1348757" y="1361"/>
                    </a:lnTo>
                    <a:lnTo>
                      <a:pt x="1351026" y="2041"/>
                    </a:lnTo>
                    <a:lnTo>
                      <a:pt x="1353295" y="2948"/>
                    </a:lnTo>
                    <a:lnTo>
                      <a:pt x="1355565" y="4082"/>
                    </a:lnTo>
                    <a:lnTo>
                      <a:pt x="1357834" y="5443"/>
                    </a:lnTo>
                    <a:lnTo>
                      <a:pt x="1360103" y="7257"/>
                    </a:lnTo>
                    <a:lnTo>
                      <a:pt x="1362373" y="9072"/>
                    </a:lnTo>
                    <a:lnTo>
                      <a:pt x="1364869" y="11113"/>
                    </a:lnTo>
                    <a:lnTo>
                      <a:pt x="1367365" y="13607"/>
                    </a:lnTo>
                    <a:lnTo>
                      <a:pt x="1369635" y="16102"/>
                    </a:lnTo>
                    <a:lnTo>
                      <a:pt x="1371677" y="19277"/>
                    </a:lnTo>
                    <a:lnTo>
                      <a:pt x="1373720" y="21998"/>
                    </a:lnTo>
                    <a:lnTo>
                      <a:pt x="1375308" y="24493"/>
                    </a:lnTo>
                    <a:lnTo>
                      <a:pt x="1376897" y="27441"/>
                    </a:lnTo>
                    <a:lnTo>
                      <a:pt x="1377804" y="29936"/>
                    </a:lnTo>
                    <a:lnTo>
                      <a:pt x="1378939" y="32884"/>
                    </a:lnTo>
                    <a:lnTo>
                      <a:pt x="1379620" y="35379"/>
                    </a:lnTo>
                    <a:lnTo>
                      <a:pt x="1380074" y="37647"/>
                    </a:lnTo>
                    <a:lnTo>
                      <a:pt x="1380301" y="40141"/>
                    </a:lnTo>
                    <a:lnTo>
                      <a:pt x="1380301" y="42409"/>
                    </a:lnTo>
                    <a:lnTo>
                      <a:pt x="1380301" y="47172"/>
                    </a:lnTo>
                    <a:lnTo>
                      <a:pt x="1379620" y="51254"/>
                    </a:lnTo>
                    <a:lnTo>
                      <a:pt x="1378712" y="55109"/>
                    </a:lnTo>
                    <a:lnTo>
                      <a:pt x="1377351" y="58738"/>
                    </a:lnTo>
                    <a:lnTo>
                      <a:pt x="1375762" y="61686"/>
                    </a:lnTo>
                    <a:lnTo>
                      <a:pt x="1374173" y="64181"/>
                    </a:lnTo>
                    <a:lnTo>
                      <a:pt x="1372358" y="66675"/>
                    </a:lnTo>
                    <a:lnTo>
                      <a:pt x="1369862" y="69850"/>
                    </a:lnTo>
                    <a:lnTo>
                      <a:pt x="1368954" y="70984"/>
                    </a:lnTo>
                    <a:lnTo>
                      <a:pt x="1368046" y="72118"/>
                    </a:lnTo>
                    <a:lnTo>
                      <a:pt x="1366458" y="74839"/>
                    </a:lnTo>
                    <a:lnTo>
                      <a:pt x="1365550" y="76654"/>
                    </a:lnTo>
                    <a:lnTo>
                      <a:pt x="1364869" y="78695"/>
                    </a:lnTo>
                    <a:lnTo>
                      <a:pt x="1363734" y="81189"/>
                    </a:lnTo>
                    <a:lnTo>
                      <a:pt x="1363281" y="83684"/>
                    </a:lnTo>
                    <a:lnTo>
                      <a:pt x="1362827" y="86859"/>
                    </a:lnTo>
                    <a:lnTo>
                      <a:pt x="1362373" y="90034"/>
                    </a:lnTo>
                    <a:lnTo>
                      <a:pt x="1362373" y="93663"/>
                    </a:lnTo>
                    <a:lnTo>
                      <a:pt x="1362827" y="97518"/>
                    </a:lnTo>
                    <a:lnTo>
                      <a:pt x="1363734" y="101600"/>
                    </a:lnTo>
                    <a:lnTo>
                      <a:pt x="1365096" y="105909"/>
                    </a:lnTo>
                    <a:lnTo>
                      <a:pt x="1366912" y="110672"/>
                    </a:lnTo>
                    <a:lnTo>
                      <a:pt x="1369181" y="115434"/>
                    </a:lnTo>
                    <a:lnTo>
                      <a:pt x="1372131" y="120650"/>
                    </a:lnTo>
                    <a:lnTo>
                      <a:pt x="1375989" y="125639"/>
                    </a:lnTo>
                    <a:lnTo>
                      <a:pt x="1378258" y="128814"/>
                    </a:lnTo>
                    <a:lnTo>
                      <a:pt x="1380982" y="131536"/>
                    </a:lnTo>
                    <a:lnTo>
                      <a:pt x="1385520" y="136072"/>
                    </a:lnTo>
                    <a:lnTo>
                      <a:pt x="1390059" y="139927"/>
                    </a:lnTo>
                    <a:lnTo>
                      <a:pt x="1394825" y="143102"/>
                    </a:lnTo>
                    <a:lnTo>
                      <a:pt x="1398909" y="145597"/>
                    </a:lnTo>
                    <a:lnTo>
                      <a:pt x="1402994" y="147184"/>
                    </a:lnTo>
                    <a:lnTo>
                      <a:pt x="1407079" y="148545"/>
                    </a:lnTo>
                    <a:lnTo>
                      <a:pt x="1410710" y="149225"/>
                    </a:lnTo>
                    <a:lnTo>
                      <a:pt x="1413887" y="149452"/>
                    </a:lnTo>
                    <a:lnTo>
                      <a:pt x="1416837" y="149452"/>
                    </a:lnTo>
                    <a:lnTo>
                      <a:pt x="1419334" y="149225"/>
                    </a:lnTo>
                    <a:lnTo>
                      <a:pt x="1421603" y="148772"/>
                    </a:lnTo>
                    <a:lnTo>
                      <a:pt x="1424780" y="147864"/>
                    </a:lnTo>
                    <a:lnTo>
                      <a:pt x="1425688" y="147411"/>
                    </a:lnTo>
                    <a:lnTo>
                      <a:pt x="1426142" y="147411"/>
                    </a:lnTo>
                    <a:lnTo>
                      <a:pt x="1427503" y="146731"/>
                    </a:lnTo>
                    <a:lnTo>
                      <a:pt x="1430681" y="145370"/>
                    </a:lnTo>
                    <a:lnTo>
                      <a:pt x="1432269" y="144689"/>
                    </a:lnTo>
                    <a:lnTo>
                      <a:pt x="1434765" y="144009"/>
                    </a:lnTo>
                    <a:lnTo>
                      <a:pt x="1437262" y="143782"/>
                    </a:lnTo>
                    <a:lnTo>
                      <a:pt x="1439985" y="143556"/>
                    </a:lnTo>
                    <a:lnTo>
                      <a:pt x="1443389" y="143556"/>
                    </a:lnTo>
                    <a:lnTo>
                      <a:pt x="1446793" y="144009"/>
                    </a:lnTo>
                    <a:lnTo>
                      <a:pt x="1449970" y="144916"/>
                    </a:lnTo>
                    <a:lnTo>
                      <a:pt x="1453828" y="145823"/>
                    </a:lnTo>
                    <a:lnTo>
                      <a:pt x="1457686" y="147638"/>
                    </a:lnTo>
                    <a:lnTo>
                      <a:pt x="1461771" y="149906"/>
                    </a:lnTo>
                    <a:lnTo>
                      <a:pt x="1465856" y="152854"/>
                    </a:lnTo>
                    <a:lnTo>
                      <a:pt x="1470167" y="156482"/>
                    </a:lnTo>
                    <a:lnTo>
                      <a:pt x="1472664" y="158977"/>
                    </a:lnTo>
                    <a:lnTo>
                      <a:pt x="1475160" y="161472"/>
                    </a:lnTo>
                    <a:lnTo>
                      <a:pt x="1479018" y="167595"/>
                    </a:lnTo>
                    <a:lnTo>
                      <a:pt x="1481287" y="172811"/>
                    </a:lnTo>
                    <a:lnTo>
                      <a:pt x="1483103" y="177347"/>
                    </a:lnTo>
                    <a:lnTo>
                      <a:pt x="1484237" y="181882"/>
                    </a:lnTo>
                    <a:lnTo>
                      <a:pt x="1484918" y="186191"/>
                    </a:lnTo>
                    <a:lnTo>
                      <a:pt x="1485145" y="190273"/>
                    </a:lnTo>
                    <a:lnTo>
                      <a:pt x="1485145" y="193675"/>
                    </a:lnTo>
                    <a:lnTo>
                      <a:pt x="1484691" y="197077"/>
                    </a:lnTo>
                    <a:lnTo>
                      <a:pt x="1483783" y="199798"/>
                    </a:lnTo>
                    <a:lnTo>
                      <a:pt x="1482876" y="202747"/>
                    </a:lnTo>
                    <a:lnTo>
                      <a:pt x="1481741" y="205014"/>
                    </a:lnTo>
                    <a:lnTo>
                      <a:pt x="1480833" y="207056"/>
                    </a:lnTo>
                    <a:lnTo>
                      <a:pt x="1479699" y="208870"/>
                    </a:lnTo>
                    <a:lnTo>
                      <a:pt x="1477656" y="211364"/>
                    </a:lnTo>
                    <a:lnTo>
                      <a:pt x="1476748" y="212725"/>
                    </a:lnTo>
                    <a:lnTo>
                      <a:pt x="1476748" y="212952"/>
                    </a:lnTo>
                    <a:lnTo>
                      <a:pt x="1476295" y="212952"/>
                    </a:lnTo>
                    <a:lnTo>
                      <a:pt x="1475841" y="214086"/>
                    </a:lnTo>
                    <a:lnTo>
                      <a:pt x="1474025" y="216807"/>
                    </a:lnTo>
                    <a:lnTo>
                      <a:pt x="1473344" y="218848"/>
                    </a:lnTo>
                    <a:lnTo>
                      <a:pt x="1472210" y="221116"/>
                    </a:lnTo>
                    <a:lnTo>
                      <a:pt x="1471529" y="224291"/>
                    </a:lnTo>
                    <a:lnTo>
                      <a:pt x="1471075" y="227239"/>
                    </a:lnTo>
                    <a:lnTo>
                      <a:pt x="1470848" y="231095"/>
                    </a:lnTo>
                    <a:lnTo>
                      <a:pt x="1471075" y="235177"/>
                    </a:lnTo>
                    <a:lnTo>
                      <a:pt x="1471529" y="239486"/>
                    </a:lnTo>
                    <a:lnTo>
                      <a:pt x="1472891" y="244248"/>
                    </a:lnTo>
                    <a:lnTo>
                      <a:pt x="1474706" y="249238"/>
                    </a:lnTo>
                    <a:lnTo>
                      <a:pt x="1477202" y="254907"/>
                    </a:lnTo>
                    <a:lnTo>
                      <a:pt x="1480606" y="260577"/>
                    </a:lnTo>
                    <a:lnTo>
                      <a:pt x="1482649" y="263525"/>
                    </a:lnTo>
                    <a:lnTo>
                      <a:pt x="1484918" y="266700"/>
                    </a:lnTo>
                    <a:lnTo>
                      <a:pt x="1489003" y="271463"/>
                    </a:lnTo>
                    <a:lnTo>
                      <a:pt x="1493088" y="275998"/>
                    </a:lnTo>
                    <a:lnTo>
                      <a:pt x="1497173" y="279173"/>
                    </a:lnTo>
                    <a:lnTo>
                      <a:pt x="1501258" y="282348"/>
                    </a:lnTo>
                    <a:lnTo>
                      <a:pt x="1505115" y="284616"/>
                    </a:lnTo>
                    <a:lnTo>
                      <a:pt x="1508973" y="286431"/>
                    </a:lnTo>
                    <a:lnTo>
                      <a:pt x="1512604" y="287565"/>
                    </a:lnTo>
                    <a:lnTo>
                      <a:pt x="1516008" y="288698"/>
                    </a:lnTo>
                    <a:lnTo>
                      <a:pt x="1519185" y="289152"/>
                    </a:lnTo>
                    <a:lnTo>
                      <a:pt x="1522136" y="289379"/>
                    </a:lnTo>
                    <a:lnTo>
                      <a:pt x="1525086" y="289379"/>
                    </a:lnTo>
                    <a:lnTo>
                      <a:pt x="1527582" y="289152"/>
                    </a:lnTo>
                    <a:lnTo>
                      <a:pt x="1529851" y="288925"/>
                    </a:lnTo>
                    <a:lnTo>
                      <a:pt x="1531894" y="288698"/>
                    </a:lnTo>
                    <a:lnTo>
                      <a:pt x="1534844" y="287565"/>
                    </a:lnTo>
                    <a:lnTo>
                      <a:pt x="1536206" y="287111"/>
                    </a:lnTo>
                    <a:lnTo>
                      <a:pt x="1537567" y="286431"/>
                    </a:lnTo>
                    <a:lnTo>
                      <a:pt x="1541198" y="284843"/>
                    </a:lnTo>
                    <a:lnTo>
                      <a:pt x="1543695" y="283936"/>
                    </a:lnTo>
                    <a:lnTo>
                      <a:pt x="1546872" y="282802"/>
                    </a:lnTo>
                    <a:lnTo>
                      <a:pt x="1550049" y="282348"/>
                    </a:lnTo>
                    <a:lnTo>
                      <a:pt x="1553907" y="281895"/>
                    </a:lnTo>
                    <a:lnTo>
                      <a:pt x="1557991" y="281895"/>
                    </a:lnTo>
                    <a:lnTo>
                      <a:pt x="1562076" y="282122"/>
                    </a:lnTo>
                    <a:lnTo>
                      <a:pt x="1566615" y="283029"/>
                    </a:lnTo>
                    <a:lnTo>
                      <a:pt x="1568884" y="283936"/>
                    </a:lnTo>
                    <a:lnTo>
                      <a:pt x="1571154" y="284843"/>
                    </a:lnTo>
                    <a:lnTo>
                      <a:pt x="1573423" y="285977"/>
                    </a:lnTo>
                    <a:lnTo>
                      <a:pt x="1575692" y="287111"/>
                    </a:lnTo>
                    <a:lnTo>
                      <a:pt x="1577962" y="288698"/>
                    </a:lnTo>
                    <a:lnTo>
                      <a:pt x="1580004" y="290513"/>
                    </a:lnTo>
                    <a:lnTo>
                      <a:pt x="1582501" y="292554"/>
                    </a:lnTo>
                    <a:lnTo>
                      <a:pt x="1584770" y="294822"/>
                    </a:lnTo>
                    <a:lnTo>
                      <a:pt x="1587039" y="297316"/>
                    </a:lnTo>
                    <a:lnTo>
                      <a:pt x="1589309" y="300265"/>
                    </a:lnTo>
                    <a:lnTo>
                      <a:pt x="1591351" y="303213"/>
                    </a:lnTo>
                    <a:lnTo>
                      <a:pt x="1593167" y="306161"/>
                    </a:lnTo>
                    <a:lnTo>
                      <a:pt x="1594528" y="308882"/>
                    </a:lnTo>
                    <a:lnTo>
                      <a:pt x="1595663" y="311831"/>
                    </a:lnTo>
                    <a:lnTo>
                      <a:pt x="1596797" y="314325"/>
                    </a:lnTo>
                    <a:lnTo>
                      <a:pt x="1597478" y="316820"/>
                    </a:lnTo>
                    <a:lnTo>
                      <a:pt x="1597932" y="319315"/>
                    </a:lnTo>
                    <a:lnTo>
                      <a:pt x="1598613" y="322036"/>
                    </a:lnTo>
                    <a:lnTo>
                      <a:pt x="1598613" y="324304"/>
                    </a:lnTo>
                    <a:lnTo>
                      <a:pt x="1598613" y="326572"/>
                    </a:lnTo>
                    <a:lnTo>
                      <a:pt x="1598613" y="328613"/>
                    </a:lnTo>
                    <a:lnTo>
                      <a:pt x="1598386" y="330881"/>
                    </a:lnTo>
                    <a:lnTo>
                      <a:pt x="1597251" y="334736"/>
                    </a:lnTo>
                    <a:lnTo>
                      <a:pt x="1595890" y="338364"/>
                    </a:lnTo>
                    <a:lnTo>
                      <a:pt x="1594074" y="341766"/>
                    </a:lnTo>
                    <a:lnTo>
                      <a:pt x="1592486" y="344488"/>
                    </a:lnTo>
                    <a:lnTo>
                      <a:pt x="1590670" y="346756"/>
                    </a:lnTo>
                    <a:lnTo>
                      <a:pt x="1588855" y="348797"/>
                    </a:lnTo>
                    <a:lnTo>
                      <a:pt x="1585905" y="351291"/>
                    </a:lnTo>
                    <a:lnTo>
                      <a:pt x="1584997" y="352425"/>
                    </a:lnTo>
                    <a:lnTo>
                      <a:pt x="1327652" y="349931"/>
                    </a:lnTo>
                    <a:lnTo>
                      <a:pt x="1255713" y="256948"/>
                    </a:lnTo>
                    <a:lnTo>
                      <a:pt x="1317893" y="7484"/>
                    </a:lnTo>
                    <a:lnTo>
                      <a:pt x="1319255" y="6350"/>
                    </a:lnTo>
                    <a:lnTo>
                      <a:pt x="1322432" y="4309"/>
                    </a:lnTo>
                    <a:lnTo>
                      <a:pt x="1324928" y="3402"/>
                    </a:lnTo>
                    <a:lnTo>
                      <a:pt x="1327652" y="2041"/>
                    </a:lnTo>
                    <a:lnTo>
                      <a:pt x="1331056" y="1134"/>
                    </a:lnTo>
                    <a:lnTo>
                      <a:pt x="1334233" y="227"/>
                    </a:lnTo>
                    <a:lnTo>
                      <a:pt x="133809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grpSp>
        <p:nvGrpSpPr>
          <p:cNvPr id="47" name="组合 46"/>
          <p:cNvGrpSpPr/>
          <p:nvPr userDrawn="1">
            <p:custDataLst>
              <p:tags r:id="rId20"/>
            </p:custDataLst>
          </p:nvPr>
        </p:nvGrpSpPr>
        <p:grpSpPr>
          <a:xfrm>
            <a:off x="6059836" y="5062461"/>
            <a:ext cx="885324" cy="885324"/>
            <a:chOff x="418386" y="7541224"/>
            <a:chExt cx="651811" cy="651811"/>
          </a:xfrm>
        </p:grpSpPr>
        <p:sp>
          <p:nvSpPr>
            <p:cNvPr id="48" name="椭圆 47"/>
            <p:cNvSpPr/>
            <p:nvPr>
              <p:custDataLst>
                <p:tags r:id="rId21"/>
              </p:custDataLst>
            </p:nvPr>
          </p:nvSpPr>
          <p:spPr>
            <a:xfrm>
              <a:off x="418386" y="7541224"/>
              <a:ext cx="651811" cy="651811"/>
            </a:xfrm>
            <a:prstGeom prst="ellipse">
              <a:avLst/>
            </a:prstGeom>
            <a:solidFill>
              <a:srgbClr val="FEFDFD">
                <a:alpha val="4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KSO_Shape"/>
            <p:cNvSpPr/>
            <p:nvPr>
              <p:custDataLst>
                <p:tags r:id="rId22"/>
              </p:custDataLst>
            </p:nvPr>
          </p:nvSpPr>
          <p:spPr bwMode="auto">
            <a:xfrm>
              <a:off x="493152" y="7641523"/>
              <a:ext cx="502278" cy="451213"/>
            </a:xfrm>
            <a:custGeom>
              <a:avLst/>
              <a:gdLst>
                <a:gd name="T0" fmla="*/ 2147483646 w 5975"/>
                <a:gd name="T1" fmla="*/ 2147483646 h 5365"/>
                <a:gd name="T2" fmla="*/ 2147483646 w 5975"/>
                <a:gd name="T3" fmla="*/ 2147483646 h 5365"/>
                <a:gd name="T4" fmla="*/ 2147483646 w 5975"/>
                <a:gd name="T5" fmla="*/ 2147483646 h 5365"/>
                <a:gd name="T6" fmla="*/ 2147483646 w 5975"/>
                <a:gd name="T7" fmla="*/ 2147483646 h 5365"/>
                <a:gd name="T8" fmla="*/ 2147483646 w 5975"/>
                <a:gd name="T9" fmla="*/ 2147483646 h 5365"/>
                <a:gd name="T10" fmla="*/ 2147483646 w 5975"/>
                <a:gd name="T11" fmla="*/ 2147483646 h 5365"/>
                <a:gd name="T12" fmla="*/ 2147483646 w 5975"/>
                <a:gd name="T13" fmla="*/ 2147483646 h 5365"/>
                <a:gd name="T14" fmla="*/ 2147483646 w 5975"/>
                <a:gd name="T15" fmla="*/ 2147483646 h 5365"/>
                <a:gd name="T16" fmla="*/ 2147483646 w 5975"/>
                <a:gd name="T17" fmla="*/ 2147483646 h 5365"/>
                <a:gd name="T18" fmla="*/ 2147483646 w 5975"/>
                <a:gd name="T19" fmla="*/ 2147483646 h 5365"/>
                <a:gd name="T20" fmla="*/ 2147483646 w 5975"/>
                <a:gd name="T21" fmla="*/ 2147483646 h 5365"/>
                <a:gd name="T22" fmla="*/ 2147483646 w 5975"/>
                <a:gd name="T23" fmla="*/ 2147483646 h 5365"/>
                <a:gd name="T24" fmla="*/ 2147483646 w 5975"/>
                <a:gd name="T25" fmla="*/ 2147483646 h 5365"/>
                <a:gd name="T26" fmla="*/ 2147483646 w 5975"/>
                <a:gd name="T27" fmla="*/ 2147483646 h 5365"/>
                <a:gd name="T28" fmla="*/ 2147483646 w 5975"/>
                <a:gd name="T29" fmla="*/ 2147483646 h 5365"/>
                <a:gd name="T30" fmla="*/ 2147483646 w 5975"/>
                <a:gd name="T31" fmla="*/ 2147483646 h 5365"/>
                <a:gd name="T32" fmla="*/ 2147483646 w 5975"/>
                <a:gd name="T33" fmla="*/ 2147483646 h 5365"/>
                <a:gd name="T34" fmla="*/ 2147483646 w 5975"/>
                <a:gd name="T35" fmla="*/ 2147483646 h 5365"/>
                <a:gd name="T36" fmla="*/ 2147483646 w 5975"/>
                <a:gd name="T37" fmla="*/ 2147483646 h 5365"/>
                <a:gd name="T38" fmla="*/ 2147483646 w 5975"/>
                <a:gd name="T39" fmla="*/ 2147483646 h 5365"/>
                <a:gd name="T40" fmla="*/ 2147483646 w 5975"/>
                <a:gd name="T41" fmla="*/ 2147483646 h 5365"/>
                <a:gd name="T42" fmla="*/ 2147483646 w 5975"/>
                <a:gd name="T43" fmla="*/ 2147483646 h 5365"/>
                <a:gd name="T44" fmla="*/ 2147483646 w 5975"/>
                <a:gd name="T45" fmla="*/ 2147483646 h 5365"/>
                <a:gd name="T46" fmla="*/ 2147483646 w 5975"/>
                <a:gd name="T47" fmla="*/ 2147483646 h 5365"/>
                <a:gd name="T48" fmla="*/ 2147483646 w 5975"/>
                <a:gd name="T49" fmla="*/ 2147483646 h 5365"/>
                <a:gd name="T50" fmla="*/ 2147483646 w 5975"/>
                <a:gd name="T51" fmla="*/ 2147483646 h 5365"/>
                <a:gd name="T52" fmla="*/ 2147483646 w 5975"/>
                <a:gd name="T53" fmla="*/ 2147483646 h 5365"/>
                <a:gd name="T54" fmla="*/ 2147483646 w 5975"/>
                <a:gd name="T55" fmla="*/ 2147483646 h 5365"/>
                <a:gd name="T56" fmla="*/ 2147483646 w 5975"/>
                <a:gd name="T57" fmla="*/ 2147483646 h 5365"/>
                <a:gd name="T58" fmla="*/ 2147483646 w 5975"/>
                <a:gd name="T59" fmla="*/ 2147483646 h 5365"/>
                <a:gd name="T60" fmla="*/ 2147483646 w 5975"/>
                <a:gd name="T61" fmla="*/ 2147483646 h 5365"/>
                <a:gd name="T62" fmla="*/ 2147483646 w 5975"/>
                <a:gd name="T63" fmla="*/ 2147483646 h 5365"/>
                <a:gd name="T64" fmla="*/ 2147483646 w 5975"/>
                <a:gd name="T65" fmla="*/ 2147483646 h 5365"/>
                <a:gd name="T66" fmla="*/ 2147483646 w 5975"/>
                <a:gd name="T67" fmla="*/ 2147483646 h 5365"/>
                <a:gd name="T68" fmla="*/ 2147483646 w 5975"/>
                <a:gd name="T69" fmla="*/ 2147483646 h 5365"/>
                <a:gd name="T70" fmla="*/ 2147483646 w 5975"/>
                <a:gd name="T71" fmla="*/ 2147483646 h 5365"/>
                <a:gd name="T72" fmla="*/ 2147483646 w 5975"/>
                <a:gd name="T73" fmla="*/ 2147483646 h 5365"/>
                <a:gd name="T74" fmla="*/ 2147483646 w 5975"/>
                <a:gd name="T75" fmla="*/ 2147483646 h 5365"/>
                <a:gd name="T76" fmla="*/ 2147483646 w 5975"/>
                <a:gd name="T77" fmla="*/ 2147483646 h 5365"/>
                <a:gd name="T78" fmla="*/ 2147483646 w 5975"/>
                <a:gd name="T79" fmla="*/ 2147483646 h 5365"/>
                <a:gd name="T80" fmla="*/ 2147483646 w 5975"/>
                <a:gd name="T81" fmla="*/ 2147483646 h 5365"/>
                <a:gd name="T82" fmla="*/ 2147483646 w 5975"/>
                <a:gd name="T83" fmla="*/ 2147483646 h 5365"/>
                <a:gd name="T84" fmla="*/ 2147483646 w 5975"/>
                <a:gd name="T85" fmla="*/ 2147483646 h 5365"/>
                <a:gd name="T86" fmla="*/ 2147483646 w 5975"/>
                <a:gd name="T87" fmla="*/ 2147483646 h 5365"/>
                <a:gd name="T88" fmla="*/ 2147483646 w 5975"/>
                <a:gd name="T89" fmla="*/ 2147483646 h 5365"/>
                <a:gd name="T90" fmla="*/ 1199183631 w 5975"/>
                <a:gd name="T91" fmla="*/ 2147483646 h 5365"/>
                <a:gd name="T92" fmla="*/ 0 w 5975"/>
                <a:gd name="T93" fmla="*/ 2147483646 h 5365"/>
                <a:gd name="T94" fmla="*/ 550951506 w 5975"/>
                <a:gd name="T95" fmla="*/ 2147483646 h 5365"/>
                <a:gd name="T96" fmla="*/ 2147483646 w 5975"/>
                <a:gd name="T97" fmla="*/ 2147483646 h 5365"/>
                <a:gd name="T98" fmla="*/ 2147483646 w 5975"/>
                <a:gd name="T99" fmla="*/ 2147483646 h 5365"/>
                <a:gd name="T100" fmla="*/ 2147483646 w 5975"/>
                <a:gd name="T101" fmla="*/ 2147483646 h 5365"/>
                <a:gd name="T102" fmla="*/ 2147483646 w 5975"/>
                <a:gd name="T103" fmla="*/ 2147483646 h 5365"/>
                <a:gd name="T104" fmla="*/ 2147483646 w 5975"/>
                <a:gd name="T105" fmla="*/ 2147483646 h 5365"/>
                <a:gd name="T106" fmla="*/ 2147483646 w 5975"/>
                <a:gd name="T107" fmla="*/ 2147483646 h 5365"/>
                <a:gd name="T108" fmla="*/ 2147483646 w 5975"/>
                <a:gd name="T109" fmla="*/ 2147483646 h 5365"/>
                <a:gd name="T110" fmla="*/ 2147483646 w 5975"/>
                <a:gd name="T111" fmla="*/ 2147483646 h 5365"/>
                <a:gd name="T112" fmla="*/ 2147483646 w 5975"/>
                <a:gd name="T113" fmla="*/ 2147483646 h 53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975" h="5365">
                  <a:moveTo>
                    <a:pt x="5975" y="1568"/>
                  </a:moveTo>
                  <a:lnTo>
                    <a:pt x="5975" y="1588"/>
                  </a:lnTo>
                  <a:lnTo>
                    <a:pt x="5974" y="1609"/>
                  </a:lnTo>
                  <a:lnTo>
                    <a:pt x="5970" y="1627"/>
                  </a:lnTo>
                  <a:lnTo>
                    <a:pt x="5965" y="1647"/>
                  </a:lnTo>
                  <a:lnTo>
                    <a:pt x="5958" y="1665"/>
                  </a:lnTo>
                  <a:lnTo>
                    <a:pt x="5949" y="1682"/>
                  </a:lnTo>
                  <a:lnTo>
                    <a:pt x="5938" y="1699"/>
                  </a:lnTo>
                  <a:lnTo>
                    <a:pt x="5926" y="1714"/>
                  </a:lnTo>
                  <a:lnTo>
                    <a:pt x="5913" y="1729"/>
                  </a:lnTo>
                  <a:lnTo>
                    <a:pt x="5898" y="1741"/>
                  </a:lnTo>
                  <a:lnTo>
                    <a:pt x="5882" y="1753"/>
                  </a:lnTo>
                  <a:lnTo>
                    <a:pt x="5865" y="1763"/>
                  </a:lnTo>
                  <a:lnTo>
                    <a:pt x="5846" y="1771"/>
                  </a:lnTo>
                  <a:lnTo>
                    <a:pt x="5827" y="1778"/>
                  </a:lnTo>
                  <a:lnTo>
                    <a:pt x="5806" y="1783"/>
                  </a:lnTo>
                  <a:lnTo>
                    <a:pt x="5785" y="1786"/>
                  </a:lnTo>
                  <a:lnTo>
                    <a:pt x="5765" y="1787"/>
                  </a:lnTo>
                  <a:lnTo>
                    <a:pt x="2783" y="1787"/>
                  </a:lnTo>
                  <a:lnTo>
                    <a:pt x="2762" y="1786"/>
                  </a:lnTo>
                  <a:lnTo>
                    <a:pt x="2741" y="1783"/>
                  </a:lnTo>
                  <a:lnTo>
                    <a:pt x="2720" y="1778"/>
                  </a:lnTo>
                  <a:lnTo>
                    <a:pt x="2701" y="1771"/>
                  </a:lnTo>
                  <a:lnTo>
                    <a:pt x="2683" y="1763"/>
                  </a:lnTo>
                  <a:lnTo>
                    <a:pt x="2665" y="1753"/>
                  </a:lnTo>
                  <a:lnTo>
                    <a:pt x="2650" y="1741"/>
                  </a:lnTo>
                  <a:lnTo>
                    <a:pt x="2634" y="1729"/>
                  </a:lnTo>
                  <a:lnTo>
                    <a:pt x="2621" y="1714"/>
                  </a:lnTo>
                  <a:lnTo>
                    <a:pt x="2609" y="1699"/>
                  </a:lnTo>
                  <a:lnTo>
                    <a:pt x="2598" y="1682"/>
                  </a:lnTo>
                  <a:lnTo>
                    <a:pt x="2589" y="1665"/>
                  </a:lnTo>
                  <a:lnTo>
                    <a:pt x="2583" y="1647"/>
                  </a:lnTo>
                  <a:lnTo>
                    <a:pt x="2577" y="1627"/>
                  </a:lnTo>
                  <a:lnTo>
                    <a:pt x="2574" y="1609"/>
                  </a:lnTo>
                  <a:lnTo>
                    <a:pt x="2573" y="1588"/>
                  </a:lnTo>
                  <a:lnTo>
                    <a:pt x="2573" y="1568"/>
                  </a:lnTo>
                  <a:lnTo>
                    <a:pt x="2574" y="1548"/>
                  </a:lnTo>
                  <a:lnTo>
                    <a:pt x="2577" y="1528"/>
                  </a:lnTo>
                  <a:lnTo>
                    <a:pt x="2583" y="1510"/>
                  </a:lnTo>
                  <a:lnTo>
                    <a:pt x="2589" y="1491"/>
                  </a:lnTo>
                  <a:lnTo>
                    <a:pt x="2598" y="1473"/>
                  </a:lnTo>
                  <a:lnTo>
                    <a:pt x="2609" y="1457"/>
                  </a:lnTo>
                  <a:lnTo>
                    <a:pt x="2621" y="1442"/>
                  </a:lnTo>
                  <a:lnTo>
                    <a:pt x="2634" y="1427"/>
                  </a:lnTo>
                  <a:lnTo>
                    <a:pt x="2650" y="1415"/>
                  </a:lnTo>
                  <a:lnTo>
                    <a:pt x="2665" y="1403"/>
                  </a:lnTo>
                  <a:lnTo>
                    <a:pt x="2683" y="1393"/>
                  </a:lnTo>
                  <a:lnTo>
                    <a:pt x="2701" y="1385"/>
                  </a:lnTo>
                  <a:lnTo>
                    <a:pt x="2720" y="1379"/>
                  </a:lnTo>
                  <a:lnTo>
                    <a:pt x="2741" y="1373"/>
                  </a:lnTo>
                  <a:lnTo>
                    <a:pt x="2762" y="1370"/>
                  </a:lnTo>
                  <a:lnTo>
                    <a:pt x="2783" y="1370"/>
                  </a:lnTo>
                  <a:lnTo>
                    <a:pt x="3293" y="1370"/>
                  </a:lnTo>
                  <a:lnTo>
                    <a:pt x="3123" y="40"/>
                  </a:lnTo>
                  <a:lnTo>
                    <a:pt x="3458" y="0"/>
                  </a:lnTo>
                  <a:lnTo>
                    <a:pt x="3634" y="1370"/>
                  </a:lnTo>
                  <a:lnTo>
                    <a:pt x="5765" y="1370"/>
                  </a:lnTo>
                  <a:lnTo>
                    <a:pt x="5785" y="1370"/>
                  </a:lnTo>
                  <a:lnTo>
                    <a:pt x="5806" y="1373"/>
                  </a:lnTo>
                  <a:lnTo>
                    <a:pt x="5827" y="1379"/>
                  </a:lnTo>
                  <a:lnTo>
                    <a:pt x="5846" y="1385"/>
                  </a:lnTo>
                  <a:lnTo>
                    <a:pt x="5865" y="1393"/>
                  </a:lnTo>
                  <a:lnTo>
                    <a:pt x="5882" y="1403"/>
                  </a:lnTo>
                  <a:lnTo>
                    <a:pt x="5898" y="1415"/>
                  </a:lnTo>
                  <a:lnTo>
                    <a:pt x="5913" y="1427"/>
                  </a:lnTo>
                  <a:lnTo>
                    <a:pt x="5926" y="1442"/>
                  </a:lnTo>
                  <a:lnTo>
                    <a:pt x="5938" y="1457"/>
                  </a:lnTo>
                  <a:lnTo>
                    <a:pt x="5949" y="1473"/>
                  </a:lnTo>
                  <a:lnTo>
                    <a:pt x="5958" y="1491"/>
                  </a:lnTo>
                  <a:lnTo>
                    <a:pt x="5965" y="1510"/>
                  </a:lnTo>
                  <a:lnTo>
                    <a:pt x="5970" y="1528"/>
                  </a:lnTo>
                  <a:lnTo>
                    <a:pt x="5974" y="1548"/>
                  </a:lnTo>
                  <a:lnTo>
                    <a:pt x="5975" y="1568"/>
                  </a:lnTo>
                  <a:close/>
                  <a:moveTo>
                    <a:pt x="213" y="4837"/>
                  </a:moveTo>
                  <a:lnTo>
                    <a:pt x="213" y="4837"/>
                  </a:lnTo>
                  <a:lnTo>
                    <a:pt x="214" y="4863"/>
                  </a:lnTo>
                  <a:lnTo>
                    <a:pt x="216" y="4889"/>
                  </a:lnTo>
                  <a:lnTo>
                    <a:pt x="219" y="4916"/>
                  </a:lnTo>
                  <a:lnTo>
                    <a:pt x="224" y="4941"/>
                  </a:lnTo>
                  <a:lnTo>
                    <a:pt x="229" y="4966"/>
                  </a:lnTo>
                  <a:lnTo>
                    <a:pt x="237" y="4991"/>
                  </a:lnTo>
                  <a:lnTo>
                    <a:pt x="245" y="5015"/>
                  </a:lnTo>
                  <a:lnTo>
                    <a:pt x="253" y="5039"/>
                  </a:lnTo>
                  <a:lnTo>
                    <a:pt x="264" y="5062"/>
                  </a:lnTo>
                  <a:lnTo>
                    <a:pt x="275" y="5084"/>
                  </a:lnTo>
                  <a:lnTo>
                    <a:pt x="289" y="5106"/>
                  </a:lnTo>
                  <a:lnTo>
                    <a:pt x="302" y="5127"/>
                  </a:lnTo>
                  <a:lnTo>
                    <a:pt x="316" y="5147"/>
                  </a:lnTo>
                  <a:lnTo>
                    <a:pt x="332" y="5167"/>
                  </a:lnTo>
                  <a:lnTo>
                    <a:pt x="348" y="5185"/>
                  </a:lnTo>
                  <a:lnTo>
                    <a:pt x="366" y="5204"/>
                  </a:lnTo>
                  <a:lnTo>
                    <a:pt x="383" y="5221"/>
                  </a:lnTo>
                  <a:lnTo>
                    <a:pt x="402" y="5237"/>
                  </a:lnTo>
                  <a:lnTo>
                    <a:pt x="422" y="5252"/>
                  </a:lnTo>
                  <a:lnTo>
                    <a:pt x="442" y="5267"/>
                  </a:lnTo>
                  <a:lnTo>
                    <a:pt x="464" y="5280"/>
                  </a:lnTo>
                  <a:lnTo>
                    <a:pt x="485" y="5293"/>
                  </a:lnTo>
                  <a:lnTo>
                    <a:pt x="508" y="5304"/>
                  </a:lnTo>
                  <a:lnTo>
                    <a:pt x="531" y="5315"/>
                  </a:lnTo>
                  <a:lnTo>
                    <a:pt x="554" y="5324"/>
                  </a:lnTo>
                  <a:lnTo>
                    <a:pt x="578" y="5333"/>
                  </a:lnTo>
                  <a:lnTo>
                    <a:pt x="602" y="5339"/>
                  </a:lnTo>
                  <a:lnTo>
                    <a:pt x="628" y="5345"/>
                  </a:lnTo>
                  <a:lnTo>
                    <a:pt x="653" y="5349"/>
                  </a:lnTo>
                  <a:lnTo>
                    <a:pt x="679" y="5353"/>
                  </a:lnTo>
                  <a:lnTo>
                    <a:pt x="706" y="5355"/>
                  </a:lnTo>
                  <a:lnTo>
                    <a:pt x="732" y="5356"/>
                  </a:lnTo>
                  <a:lnTo>
                    <a:pt x="2226" y="5356"/>
                  </a:lnTo>
                  <a:lnTo>
                    <a:pt x="2254" y="5355"/>
                  </a:lnTo>
                  <a:lnTo>
                    <a:pt x="2279" y="5353"/>
                  </a:lnTo>
                  <a:lnTo>
                    <a:pt x="2305" y="5349"/>
                  </a:lnTo>
                  <a:lnTo>
                    <a:pt x="2331" y="5345"/>
                  </a:lnTo>
                  <a:lnTo>
                    <a:pt x="2356" y="5339"/>
                  </a:lnTo>
                  <a:lnTo>
                    <a:pt x="2380" y="5333"/>
                  </a:lnTo>
                  <a:lnTo>
                    <a:pt x="2404" y="5324"/>
                  </a:lnTo>
                  <a:lnTo>
                    <a:pt x="2429" y="5315"/>
                  </a:lnTo>
                  <a:lnTo>
                    <a:pt x="2452" y="5304"/>
                  </a:lnTo>
                  <a:lnTo>
                    <a:pt x="2474" y="5293"/>
                  </a:lnTo>
                  <a:lnTo>
                    <a:pt x="2496" y="5280"/>
                  </a:lnTo>
                  <a:lnTo>
                    <a:pt x="2517" y="5267"/>
                  </a:lnTo>
                  <a:lnTo>
                    <a:pt x="2536" y="5252"/>
                  </a:lnTo>
                  <a:lnTo>
                    <a:pt x="2556" y="5237"/>
                  </a:lnTo>
                  <a:lnTo>
                    <a:pt x="2575" y="5221"/>
                  </a:lnTo>
                  <a:lnTo>
                    <a:pt x="2594" y="5204"/>
                  </a:lnTo>
                  <a:lnTo>
                    <a:pt x="2610" y="5185"/>
                  </a:lnTo>
                  <a:lnTo>
                    <a:pt x="2627" y="5167"/>
                  </a:lnTo>
                  <a:lnTo>
                    <a:pt x="2642" y="5147"/>
                  </a:lnTo>
                  <a:lnTo>
                    <a:pt x="2656" y="5127"/>
                  </a:lnTo>
                  <a:lnTo>
                    <a:pt x="2671" y="5106"/>
                  </a:lnTo>
                  <a:lnTo>
                    <a:pt x="2683" y="5084"/>
                  </a:lnTo>
                  <a:lnTo>
                    <a:pt x="2694" y="5062"/>
                  </a:lnTo>
                  <a:lnTo>
                    <a:pt x="2705" y="5039"/>
                  </a:lnTo>
                  <a:lnTo>
                    <a:pt x="2714" y="5015"/>
                  </a:lnTo>
                  <a:lnTo>
                    <a:pt x="2722" y="4991"/>
                  </a:lnTo>
                  <a:lnTo>
                    <a:pt x="2729" y="4966"/>
                  </a:lnTo>
                  <a:lnTo>
                    <a:pt x="2735" y="4941"/>
                  </a:lnTo>
                  <a:lnTo>
                    <a:pt x="2739" y="4916"/>
                  </a:lnTo>
                  <a:lnTo>
                    <a:pt x="2742" y="4889"/>
                  </a:lnTo>
                  <a:lnTo>
                    <a:pt x="2744" y="4863"/>
                  </a:lnTo>
                  <a:lnTo>
                    <a:pt x="2746" y="4837"/>
                  </a:lnTo>
                  <a:lnTo>
                    <a:pt x="2746" y="4822"/>
                  </a:lnTo>
                  <a:lnTo>
                    <a:pt x="213" y="4822"/>
                  </a:lnTo>
                  <a:lnTo>
                    <a:pt x="213" y="4837"/>
                  </a:lnTo>
                  <a:close/>
                  <a:moveTo>
                    <a:pt x="2742" y="3872"/>
                  </a:moveTo>
                  <a:lnTo>
                    <a:pt x="2743" y="3872"/>
                  </a:lnTo>
                  <a:lnTo>
                    <a:pt x="2744" y="3849"/>
                  </a:lnTo>
                  <a:lnTo>
                    <a:pt x="2743" y="3817"/>
                  </a:lnTo>
                  <a:lnTo>
                    <a:pt x="2741" y="3785"/>
                  </a:lnTo>
                  <a:lnTo>
                    <a:pt x="2739" y="3754"/>
                  </a:lnTo>
                  <a:lnTo>
                    <a:pt x="2736" y="3724"/>
                  </a:lnTo>
                  <a:lnTo>
                    <a:pt x="2731" y="3695"/>
                  </a:lnTo>
                  <a:lnTo>
                    <a:pt x="2727" y="3665"/>
                  </a:lnTo>
                  <a:lnTo>
                    <a:pt x="2721" y="3636"/>
                  </a:lnTo>
                  <a:lnTo>
                    <a:pt x="2715" y="3608"/>
                  </a:lnTo>
                  <a:lnTo>
                    <a:pt x="2708" y="3580"/>
                  </a:lnTo>
                  <a:lnTo>
                    <a:pt x="2699" y="3553"/>
                  </a:lnTo>
                  <a:lnTo>
                    <a:pt x="2692" y="3526"/>
                  </a:lnTo>
                  <a:lnTo>
                    <a:pt x="2682" y="3500"/>
                  </a:lnTo>
                  <a:lnTo>
                    <a:pt x="2672" y="3474"/>
                  </a:lnTo>
                  <a:lnTo>
                    <a:pt x="2662" y="3448"/>
                  </a:lnTo>
                  <a:lnTo>
                    <a:pt x="2651" y="3423"/>
                  </a:lnTo>
                  <a:lnTo>
                    <a:pt x="2639" y="3399"/>
                  </a:lnTo>
                  <a:lnTo>
                    <a:pt x="2626" y="3376"/>
                  </a:lnTo>
                  <a:lnTo>
                    <a:pt x="2612" y="3351"/>
                  </a:lnTo>
                  <a:lnTo>
                    <a:pt x="2599" y="3329"/>
                  </a:lnTo>
                  <a:lnTo>
                    <a:pt x="2585" y="3306"/>
                  </a:lnTo>
                  <a:lnTo>
                    <a:pt x="2569" y="3284"/>
                  </a:lnTo>
                  <a:lnTo>
                    <a:pt x="2554" y="3263"/>
                  </a:lnTo>
                  <a:lnTo>
                    <a:pt x="2538" y="3242"/>
                  </a:lnTo>
                  <a:lnTo>
                    <a:pt x="2521" y="3222"/>
                  </a:lnTo>
                  <a:lnTo>
                    <a:pt x="2503" y="3202"/>
                  </a:lnTo>
                  <a:lnTo>
                    <a:pt x="2486" y="3183"/>
                  </a:lnTo>
                  <a:lnTo>
                    <a:pt x="2467" y="3163"/>
                  </a:lnTo>
                  <a:lnTo>
                    <a:pt x="2447" y="3146"/>
                  </a:lnTo>
                  <a:lnTo>
                    <a:pt x="2429" y="3127"/>
                  </a:lnTo>
                  <a:lnTo>
                    <a:pt x="2408" y="3110"/>
                  </a:lnTo>
                  <a:lnTo>
                    <a:pt x="2388" y="3093"/>
                  </a:lnTo>
                  <a:lnTo>
                    <a:pt x="2366" y="3076"/>
                  </a:lnTo>
                  <a:lnTo>
                    <a:pt x="2345" y="3061"/>
                  </a:lnTo>
                  <a:lnTo>
                    <a:pt x="2323" y="3046"/>
                  </a:lnTo>
                  <a:lnTo>
                    <a:pt x="2300" y="3030"/>
                  </a:lnTo>
                  <a:lnTo>
                    <a:pt x="2277" y="3016"/>
                  </a:lnTo>
                  <a:lnTo>
                    <a:pt x="2229" y="2989"/>
                  </a:lnTo>
                  <a:lnTo>
                    <a:pt x="2180" y="2964"/>
                  </a:lnTo>
                  <a:lnTo>
                    <a:pt x="2129" y="2940"/>
                  </a:lnTo>
                  <a:lnTo>
                    <a:pt x="2077" y="2919"/>
                  </a:lnTo>
                  <a:lnTo>
                    <a:pt x="2023" y="2900"/>
                  </a:lnTo>
                  <a:lnTo>
                    <a:pt x="1967" y="2883"/>
                  </a:lnTo>
                  <a:lnTo>
                    <a:pt x="1910" y="2867"/>
                  </a:lnTo>
                  <a:lnTo>
                    <a:pt x="1852" y="2854"/>
                  </a:lnTo>
                  <a:lnTo>
                    <a:pt x="1793" y="2843"/>
                  </a:lnTo>
                  <a:lnTo>
                    <a:pt x="1732" y="2834"/>
                  </a:lnTo>
                  <a:lnTo>
                    <a:pt x="1671" y="2827"/>
                  </a:lnTo>
                  <a:lnTo>
                    <a:pt x="1608" y="2822"/>
                  </a:lnTo>
                  <a:lnTo>
                    <a:pt x="1544" y="2819"/>
                  </a:lnTo>
                  <a:lnTo>
                    <a:pt x="1479" y="2818"/>
                  </a:lnTo>
                  <a:lnTo>
                    <a:pt x="1415" y="2819"/>
                  </a:lnTo>
                  <a:lnTo>
                    <a:pt x="1352" y="2822"/>
                  </a:lnTo>
                  <a:lnTo>
                    <a:pt x="1289" y="2827"/>
                  </a:lnTo>
                  <a:lnTo>
                    <a:pt x="1227" y="2834"/>
                  </a:lnTo>
                  <a:lnTo>
                    <a:pt x="1167" y="2843"/>
                  </a:lnTo>
                  <a:lnTo>
                    <a:pt x="1107" y="2854"/>
                  </a:lnTo>
                  <a:lnTo>
                    <a:pt x="1049" y="2867"/>
                  </a:lnTo>
                  <a:lnTo>
                    <a:pt x="993" y="2883"/>
                  </a:lnTo>
                  <a:lnTo>
                    <a:pt x="937" y="2900"/>
                  </a:lnTo>
                  <a:lnTo>
                    <a:pt x="883" y="2919"/>
                  </a:lnTo>
                  <a:lnTo>
                    <a:pt x="830" y="2940"/>
                  </a:lnTo>
                  <a:lnTo>
                    <a:pt x="779" y="2963"/>
                  </a:lnTo>
                  <a:lnTo>
                    <a:pt x="730" y="2988"/>
                  </a:lnTo>
                  <a:lnTo>
                    <a:pt x="683" y="3016"/>
                  </a:lnTo>
                  <a:lnTo>
                    <a:pt x="659" y="3030"/>
                  </a:lnTo>
                  <a:lnTo>
                    <a:pt x="637" y="3046"/>
                  </a:lnTo>
                  <a:lnTo>
                    <a:pt x="614" y="3061"/>
                  </a:lnTo>
                  <a:lnTo>
                    <a:pt x="593" y="3076"/>
                  </a:lnTo>
                  <a:lnTo>
                    <a:pt x="573" y="3093"/>
                  </a:lnTo>
                  <a:lnTo>
                    <a:pt x="552" y="3109"/>
                  </a:lnTo>
                  <a:lnTo>
                    <a:pt x="532" y="3127"/>
                  </a:lnTo>
                  <a:lnTo>
                    <a:pt x="512" y="3145"/>
                  </a:lnTo>
                  <a:lnTo>
                    <a:pt x="492" y="3163"/>
                  </a:lnTo>
                  <a:lnTo>
                    <a:pt x="475" y="3182"/>
                  </a:lnTo>
                  <a:lnTo>
                    <a:pt x="456" y="3202"/>
                  </a:lnTo>
                  <a:lnTo>
                    <a:pt x="438" y="3222"/>
                  </a:lnTo>
                  <a:lnTo>
                    <a:pt x="422" y="3241"/>
                  </a:lnTo>
                  <a:lnTo>
                    <a:pt x="405" y="3262"/>
                  </a:lnTo>
                  <a:lnTo>
                    <a:pt x="390" y="3283"/>
                  </a:lnTo>
                  <a:lnTo>
                    <a:pt x="375" y="3305"/>
                  </a:lnTo>
                  <a:lnTo>
                    <a:pt x="360" y="3328"/>
                  </a:lnTo>
                  <a:lnTo>
                    <a:pt x="347" y="3350"/>
                  </a:lnTo>
                  <a:lnTo>
                    <a:pt x="334" y="3375"/>
                  </a:lnTo>
                  <a:lnTo>
                    <a:pt x="321" y="3398"/>
                  </a:lnTo>
                  <a:lnTo>
                    <a:pt x="308" y="3422"/>
                  </a:lnTo>
                  <a:lnTo>
                    <a:pt x="297" y="3447"/>
                  </a:lnTo>
                  <a:lnTo>
                    <a:pt x="288" y="3472"/>
                  </a:lnTo>
                  <a:lnTo>
                    <a:pt x="278" y="3498"/>
                  </a:lnTo>
                  <a:lnTo>
                    <a:pt x="268" y="3524"/>
                  </a:lnTo>
                  <a:lnTo>
                    <a:pt x="259" y="3552"/>
                  </a:lnTo>
                  <a:lnTo>
                    <a:pt x="251" y="3578"/>
                  </a:lnTo>
                  <a:lnTo>
                    <a:pt x="245" y="3607"/>
                  </a:lnTo>
                  <a:lnTo>
                    <a:pt x="238" y="3634"/>
                  </a:lnTo>
                  <a:lnTo>
                    <a:pt x="233" y="3663"/>
                  </a:lnTo>
                  <a:lnTo>
                    <a:pt x="227" y="3692"/>
                  </a:lnTo>
                  <a:lnTo>
                    <a:pt x="224" y="3722"/>
                  </a:lnTo>
                  <a:lnTo>
                    <a:pt x="220" y="3753"/>
                  </a:lnTo>
                  <a:lnTo>
                    <a:pt x="217" y="3784"/>
                  </a:lnTo>
                  <a:lnTo>
                    <a:pt x="216" y="3815"/>
                  </a:lnTo>
                  <a:lnTo>
                    <a:pt x="215" y="3846"/>
                  </a:lnTo>
                  <a:lnTo>
                    <a:pt x="216" y="3870"/>
                  </a:lnTo>
                  <a:lnTo>
                    <a:pt x="216" y="3872"/>
                  </a:lnTo>
                  <a:lnTo>
                    <a:pt x="2742" y="3872"/>
                  </a:lnTo>
                  <a:close/>
                  <a:moveTo>
                    <a:pt x="2747" y="4135"/>
                  </a:moveTo>
                  <a:lnTo>
                    <a:pt x="2746" y="4135"/>
                  </a:lnTo>
                  <a:lnTo>
                    <a:pt x="213" y="4135"/>
                  </a:lnTo>
                  <a:lnTo>
                    <a:pt x="191" y="4136"/>
                  </a:lnTo>
                  <a:lnTo>
                    <a:pt x="170" y="4139"/>
                  </a:lnTo>
                  <a:lnTo>
                    <a:pt x="149" y="4143"/>
                  </a:lnTo>
                  <a:lnTo>
                    <a:pt x="130" y="4151"/>
                  </a:lnTo>
                  <a:lnTo>
                    <a:pt x="112" y="4159"/>
                  </a:lnTo>
                  <a:lnTo>
                    <a:pt x="94" y="4169"/>
                  </a:lnTo>
                  <a:lnTo>
                    <a:pt x="77" y="4181"/>
                  </a:lnTo>
                  <a:lnTo>
                    <a:pt x="62" y="4194"/>
                  </a:lnTo>
                  <a:lnTo>
                    <a:pt x="49" y="4208"/>
                  </a:lnTo>
                  <a:lnTo>
                    <a:pt x="37" y="4224"/>
                  </a:lnTo>
                  <a:lnTo>
                    <a:pt x="26" y="4240"/>
                  </a:lnTo>
                  <a:lnTo>
                    <a:pt x="17" y="4258"/>
                  </a:lnTo>
                  <a:lnTo>
                    <a:pt x="10" y="4276"/>
                  </a:lnTo>
                  <a:lnTo>
                    <a:pt x="5" y="4295"/>
                  </a:lnTo>
                  <a:lnTo>
                    <a:pt x="2" y="4315"/>
                  </a:lnTo>
                  <a:lnTo>
                    <a:pt x="0" y="4336"/>
                  </a:lnTo>
                  <a:lnTo>
                    <a:pt x="0" y="4358"/>
                  </a:lnTo>
                  <a:lnTo>
                    <a:pt x="2" y="4379"/>
                  </a:lnTo>
                  <a:lnTo>
                    <a:pt x="5" y="4399"/>
                  </a:lnTo>
                  <a:lnTo>
                    <a:pt x="10" y="4417"/>
                  </a:lnTo>
                  <a:lnTo>
                    <a:pt x="17" y="4436"/>
                  </a:lnTo>
                  <a:lnTo>
                    <a:pt x="26" y="4454"/>
                  </a:lnTo>
                  <a:lnTo>
                    <a:pt x="37" y="4470"/>
                  </a:lnTo>
                  <a:lnTo>
                    <a:pt x="49" y="4486"/>
                  </a:lnTo>
                  <a:lnTo>
                    <a:pt x="62" y="4500"/>
                  </a:lnTo>
                  <a:lnTo>
                    <a:pt x="77" y="4513"/>
                  </a:lnTo>
                  <a:lnTo>
                    <a:pt x="94" y="4524"/>
                  </a:lnTo>
                  <a:lnTo>
                    <a:pt x="112" y="4535"/>
                  </a:lnTo>
                  <a:lnTo>
                    <a:pt x="130" y="4543"/>
                  </a:lnTo>
                  <a:lnTo>
                    <a:pt x="149" y="4551"/>
                  </a:lnTo>
                  <a:lnTo>
                    <a:pt x="170" y="4555"/>
                  </a:lnTo>
                  <a:lnTo>
                    <a:pt x="191" y="4558"/>
                  </a:lnTo>
                  <a:lnTo>
                    <a:pt x="213" y="4559"/>
                  </a:lnTo>
                  <a:lnTo>
                    <a:pt x="2746" y="4559"/>
                  </a:lnTo>
                  <a:lnTo>
                    <a:pt x="2747" y="4559"/>
                  </a:lnTo>
                  <a:lnTo>
                    <a:pt x="2768" y="4558"/>
                  </a:lnTo>
                  <a:lnTo>
                    <a:pt x="2788" y="4555"/>
                  </a:lnTo>
                  <a:lnTo>
                    <a:pt x="2809" y="4551"/>
                  </a:lnTo>
                  <a:lnTo>
                    <a:pt x="2829" y="4543"/>
                  </a:lnTo>
                  <a:lnTo>
                    <a:pt x="2847" y="4535"/>
                  </a:lnTo>
                  <a:lnTo>
                    <a:pt x="2864" y="4524"/>
                  </a:lnTo>
                  <a:lnTo>
                    <a:pt x="2881" y="4513"/>
                  </a:lnTo>
                  <a:lnTo>
                    <a:pt x="2896" y="4500"/>
                  </a:lnTo>
                  <a:lnTo>
                    <a:pt x="2909" y="4486"/>
                  </a:lnTo>
                  <a:lnTo>
                    <a:pt x="2922" y="4470"/>
                  </a:lnTo>
                  <a:lnTo>
                    <a:pt x="2933" y="4454"/>
                  </a:lnTo>
                  <a:lnTo>
                    <a:pt x="2941" y="4436"/>
                  </a:lnTo>
                  <a:lnTo>
                    <a:pt x="2949" y="4417"/>
                  </a:lnTo>
                  <a:lnTo>
                    <a:pt x="2953" y="4399"/>
                  </a:lnTo>
                  <a:lnTo>
                    <a:pt x="2957" y="4379"/>
                  </a:lnTo>
                  <a:lnTo>
                    <a:pt x="2958" y="4358"/>
                  </a:lnTo>
                  <a:lnTo>
                    <a:pt x="2958" y="4336"/>
                  </a:lnTo>
                  <a:lnTo>
                    <a:pt x="2957" y="4315"/>
                  </a:lnTo>
                  <a:lnTo>
                    <a:pt x="2953" y="4295"/>
                  </a:lnTo>
                  <a:lnTo>
                    <a:pt x="2949" y="4276"/>
                  </a:lnTo>
                  <a:lnTo>
                    <a:pt x="2941" y="4258"/>
                  </a:lnTo>
                  <a:lnTo>
                    <a:pt x="2933" y="4240"/>
                  </a:lnTo>
                  <a:lnTo>
                    <a:pt x="2922" y="4224"/>
                  </a:lnTo>
                  <a:lnTo>
                    <a:pt x="2909" y="4208"/>
                  </a:lnTo>
                  <a:lnTo>
                    <a:pt x="2896" y="4194"/>
                  </a:lnTo>
                  <a:lnTo>
                    <a:pt x="2881" y="4181"/>
                  </a:lnTo>
                  <a:lnTo>
                    <a:pt x="2864" y="4169"/>
                  </a:lnTo>
                  <a:lnTo>
                    <a:pt x="2847" y="4159"/>
                  </a:lnTo>
                  <a:lnTo>
                    <a:pt x="2829" y="4151"/>
                  </a:lnTo>
                  <a:lnTo>
                    <a:pt x="2809" y="4143"/>
                  </a:lnTo>
                  <a:lnTo>
                    <a:pt x="2788" y="4139"/>
                  </a:lnTo>
                  <a:lnTo>
                    <a:pt x="2768" y="4136"/>
                  </a:lnTo>
                  <a:lnTo>
                    <a:pt x="2747" y="4135"/>
                  </a:lnTo>
                  <a:close/>
                  <a:moveTo>
                    <a:pt x="2914" y="2050"/>
                  </a:moveTo>
                  <a:lnTo>
                    <a:pt x="3413" y="5365"/>
                  </a:lnTo>
                  <a:lnTo>
                    <a:pt x="5134" y="5365"/>
                  </a:lnTo>
                  <a:lnTo>
                    <a:pt x="5634" y="2050"/>
                  </a:lnTo>
                  <a:lnTo>
                    <a:pt x="2914" y="205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cxnSp>
        <p:nvCxnSpPr>
          <p:cNvPr id="52" name="直接连接符 51"/>
          <p:cNvCxnSpPr/>
          <p:nvPr userDrawn="1">
            <p:custDataLst>
              <p:tags r:id="rId23"/>
            </p:custDataLst>
          </p:nvPr>
        </p:nvCxnSpPr>
        <p:spPr>
          <a:xfrm flipH="1">
            <a:off x="6933683" y="0"/>
            <a:ext cx="3501525" cy="3527491"/>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9A406-3DF3-48CD-8CFA-8262360FFB0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7D62CBF-967D-4A4F-9B66-B66B2A37D5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200"/>
            <a:ext cx="61704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accent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8A9A406-3DF3-48CD-8CFA-8262360FFB0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D62CBF-967D-4A4F-9B66-B66B2A37D5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A8A9A406-3DF3-48CD-8CFA-8262360FFB0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D62CBF-967D-4A4F-9B66-B66B2A37D5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448574"/>
            <a:ext cx="10515600" cy="931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9A406-3DF3-48CD-8CFA-8262360FFB05}"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62CBF-967D-4A4F-9B66-B66B2A37D5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2">
            <a:extLst>
              <a:ext uri="{28A0092B-C50C-407E-A947-70E740481C1C}">
                <a14:useLocalDpi xmlns:a14="http://schemas.microsoft.com/office/drawing/2010/main" val="0"/>
              </a:ext>
            </a:extLst>
          </a:blip>
          <a:srcRect r="289" b="25217"/>
          <a:stretch>
            <a:fillRect/>
          </a:stretch>
        </p:blipFill>
        <p:spPr>
          <a:xfrm>
            <a:off x="0" y="0"/>
            <a:ext cx="12192000" cy="6858000"/>
          </a:xfrm>
          <a:prstGeom prst="rect">
            <a:avLst/>
          </a:prstGeom>
        </p:spPr>
      </p:pic>
      <p:sp>
        <p:nvSpPr>
          <p:cNvPr id="23" name="矩形 22"/>
          <p:cNvSpPr/>
          <p:nvPr/>
        </p:nvSpPr>
        <p:spPr>
          <a:xfrm>
            <a:off x="237068" y="190500"/>
            <a:ext cx="11717865" cy="6518276"/>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KSO_BT1"/>
          <p:cNvSpPr>
            <a:spLocks noGrp="1"/>
          </p:cNvSpPr>
          <p:nvPr>
            <p:ph type="title"/>
          </p:nvPr>
        </p:nvSpPr>
        <p:spPr>
          <a:xfrm>
            <a:off x="618335" y="301856"/>
            <a:ext cx="10879399"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itchFamily="34" charset="0"/>
                <a:ea typeface="黑体" pitchFamily="49" charset="-122"/>
              </a:defRPr>
            </a:lvl1pPr>
          </a:lstStyle>
          <a:p>
            <a:fld id="{7E209CE7-C191-49CB-93DE-563C8614E8C5}" type="datetimeFigureOut">
              <a:rPr lang="zh-CN" altLang="en-US" smtClean="0"/>
            </a:fld>
            <a:endParaRPr lang="zh-CN" altLang="en-US"/>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itchFamily="34" charset="0"/>
                <a:ea typeface="黑体" pitchFamily="49" charset="-122"/>
              </a:defRPr>
            </a:lvl1pPr>
          </a:lstStyle>
          <a:p>
            <a:endParaRPr lang="zh-CN" altLang="en-US"/>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itchFamily="34" charset="0"/>
                <a:ea typeface="黑体" pitchFamily="49" charset="-122"/>
              </a:defRPr>
            </a:lvl1pPr>
          </a:lstStyle>
          <a:p>
            <a:fld id="{B31067DD-7756-4DF3-904A-8F40BA684AA6}" type="slidenum">
              <a:rPr lang="zh-CN" altLang="en-US" smtClean="0"/>
            </a:fld>
            <a:endParaRPr lang="zh-CN" altLang="en-US"/>
          </a:p>
        </p:txBody>
      </p:sp>
      <p:sp>
        <p:nvSpPr>
          <p:cNvPr id="3" name="KSO_BC1"/>
          <p:cNvSpPr>
            <a:spLocks noGrp="1"/>
          </p:cNvSpPr>
          <p:nvPr>
            <p:ph type="body" idx="1"/>
          </p:nvPr>
        </p:nvSpPr>
        <p:spPr>
          <a:xfrm>
            <a:off x="624861" y="1122539"/>
            <a:ext cx="10872872" cy="516611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b="1" i="0" kern="1200" baseline="0">
          <a:solidFill>
            <a:schemeClr val="accent1">
              <a:lumMod val="75000"/>
            </a:schemeClr>
          </a:solidFill>
          <a:effectLst/>
          <a:latin typeface="Arial" pitchFamily="34" charset="0"/>
          <a:ea typeface="黑体" pitchFamily="49" charset="-122"/>
          <a:cs typeface="+mj-cs"/>
        </a:defRPr>
      </a:lvl1pPr>
    </p:titleStyle>
    <p:bodyStyle>
      <a:lvl1pPr marL="357505" indent="-357505" algn="just" defTabSz="914400" rtl="0" eaLnBrk="1" latinLnBrk="0" hangingPunct="1">
        <a:spcBef>
          <a:spcPts val="300"/>
        </a:spcBef>
        <a:spcAft>
          <a:spcPts val="300"/>
        </a:spcAft>
        <a:buClr>
          <a:schemeClr val="accent1"/>
        </a:buClr>
        <a:buSzPct val="70000"/>
        <a:buFont typeface="Wingdings" pitchFamily="2" charset="2"/>
        <a:buChar char=""/>
        <a:defRPr sz="2400" kern="1200" baseline="0">
          <a:solidFill>
            <a:schemeClr val="tx1"/>
          </a:solidFill>
          <a:latin typeface="Arial" pitchFamily="34" charset="0"/>
          <a:ea typeface="黑体" pitchFamily="49"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Char char=" "/>
        <a:defRPr sz="2000" kern="1200" baseline="0">
          <a:solidFill>
            <a:schemeClr val="tx1"/>
          </a:solidFill>
          <a:latin typeface="幼圆" pitchFamily="49" charset="-122"/>
          <a:ea typeface="黑体" pitchFamily="49" charset="-122"/>
          <a:cs typeface="+mn-cs"/>
        </a:defRPr>
      </a:lvl2pPr>
      <a:lvl3pPr marL="720090" indent="-228600" algn="l" defTabSz="914400" rtl="0" eaLnBrk="1" latinLnBrk="0" hangingPunct="1">
        <a:spcBef>
          <a:spcPts val="300"/>
        </a:spcBef>
        <a:spcAft>
          <a:spcPts val="300"/>
        </a:spcAft>
        <a:buFont typeface="Arial" pitchFamily="34" charset="0"/>
        <a:buChar char="•"/>
        <a:defRPr sz="2000" kern="1200">
          <a:solidFill>
            <a:schemeClr val="tx1"/>
          </a:solidFill>
          <a:latin typeface="+mn-lt"/>
          <a:ea typeface="+mn-ea"/>
          <a:cs typeface="+mn-cs"/>
        </a:defRPr>
      </a:lvl3pPr>
      <a:lvl4pPr marL="108013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4pPr>
      <a:lvl5pPr marL="1440180"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5pPr>
      <a:lvl6pPr marL="180022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7.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6.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2.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9" Type="http://schemas.openxmlformats.org/officeDocument/2006/relationships/notesSlide" Target="../notesSlides/notesSlide2.xml"/><Relationship Id="rId18" Type="http://schemas.openxmlformats.org/officeDocument/2006/relationships/slideLayout" Target="../slideLayouts/slideLayout17.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3.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3" Type="http://schemas.openxmlformats.org/officeDocument/2006/relationships/notesSlide" Target="../notesSlides/notesSlide3.xml"/><Relationship Id="rId22" Type="http://schemas.openxmlformats.org/officeDocument/2006/relationships/slideLayout" Target="../slideLayouts/slideLayout17.xml"/><Relationship Id="rId21" Type="http://schemas.openxmlformats.org/officeDocument/2006/relationships/tags" Target="../tags/tag86.xml"/><Relationship Id="rId20" Type="http://schemas.openxmlformats.org/officeDocument/2006/relationships/tags" Target="../tags/tag85.xml"/><Relationship Id="rId2" Type="http://schemas.openxmlformats.org/officeDocument/2006/relationships/tags" Target="../tags/tag67.xml"/><Relationship Id="rId19" Type="http://schemas.openxmlformats.org/officeDocument/2006/relationships/tags" Target="../tags/tag84.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4.xml"/><Relationship Id="rId7" Type="http://schemas.openxmlformats.org/officeDocument/2006/relationships/tags" Target="../tags/tag9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7.xml"/><Relationship Id="rId6" Type="http://schemas.openxmlformats.org/officeDocument/2006/relationships/tags" Target="../tags/tag96.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7.xml"/><Relationship Id="rId2" Type="http://schemas.openxmlformats.org/officeDocument/2006/relationships/tags" Target="../tags/tag98.xml"/><Relationship Id="rId1" Type="http://schemas.openxmlformats.org/officeDocument/2006/relationships/tags" Target="../tags/tag97.xml"/></Relationships>
</file>

<file path=ppt/slides/_rels/slide8.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2" Type="http://schemas.openxmlformats.org/officeDocument/2006/relationships/notesSlide" Target="../notesSlides/notesSlide8.xml"/><Relationship Id="rId11" Type="http://schemas.openxmlformats.org/officeDocument/2006/relationships/slideLayout" Target="../slideLayouts/slideLayout17.xml"/><Relationship Id="rId10" Type="http://schemas.openxmlformats.org/officeDocument/2006/relationships/tags" Target="../tags/tag103.xml"/><Relationship Id="rId1" Type="http://schemas.openxmlformats.org/officeDocument/2006/relationships/tags" Target="../tags/tag99.xml"/></Relationships>
</file>

<file path=ppt/slides/_rels/slide9.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0" Type="http://schemas.openxmlformats.org/officeDocument/2006/relationships/notesSlide" Target="../notesSlides/notesSlide9.xml"/><Relationship Id="rId3" Type="http://schemas.openxmlformats.org/officeDocument/2006/relationships/tags" Target="../tags/tag106.xml"/><Relationship Id="rId29" Type="http://schemas.openxmlformats.org/officeDocument/2006/relationships/slideLayout" Target="../slideLayouts/slideLayout17.xml"/><Relationship Id="rId28" Type="http://schemas.openxmlformats.org/officeDocument/2006/relationships/tags" Target="../tags/tag131.xml"/><Relationship Id="rId27" Type="http://schemas.openxmlformats.org/officeDocument/2006/relationships/tags" Target="../tags/tag130.xml"/><Relationship Id="rId26" Type="http://schemas.openxmlformats.org/officeDocument/2006/relationships/tags" Target="../tags/tag129.xml"/><Relationship Id="rId25" Type="http://schemas.openxmlformats.org/officeDocument/2006/relationships/tags" Target="../tags/tag128.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tags" Target="../tags/tag105.xml"/><Relationship Id="rId19" Type="http://schemas.openxmlformats.org/officeDocument/2006/relationships/tags" Target="../tags/tag122.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a:spLocks noGrp="1"/>
          </p:cNvSpPr>
          <p:nvPr>
            <p:ph type="ctrTitle"/>
            <p:custDataLst>
              <p:tags r:id="rId1"/>
            </p:custDataLst>
          </p:nvPr>
        </p:nvSpPr>
        <p:spPr>
          <a:xfrm>
            <a:off x="3108960" y="1861200"/>
            <a:ext cx="5637600" cy="1573200"/>
          </a:xfrm>
        </p:spPr>
        <p:txBody>
          <a:bodyPr/>
          <a:lstStyle/>
          <a:p>
            <a:r>
              <a:rPr lang="zh-CN" altLang="en-US" sz="6600" dirty="0"/>
              <a:t>河蟹网订</a:t>
            </a:r>
            <a:endParaRPr lang="zh-CN" altLang="en-US" sz="6600" dirty="0"/>
          </a:p>
        </p:txBody>
      </p:sp>
      <p:sp>
        <p:nvSpPr>
          <p:cNvPr id="3" name="副标题 2"/>
          <p:cNvSpPr>
            <a:spLocks noGrp="1"/>
          </p:cNvSpPr>
          <p:nvPr>
            <p:ph type="subTitle" idx="1"/>
            <p:custDataLst>
              <p:tags r:id="rId2"/>
            </p:custDataLst>
          </p:nvPr>
        </p:nvSpPr>
        <p:spPr/>
        <p:txBody>
          <a:bodyPr/>
          <a:lstStyle/>
          <a:p>
            <a:r>
              <a:rPr lang="zh-CN" altLang="en-US" sz="4000" dirty="0"/>
              <a:t>组员：</a:t>
            </a:r>
            <a:r>
              <a:rPr lang="en-US" altLang="zh-CN" sz="4000" dirty="0"/>
              <a:t>  </a:t>
            </a:r>
            <a:r>
              <a:rPr lang="zh-CN" altLang="en-US" sz="4000" dirty="0"/>
              <a:t>谢玉   何璐瑶</a:t>
            </a:r>
            <a:endParaRPr lang="zh-CN" altLang="en-US" sz="4000"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custDataLst>
              <p:tags r:id="rId1"/>
            </p:custDataLst>
          </p:nvPr>
        </p:nvSpPr>
        <p:spPr>
          <a:xfrm>
            <a:off x="7718425" y="3534410"/>
            <a:ext cx="349885" cy="349885"/>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endParaRPr>
          </a:p>
        </p:txBody>
      </p:sp>
      <p:sp>
        <p:nvSpPr>
          <p:cNvPr id="44" name="文本框 43"/>
          <p:cNvSpPr txBox="1"/>
          <p:nvPr>
            <p:custDataLst>
              <p:tags r:id="rId2"/>
            </p:custDataLst>
          </p:nvPr>
        </p:nvSpPr>
        <p:spPr>
          <a:xfrm>
            <a:off x="838800" y="450000"/>
            <a:ext cx="10515600" cy="932400"/>
          </a:xfrm>
          <a:prstGeom prst="rect">
            <a:avLst/>
          </a:prstGeom>
        </p:spPr>
        <p:txBody>
          <a:bodyPr anchor="ctr" anchorCtr="0">
            <a:normAutofit/>
          </a:bodyPr>
          <a:lstStyle>
            <a:defPPr>
              <a:defRPr lang="zh-CN"/>
            </a:defPPr>
            <a:lvl1pPr defTabSz="525145">
              <a:lnSpc>
                <a:spcPct val="90000"/>
              </a:lnSpc>
              <a:spcBef>
                <a:spcPct val="0"/>
              </a:spcBef>
              <a:buNone/>
              <a:defRPr sz="2400">
                <a:ln>
                  <a:noFill/>
                </a:ln>
                <a:solidFill>
                  <a:schemeClr val="accent1"/>
                </a:solidFill>
                <a:effectLst/>
                <a:latin typeface="+mj-lt"/>
                <a:ea typeface="+mj-ea"/>
                <a:cs typeface="+mj-cs"/>
              </a:defRPr>
            </a:lvl1pPr>
          </a:lstStyle>
          <a:p>
            <a:r>
              <a:rPr lang="zh-CN" altLang="en-US" sz="4000" dirty="0"/>
              <a:t>项目分别总结</a:t>
            </a:r>
            <a:endParaRPr lang="zh-CN" altLang="en-US" sz="4000" dirty="0"/>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rot="5937">
            <a:off x="793287" y="1065305"/>
            <a:ext cx="4720192" cy="1280800"/>
          </a:xfrm>
          <a:prstGeom prst="rect">
            <a:avLst/>
          </a:prstGeom>
          <a:noFill/>
        </p:spPr>
        <p:txBody>
          <a:bodyPr wrap="square" rtlCol="0">
            <a:normAutofit lnSpcReduction="20000"/>
          </a:bodyPr>
          <a:lstStyle/>
          <a:p>
            <a:pPr algn="ctr"/>
            <a:r>
              <a:rPr lang="zh-CN" altLang="en-US" sz="8000" b="1" dirty="0">
                <a:ln w="9525">
                  <a:solidFill>
                    <a:schemeClr val="accent1"/>
                  </a:solidFill>
                </a:ln>
                <a:pattFill prst="ltVert">
                  <a:fgClr>
                    <a:schemeClr val="accent1"/>
                  </a:fgClr>
                  <a:bgClr>
                    <a:schemeClr val="accent1">
                      <a:lumMod val="20000"/>
                      <a:lumOff val="80000"/>
                    </a:schemeClr>
                  </a:bgClr>
                </a:pattFill>
                <a:effectLst>
                  <a:outerShdw blurRad="50800" dist="50800" dir="5400000" algn="ctr" rotWithShape="0">
                    <a:schemeClr val="tx1"/>
                  </a:outerShdw>
                </a:effectLst>
              </a:rPr>
              <a:t>THANK</a:t>
            </a:r>
            <a:endParaRPr lang="zh-CN" altLang="en-US" sz="8000" b="1" dirty="0">
              <a:ln w="9525">
                <a:solidFill>
                  <a:schemeClr val="accent1"/>
                </a:solidFill>
              </a:ln>
              <a:pattFill prst="ltVert">
                <a:fgClr>
                  <a:schemeClr val="accent1"/>
                </a:fgClr>
                <a:bgClr>
                  <a:schemeClr val="accent1">
                    <a:lumMod val="20000"/>
                    <a:lumOff val="80000"/>
                  </a:schemeClr>
                </a:bgClr>
              </a:pattFill>
              <a:effectLst>
                <a:outerShdw blurRad="50800" dist="50800" dir="5400000" algn="ctr" rotWithShape="0">
                  <a:schemeClr val="tx1"/>
                </a:outerShdw>
              </a:effectLst>
            </a:endParaRPr>
          </a:p>
        </p:txBody>
      </p:sp>
      <p:sp>
        <p:nvSpPr>
          <p:cNvPr id="29" name="文本框 28"/>
          <p:cNvSpPr txBox="1"/>
          <p:nvPr>
            <p:custDataLst>
              <p:tags r:id="rId2"/>
            </p:custDataLst>
          </p:nvPr>
        </p:nvSpPr>
        <p:spPr>
          <a:xfrm rot="59593">
            <a:off x="5818360" y="1216388"/>
            <a:ext cx="4111276" cy="1280800"/>
          </a:xfrm>
          <a:prstGeom prst="rect">
            <a:avLst/>
          </a:prstGeom>
          <a:noFill/>
        </p:spPr>
        <p:txBody>
          <a:bodyPr wrap="square" rtlCol="0">
            <a:normAutofit lnSpcReduction="20000"/>
          </a:bodyPr>
          <a:lstStyle/>
          <a:p>
            <a:pPr algn="ctr"/>
            <a:r>
              <a:rPr lang="zh-CN" altLang="en-US" sz="8000" b="1" dirty="0">
                <a:ln w="9525">
                  <a:solidFill>
                    <a:schemeClr val="accent1"/>
                  </a:solidFill>
                </a:ln>
                <a:pattFill prst="ltVert">
                  <a:fgClr>
                    <a:schemeClr val="accent1"/>
                  </a:fgClr>
                  <a:bgClr>
                    <a:schemeClr val="accent1">
                      <a:lumMod val="20000"/>
                      <a:lumOff val="80000"/>
                    </a:schemeClr>
                  </a:bgClr>
                </a:pattFill>
                <a:effectLst>
                  <a:outerShdw blurRad="50800" dist="50800" dir="5400000" algn="ctr" rotWithShape="0">
                    <a:schemeClr val="tx1"/>
                  </a:outerShdw>
                </a:effectLst>
              </a:rPr>
              <a:t>YOU</a:t>
            </a:r>
            <a:endParaRPr lang="zh-CN" altLang="en-US" sz="8000" b="1" dirty="0">
              <a:ln w="9525">
                <a:solidFill>
                  <a:schemeClr val="accent1"/>
                </a:solidFill>
              </a:ln>
              <a:pattFill prst="ltVert">
                <a:fgClr>
                  <a:schemeClr val="accent1"/>
                </a:fgClr>
                <a:bgClr>
                  <a:schemeClr val="accent1">
                    <a:lumMod val="20000"/>
                    <a:lumOff val="80000"/>
                  </a:schemeClr>
                </a:bgClr>
              </a:pattFill>
              <a:effectLst>
                <a:outerShdw blurRad="50800" dist="50800" dir="5400000" algn="ctr" rotWithShape="0">
                  <a:schemeClr val="tx1"/>
                </a:outerShdw>
              </a:effectLst>
            </a:endParaRPr>
          </a:p>
        </p:txBody>
      </p:sp>
      <p:sp>
        <p:nvSpPr>
          <p:cNvPr id="2" name="文本框 1"/>
          <p:cNvSpPr txBox="1"/>
          <p:nvPr>
            <p:custDataLst>
              <p:tags r:id="rId3"/>
            </p:custDataLst>
          </p:nvPr>
        </p:nvSpPr>
        <p:spPr>
          <a:xfrm rot="5937">
            <a:off x="2169795" y="4503420"/>
            <a:ext cx="8773160" cy="1280795"/>
          </a:xfrm>
          <a:prstGeom prst="rect">
            <a:avLst/>
          </a:prstGeom>
          <a:noFill/>
        </p:spPr>
        <p:txBody>
          <a:bodyPr wrap="square" rtlCol="0">
            <a:normAutofit fontScale="50000"/>
          </a:bodyPr>
          <a:p>
            <a:pPr algn="ctr"/>
            <a:r>
              <a:rPr lang="zh-CN" altLang="en-US" sz="8000" b="1" dirty="0">
                <a:ln w="9525">
                  <a:solidFill>
                    <a:schemeClr val="accent1"/>
                  </a:solidFill>
                </a:ln>
                <a:pattFill prst="ltVert">
                  <a:fgClr>
                    <a:schemeClr val="accent1"/>
                  </a:fgClr>
                  <a:bgClr>
                    <a:schemeClr val="accent1">
                      <a:lumMod val="20000"/>
                      <a:lumOff val="80000"/>
                    </a:schemeClr>
                  </a:bgClr>
                </a:pattFill>
                <a:effectLst>
                  <a:outerShdw blurRad="50800" dist="50800" dir="5400000" algn="ctr" rotWithShape="0">
                    <a:schemeClr val="tx1"/>
                  </a:outerShdw>
                </a:effectLst>
              </a:rPr>
              <a:t>吊胃口这么久了，是时候展示网页了</a:t>
            </a:r>
            <a:endParaRPr lang="zh-CN" altLang="en-US" sz="8000" b="1" dirty="0">
              <a:ln w="9525">
                <a:solidFill>
                  <a:schemeClr val="accent1"/>
                </a:solidFill>
              </a:ln>
              <a:pattFill prst="ltVert">
                <a:fgClr>
                  <a:schemeClr val="accent1"/>
                </a:fgClr>
                <a:bgClr>
                  <a:schemeClr val="accent1">
                    <a:lumMod val="20000"/>
                    <a:lumOff val="80000"/>
                  </a:schemeClr>
                </a:bgClr>
              </a:pattFill>
              <a:effectLst>
                <a:outerShdw blurRad="50800" dist="50800" dir="5400000" algn="ctr" rotWithShape="0">
                  <a:schemeClr val="tx1"/>
                </a:outerShdw>
              </a:effectLst>
            </a:endParaRPr>
          </a:p>
        </p:txBody>
      </p:sp>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1319207" y="2464565"/>
            <a:ext cx="4292610" cy="716075"/>
            <a:chOff x="1094919" y="2152955"/>
            <a:chExt cx="4292610" cy="716075"/>
          </a:xfrm>
        </p:grpSpPr>
        <p:sp>
          <p:nvSpPr>
            <p:cNvPr id="24" name="文本框 23"/>
            <p:cNvSpPr txBox="1"/>
            <p:nvPr>
              <p:custDataLst>
                <p:tags r:id="rId2"/>
              </p:custDataLst>
            </p:nvPr>
          </p:nvSpPr>
          <p:spPr>
            <a:xfrm>
              <a:off x="2118876" y="2152955"/>
              <a:ext cx="3268653" cy="687577"/>
            </a:xfrm>
            <a:prstGeom prst="rect">
              <a:avLst/>
            </a:prstGeom>
            <a:noFill/>
          </p:spPr>
          <p:txBody>
            <a:bodyPr wrap="square" rtlCol="0" anchor="ctr" anchorCtr="0">
              <a:noAutofit/>
            </a:bodyPr>
            <a:lstStyle/>
            <a:p>
              <a:r>
                <a:rPr lang="zh-CN" altLang="en-US" sz="3200" b="1" dirty="0">
                  <a:solidFill>
                    <a:schemeClr val="accent1"/>
                  </a:solidFill>
                </a:rPr>
                <a:t>设计风格</a:t>
              </a:r>
              <a:endParaRPr lang="zh-CN" altLang="en-US" sz="3200" b="1" dirty="0">
                <a:solidFill>
                  <a:schemeClr val="accent1"/>
                </a:solidFill>
              </a:endParaRPr>
            </a:p>
          </p:txBody>
        </p:sp>
        <p:sp>
          <p:nvSpPr>
            <p:cNvPr id="25" name="椭圆 24"/>
            <p:cNvSpPr/>
            <p:nvPr>
              <p:custDataLst>
                <p:tags r:id="rId3"/>
              </p:custDataLst>
            </p:nvPr>
          </p:nvSpPr>
          <p:spPr>
            <a:xfrm>
              <a:off x="1094919" y="2181453"/>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A</a:t>
              </a:r>
              <a:endParaRPr lang="zh-CN" altLang="en-US" sz="2400" dirty="0">
                <a:solidFill>
                  <a:schemeClr val="accent1"/>
                </a:solidFill>
              </a:endParaRPr>
            </a:p>
          </p:txBody>
        </p:sp>
        <p:cxnSp>
          <p:nvCxnSpPr>
            <p:cNvPr id="26" name="直接连接符 25"/>
            <p:cNvCxnSpPr/>
            <p:nvPr>
              <p:custDataLst>
                <p:tags r:id="rId4"/>
              </p:custDataLst>
            </p:nvPr>
          </p:nvCxnSpPr>
          <p:spPr>
            <a:xfrm>
              <a:off x="2118877" y="2840532"/>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custDataLst>
              <p:tags r:id="rId5"/>
            </p:custDataLst>
          </p:nvPr>
        </p:nvGrpSpPr>
        <p:grpSpPr>
          <a:xfrm>
            <a:off x="4037240" y="3883797"/>
            <a:ext cx="4292610" cy="716075"/>
            <a:chOff x="1094919" y="3563759"/>
            <a:chExt cx="4292610" cy="716075"/>
          </a:xfrm>
        </p:grpSpPr>
        <p:sp>
          <p:nvSpPr>
            <p:cNvPr id="32" name="文本框 31"/>
            <p:cNvSpPr txBox="1"/>
            <p:nvPr>
              <p:custDataLst>
                <p:tags r:id="rId6"/>
              </p:custDataLst>
            </p:nvPr>
          </p:nvSpPr>
          <p:spPr>
            <a:xfrm>
              <a:off x="2118876" y="3563759"/>
              <a:ext cx="3268653" cy="687577"/>
            </a:xfrm>
            <a:prstGeom prst="rect">
              <a:avLst/>
            </a:prstGeom>
            <a:noFill/>
          </p:spPr>
          <p:txBody>
            <a:bodyPr wrap="square" rtlCol="0" anchor="ctr" anchorCtr="0">
              <a:normAutofit/>
            </a:bodyPr>
            <a:lstStyle/>
            <a:p>
              <a:r>
                <a:rPr lang="zh-CN" altLang="en-US" sz="3200" b="1" dirty="0">
                  <a:solidFill>
                    <a:schemeClr val="accent1"/>
                  </a:solidFill>
                </a:rPr>
                <a:t>网页功能讲解</a:t>
              </a:r>
              <a:endParaRPr lang="zh-CN" altLang="en-US" sz="3200" b="1" dirty="0">
                <a:solidFill>
                  <a:schemeClr val="accent1"/>
                </a:solidFill>
              </a:endParaRPr>
            </a:p>
          </p:txBody>
        </p:sp>
        <p:sp>
          <p:nvSpPr>
            <p:cNvPr id="33" name="椭圆 32"/>
            <p:cNvSpPr/>
            <p:nvPr>
              <p:custDataLst>
                <p:tags r:id="rId7"/>
              </p:custDataLst>
            </p:nvPr>
          </p:nvSpPr>
          <p:spPr>
            <a:xfrm>
              <a:off x="1094919" y="3592257"/>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B</a:t>
              </a:r>
              <a:endParaRPr lang="zh-CN" altLang="en-US" sz="2400" dirty="0">
                <a:solidFill>
                  <a:schemeClr val="accent1"/>
                </a:solidFill>
              </a:endParaRPr>
            </a:p>
          </p:txBody>
        </p:sp>
        <p:cxnSp>
          <p:nvCxnSpPr>
            <p:cNvPr id="34" name="直接连接符 33"/>
            <p:cNvCxnSpPr/>
            <p:nvPr>
              <p:custDataLst>
                <p:tags r:id="rId8"/>
              </p:custDataLst>
            </p:nvPr>
          </p:nvCxnSpPr>
          <p:spPr>
            <a:xfrm>
              <a:off x="2118877" y="4251336"/>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custDataLst>
              <p:tags r:id="rId9"/>
            </p:custDataLst>
          </p:nvPr>
        </p:nvGrpSpPr>
        <p:grpSpPr>
          <a:xfrm>
            <a:off x="6805607" y="5273200"/>
            <a:ext cx="4292610" cy="716075"/>
            <a:chOff x="1094919" y="4974565"/>
            <a:chExt cx="4292610" cy="716075"/>
          </a:xfrm>
        </p:grpSpPr>
        <p:sp>
          <p:nvSpPr>
            <p:cNvPr id="36" name="文本框 35"/>
            <p:cNvSpPr txBox="1"/>
            <p:nvPr>
              <p:custDataLst>
                <p:tags r:id="rId10"/>
              </p:custDataLst>
            </p:nvPr>
          </p:nvSpPr>
          <p:spPr>
            <a:xfrm>
              <a:off x="2118876" y="4974565"/>
              <a:ext cx="3268653" cy="687577"/>
            </a:xfrm>
            <a:prstGeom prst="rect">
              <a:avLst/>
            </a:prstGeom>
            <a:noFill/>
          </p:spPr>
          <p:txBody>
            <a:bodyPr wrap="square" rtlCol="0" anchor="ctr" anchorCtr="0">
              <a:normAutofit/>
            </a:bodyPr>
            <a:lstStyle/>
            <a:p>
              <a:r>
                <a:rPr lang="zh-CN" altLang="en-US" sz="3200" b="1" dirty="0">
                  <a:solidFill>
                    <a:schemeClr val="accent1"/>
                  </a:solidFill>
                </a:rPr>
                <a:t>项目分别总结</a:t>
              </a:r>
              <a:endParaRPr lang="zh-CN" altLang="en-US" sz="3200" b="1" dirty="0">
                <a:solidFill>
                  <a:schemeClr val="accent1"/>
                </a:solidFill>
              </a:endParaRPr>
            </a:p>
          </p:txBody>
        </p:sp>
        <p:sp>
          <p:nvSpPr>
            <p:cNvPr id="37" name="椭圆 36"/>
            <p:cNvSpPr/>
            <p:nvPr>
              <p:custDataLst>
                <p:tags r:id="rId11"/>
              </p:custDataLst>
            </p:nvPr>
          </p:nvSpPr>
          <p:spPr>
            <a:xfrm>
              <a:off x="1094919" y="5003063"/>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C</a:t>
              </a:r>
              <a:endParaRPr lang="zh-CN" altLang="en-US" sz="2400" dirty="0">
                <a:solidFill>
                  <a:schemeClr val="accent1"/>
                </a:solidFill>
              </a:endParaRPr>
            </a:p>
          </p:txBody>
        </p:sp>
        <p:cxnSp>
          <p:nvCxnSpPr>
            <p:cNvPr id="38" name="直接连接符 37"/>
            <p:cNvCxnSpPr/>
            <p:nvPr>
              <p:custDataLst>
                <p:tags r:id="rId12"/>
              </p:custDataLst>
            </p:nvPr>
          </p:nvCxnSpPr>
          <p:spPr>
            <a:xfrm>
              <a:off x="2118877" y="5662142"/>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custDataLst>
              <p:tags r:id="rId13"/>
            </p:custDataLst>
          </p:nvPr>
        </p:nvSpPr>
        <p:spPr>
          <a:xfrm>
            <a:off x="2703840" y="602565"/>
            <a:ext cx="2515624" cy="1011341"/>
          </a:xfrm>
          <a:prstGeom prst="rect">
            <a:avLst/>
          </a:prstGeom>
          <a:noFill/>
        </p:spPr>
        <p:txBody>
          <a:bodyPr wrap="square" rtlCol="0" anchor="ctr" anchorCtr="0">
            <a:normAutofit/>
          </a:bodyPr>
          <a:lstStyle/>
          <a:p>
            <a:r>
              <a:rPr lang="zh-CN" altLang="en-US" sz="5400" smtClean="0">
                <a:solidFill>
                  <a:schemeClr val="accent1"/>
                </a:solidFill>
                <a:latin typeface="+mj-lt"/>
                <a:ea typeface="+mj-ea"/>
                <a:cs typeface="+mj-cs"/>
              </a:rPr>
              <a:t>目录</a:t>
            </a:r>
            <a:endParaRPr lang="zh-CN" altLang="en-US" sz="5400" dirty="0">
              <a:solidFill>
                <a:schemeClr val="accent1"/>
              </a:solidFill>
              <a:latin typeface="+mj-lt"/>
              <a:ea typeface="+mj-ea"/>
              <a:cs typeface="+mj-cs"/>
            </a:endParaRPr>
          </a:p>
        </p:txBody>
      </p:sp>
      <p:grpSp>
        <p:nvGrpSpPr>
          <p:cNvPr id="48" name="组合 47"/>
          <p:cNvGrpSpPr/>
          <p:nvPr>
            <p:custDataLst>
              <p:tags r:id="rId14"/>
            </p:custDataLst>
          </p:nvPr>
        </p:nvGrpSpPr>
        <p:grpSpPr>
          <a:xfrm>
            <a:off x="1181183" y="422884"/>
            <a:ext cx="1370706" cy="1370706"/>
            <a:chOff x="2549479" y="994914"/>
            <a:chExt cx="1435100" cy="1435100"/>
          </a:xfrm>
        </p:grpSpPr>
        <p:sp>
          <p:nvSpPr>
            <p:cNvPr id="49" name="椭圆 48"/>
            <p:cNvSpPr/>
            <p:nvPr>
              <p:custDataLst>
                <p:tags r:id="rId15"/>
              </p:custDataLst>
            </p:nvPr>
          </p:nvSpPr>
          <p:spPr>
            <a:xfrm>
              <a:off x="2549479" y="994914"/>
              <a:ext cx="1435100" cy="1435100"/>
            </a:xfrm>
            <a:prstGeom prst="ellipse">
              <a:avLst/>
            </a:prstGeom>
            <a:ln w="19050">
              <a:solidFill>
                <a:srgbClr val="FEFDFD">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50" name="KSO_Shape"/>
            <p:cNvSpPr/>
            <p:nvPr>
              <p:custDataLst>
                <p:tags r:id="rId16"/>
              </p:custDataLst>
            </p:nvPr>
          </p:nvSpPr>
          <p:spPr bwMode="auto">
            <a:xfrm>
              <a:off x="2889204" y="1371162"/>
              <a:ext cx="755650" cy="682604"/>
            </a:xfrm>
            <a:custGeom>
              <a:avLst/>
              <a:gdLst>
                <a:gd name="T0" fmla="*/ 2147483646 w 6610"/>
                <a:gd name="T1" fmla="*/ 2147483646 h 5970"/>
                <a:gd name="T2" fmla="*/ 2147483646 w 6610"/>
                <a:gd name="T3" fmla="*/ 909645345 h 5970"/>
                <a:gd name="T4" fmla="*/ 2147483646 w 6610"/>
                <a:gd name="T5" fmla="*/ 215446673 h 5970"/>
                <a:gd name="T6" fmla="*/ 2147483646 w 6610"/>
                <a:gd name="T7" fmla="*/ 2147483646 h 5970"/>
                <a:gd name="T8" fmla="*/ 2147483646 w 6610"/>
                <a:gd name="T9" fmla="*/ 2147483646 h 5970"/>
                <a:gd name="T10" fmla="*/ 2147483646 w 6610"/>
                <a:gd name="T11" fmla="*/ 2147483646 h 5970"/>
                <a:gd name="T12" fmla="*/ 2147483646 w 6610"/>
                <a:gd name="T13" fmla="*/ 2147483646 h 5970"/>
                <a:gd name="T14" fmla="*/ 2147483646 w 6610"/>
                <a:gd name="T15" fmla="*/ 2147483646 h 5970"/>
                <a:gd name="T16" fmla="*/ 0 w 6610"/>
                <a:gd name="T17" fmla="*/ 2147483646 h 5970"/>
                <a:gd name="T18" fmla="*/ 2147483646 w 6610"/>
                <a:gd name="T19" fmla="*/ 2147483646 h 5970"/>
                <a:gd name="T20" fmla="*/ 2147483646 w 6610"/>
                <a:gd name="T21" fmla="*/ 2147483646 h 5970"/>
                <a:gd name="T22" fmla="*/ 2147483646 w 6610"/>
                <a:gd name="T23" fmla="*/ 2147483646 h 5970"/>
                <a:gd name="T24" fmla="*/ 2147483646 w 6610"/>
                <a:gd name="T25" fmla="*/ 2147483646 h 5970"/>
                <a:gd name="T26" fmla="*/ 2147483646 w 6610"/>
                <a:gd name="T27" fmla="*/ 2147483646 h 5970"/>
                <a:gd name="T28" fmla="*/ 2147483646 w 6610"/>
                <a:gd name="T29" fmla="*/ 2147483646 h 5970"/>
                <a:gd name="T30" fmla="*/ 2147483646 w 6610"/>
                <a:gd name="T31" fmla="*/ 2147483646 h 5970"/>
                <a:gd name="T32" fmla="*/ 2147483646 w 6610"/>
                <a:gd name="T33" fmla="*/ 2147483646 h 5970"/>
                <a:gd name="T34" fmla="*/ 2147483646 w 6610"/>
                <a:gd name="T35" fmla="*/ 2147483646 h 5970"/>
                <a:gd name="T36" fmla="*/ 2147483646 w 6610"/>
                <a:gd name="T37" fmla="*/ 2147483646 h 5970"/>
                <a:gd name="T38" fmla="*/ 2147483646 w 6610"/>
                <a:gd name="T39" fmla="*/ 2147483646 h 5970"/>
                <a:gd name="T40" fmla="*/ 2147483646 w 6610"/>
                <a:gd name="T41" fmla="*/ 2147483646 h 5970"/>
                <a:gd name="T42" fmla="*/ 2147483646 w 6610"/>
                <a:gd name="T43" fmla="*/ 2147483646 h 5970"/>
                <a:gd name="T44" fmla="*/ 2147483646 w 6610"/>
                <a:gd name="T45" fmla="*/ 2147483646 h 5970"/>
                <a:gd name="T46" fmla="*/ 2147483646 w 6610"/>
                <a:gd name="T47" fmla="*/ 2147483646 h 5970"/>
                <a:gd name="T48" fmla="*/ 2147483646 w 6610"/>
                <a:gd name="T49" fmla="*/ 2147483646 h 5970"/>
                <a:gd name="T50" fmla="*/ 2147483646 w 6610"/>
                <a:gd name="T51" fmla="*/ 2147483646 h 5970"/>
                <a:gd name="T52" fmla="*/ 2147483646 w 6610"/>
                <a:gd name="T53" fmla="*/ 2147483646 h 5970"/>
                <a:gd name="T54" fmla="*/ 2147483646 w 6610"/>
                <a:gd name="T55" fmla="*/ 2147483646 h 5970"/>
                <a:gd name="T56" fmla="*/ 2147483646 w 6610"/>
                <a:gd name="T57" fmla="*/ 2147483646 h 5970"/>
                <a:gd name="T58" fmla="*/ 2147483646 w 6610"/>
                <a:gd name="T59" fmla="*/ 2147483646 h 5970"/>
                <a:gd name="T60" fmla="*/ 2147483646 w 6610"/>
                <a:gd name="T61" fmla="*/ 2147483646 h 5970"/>
                <a:gd name="T62" fmla="*/ 2147483646 w 6610"/>
                <a:gd name="T63" fmla="*/ 2147483646 h 5970"/>
                <a:gd name="T64" fmla="*/ 2147483646 w 6610"/>
                <a:gd name="T65" fmla="*/ 2147483646 h 5970"/>
                <a:gd name="T66" fmla="*/ 2147483646 w 6610"/>
                <a:gd name="T67" fmla="*/ 2147483646 h 5970"/>
                <a:gd name="T68" fmla="*/ 2147483646 w 6610"/>
                <a:gd name="T69" fmla="*/ 2147483646 h 5970"/>
                <a:gd name="T70" fmla="*/ 2147483646 w 6610"/>
                <a:gd name="T71" fmla="*/ 2147483646 h 5970"/>
                <a:gd name="T72" fmla="*/ 2147483646 w 6610"/>
                <a:gd name="T73" fmla="*/ 2147483646 h 5970"/>
                <a:gd name="T74" fmla="*/ 2147483646 w 6610"/>
                <a:gd name="T75" fmla="*/ 2147483646 h 5970"/>
                <a:gd name="T76" fmla="*/ 2147483646 w 6610"/>
                <a:gd name="T77" fmla="*/ 2147483646 h 5970"/>
                <a:gd name="T78" fmla="*/ 2147483646 w 6610"/>
                <a:gd name="T79" fmla="*/ 2147483646 h 5970"/>
                <a:gd name="T80" fmla="*/ 2147483646 w 6610"/>
                <a:gd name="T81" fmla="*/ 2147483646 h 5970"/>
                <a:gd name="T82" fmla="*/ 2147483646 w 6610"/>
                <a:gd name="T83" fmla="*/ 2147483646 h 5970"/>
                <a:gd name="T84" fmla="*/ 2147483646 w 6610"/>
                <a:gd name="T85" fmla="*/ 2147483646 h 5970"/>
                <a:gd name="T86" fmla="*/ 2147483646 w 6610"/>
                <a:gd name="T87" fmla="*/ 2147483646 h 5970"/>
                <a:gd name="T88" fmla="*/ 2147483646 w 6610"/>
                <a:gd name="T89" fmla="*/ 2147483646 h 5970"/>
                <a:gd name="T90" fmla="*/ 2147483646 w 6610"/>
                <a:gd name="T91" fmla="*/ 2147483646 h 5970"/>
                <a:gd name="T92" fmla="*/ 2147483646 w 6610"/>
                <a:gd name="T93" fmla="*/ 2147483646 h 5970"/>
                <a:gd name="T94" fmla="*/ 2147483646 w 6610"/>
                <a:gd name="T95" fmla="*/ 2147483646 h 5970"/>
                <a:gd name="T96" fmla="*/ 2147483646 w 6610"/>
                <a:gd name="T97" fmla="*/ 2147483646 h 5970"/>
                <a:gd name="T98" fmla="*/ 2147483646 w 6610"/>
                <a:gd name="T99" fmla="*/ 2147483646 h 5970"/>
                <a:gd name="T100" fmla="*/ 2147483646 w 6610"/>
                <a:gd name="T101" fmla="*/ 2147483646 h 5970"/>
                <a:gd name="T102" fmla="*/ 2147483646 w 6610"/>
                <a:gd name="T103" fmla="*/ 2147483646 h 5970"/>
                <a:gd name="T104" fmla="*/ 2147483646 w 6610"/>
                <a:gd name="T105" fmla="*/ 2147483646 h 5970"/>
                <a:gd name="T106" fmla="*/ 2147483646 w 6610"/>
                <a:gd name="T107" fmla="*/ 2147483646 h 5970"/>
                <a:gd name="T108" fmla="*/ 2147483646 w 6610"/>
                <a:gd name="T109" fmla="*/ 2147483646 h 5970"/>
                <a:gd name="T110" fmla="*/ 2147483646 w 6610"/>
                <a:gd name="T111" fmla="*/ 2147483646 h 5970"/>
                <a:gd name="T112" fmla="*/ 2147483646 w 6610"/>
                <a:gd name="T113" fmla="*/ 2147483646 h 5970"/>
                <a:gd name="T114" fmla="*/ 2147483646 w 6610"/>
                <a:gd name="T115" fmla="*/ 2147483646 h 5970"/>
                <a:gd name="T116" fmla="*/ 2147483646 w 6610"/>
                <a:gd name="T117" fmla="*/ 2147483646 h 5970"/>
                <a:gd name="T118" fmla="*/ 2147483646 w 6610"/>
                <a:gd name="T119" fmla="*/ 2147483646 h 5970"/>
                <a:gd name="T120" fmla="*/ 2147483646 w 6610"/>
                <a:gd name="T121" fmla="*/ 2147483646 h 5970"/>
                <a:gd name="T122" fmla="*/ 2147483646 w 6610"/>
                <a:gd name="T123" fmla="*/ 2147483646 h 5970"/>
                <a:gd name="T124" fmla="*/ 2147483646 w 6610"/>
                <a:gd name="T125" fmla="*/ 2147483646 h 59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610" h="5970">
                  <a:moveTo>
                    <a:pt x="75" y="997"/>
                  </a:moveTo>
                  <a:lnTo>
                    <a:pt x="2325" y="994"/>
                  </a:lnTo>
                  <a:lnTo>
                    <a:pt x="2339" y="992"/>
                  </a:lnTo>
                  <a:lnTo>
                    <a:pt x="2352" y="990"/>
                  </a:lnTo>
                  <a:lnTo>
                    <a:pt x="2363" y="984"/>
                  </a:lnTo>
                  <a:lnTo>
                    <a:pt x="2374" y="979"/>
                  </a:lnTo>
                  <a:lnTo>
                    <a:pt x="2383" y="971"/>
                  </a:lnTo>
                  <a:lnTo>
                    <a:pt x="2390" y="962"/>
                  </a:lnTo>
                  <a:lnTo>
                    <a:pt x="2396" y="951"/>
                  </a:lnTo>
                  <a:lnTo>
                    <a:pt x="2401" y="936"/>
                  </a:lnTo>
                  <a:lnTo>
                    <a:pt x="2608" y="258"/>
                  </a:lnTo>
                  <a:lnTo>
                    <a:pt x="2624" y="226"/>
                  </a:lnTo>
                  <a:lnTo>
                    <a:pt x="2643" y="196"/>
                  </a:lnTo>
                  <a:lnTo>
                    <a:pt x="2661" y="168"/>
                  </a:lnTo>
                  <a:lnTo>
                    <a:pt x="2681" y="142"/>
                  </a:lnTo>
                  <a:lnTo>
                    <a:pt x="2703" y="118"/>
                  </a:lnTo>
                  <a:lnTo>
                    <a:pt x="2724" y="96"/>
                  </a:lnTo>
                  <a:lnTo>
                    <a:pt x="2748" y="77"/>
                  </a:lnTo>
                  <a:lnTo>
                    <a:pt x="2773" y="59"/>
                  </a:lnTo>
                  <a:lnTo>
                    <a:pt x="2786" y="52"/>
                  </a:lnTo>
                  <a:lnTo>
                    <a:pt x="2799" y="45"/>
                  </a:lnTo>
                  <a:lnTo>
                    <a:pt x="2813" y="38"/>
                  </a:lnTo>
                  <a:lnTo>
                    <a:pt x="2826" y="32"/>
                  </a:lnTo>
                  <a:lnTo>
                    <a:pt x="2840" y="26"/>
                  </a:lnTo>
                  <a:lnTo>
                    <a:pt x="2856" y="22"/>
                  </a:lnTo>
                  <a:lnTo>
                    <a:pt x="2870" y="18"/>
                  </a:lnTo>
                  <a:lnTo>
                    <a:pt x="2885" y="14"/>
                  </a:lnTo>
                  <a:lnTo>
                    <a:pt x="2900" y="11"/>
                  </a:lnTo>
                  <a:lnTo>
                    <a:pt x="2917" y="9"/>
                  </a:lnTo>
                  <a:lnTo>
                    <a:pt x="2933" y="8"/>
                  </a:lnTo>
                  <a:lnTo>
                    <a:pt x="2949" y="7"/>
                  </a:lnTo>
                  <a:lnTo>
                    <a:pt x="2967" y="6"/>
                  </a:lnTo>
                  <a:lnTo>
                    <a:pt x="2984" y="7"/>
                  </a:lnTo>
                  <a:lnTo>
                    <a:pt x="3020" y="9"/>
                  </a:lnTo>
                  <a:lnTo>
                    <a:pt x="4496" y="0"/>
                  </a:lnTo>
                  <a:lnTo>
                    <a:pt x="4496" y="290"/>
                  </a:lnTo>
                  <a:lnTo>
                    <a:pt x="3096" y="294"/>
                  </a:lnTo>
                  <a:lnTo>
                    <a:pt x="3078" y="297"/>
                  </a:lnTo>
                  <a:lnTo>
                    <a:pt x="3061" y="301"/>
                  </a:lnTo>
                  <a:lnTo>
                    <a:pt x="3045" y="305"/>
                  </a:lnTo>
                  <a:lnTo>
                    <a:pt x="3029" y="311"/>
                  </a:lnTo>
                  <a:lnTo>
                    <a:pt x="3015" y="317"/>
                  </a:lnTo>
                  <a:lnTo>
                    <a:pt x="3001" y="324"/>
                  </a:lnTo>
                  <a:lnTo>
                    <a:pt x="2987" y="332"/>
                  </a:lnTo>
                  <a:lnTo>
                    <a:pt x="2975" y="341"/>
                  </a:lnTo>
                  <a:lnTo>
                    <a:pt x="2963" y="350"/>
                  </a:lnTo>
                  <a:lnTo>
                    <a:pt x="2952" y="361"/>
                  </a:lnTo>
                  <a:lnTo>
                    <a:pt x="2941" y="372"/>
                  </a:lnTo>
                  <a:lnTo>
                    <a:pt x="2931" y="384"/>
                  </a:lnTo>
                  <a:lnTo>
                    <a:pt x="2922" y="397"/>
                  </a:lnTo>
                  <a:lnTo>
                    <a:pt x="2915" y="411"/>
                  </a:lnTo>
                  <a:lnTo>
                    <a:pt x="2907" y="425"/>
                  </a:lnTo>
                  <a:lnTo>
                    <a:pt x="2900" y="440"/>
                  </a:lnTo>
                  <a:lnTo>
                    <a:pt x="2764" y="903"/>
                  </a:lnTo>
                  <a:lnTo>
                    <a:pt x="2759" y="926"/>
                  </a:lnTo>
                  <a:lnTo>
                    <a:pt x="2758" y="936"/>
                  </a:lnTo>
                  <a:lnTo>
                    <a:pt x="2757" y="945"/>
                  </a:lnTo>
                  <a:lnTo>
                    <a:pt x="2758" y="954"/>
                  </a:lnTo>
                  <a:lnTo>
                    <a:pt x="2759" y="962"/>
                  </a:lnTo>
                  <a:lnTo>
                    <a:pt x="2762" y="969"/>
                  </a:lnTo>
                  <a:lnTo>
                    <a:pt x="2764" y="975"/>
                  </a:lnTo>
                  <a:lnTo>
                    <a:pt x="2768" y="980"/>
                  </a:lnTo>
                  <a:lnTo>
                    <a:pt x="2773" y="984"/>
                  </a:lnTo>
                  <a:lnTo>
                    <a:pt x="2777" y="988"/>
                  </a:lnTo>
                  <a:lnTo>
                    <a:pt x="2783" y="991"/>
                  </a:lnTo>
                  <a:lnTo>
                    <a:pt x="2790" y="992"/>
                  </a:lnTo>
                  <a:lnTo>
                    <a:pt x="2798" y="993"/>
                  </a:lnTo>
                  <a:lnTo>
                    <a:pt x="2805" y="994"/>
                  </a:lnTo>
                  <a:lnTo>
                    <a:pt x="2814" y="993"/>
                  </a:lnTo>
                  <a:lnTo>
                    <a:pt x="3285" y="993"/>
                  </a:lnTo>
                  <a:lnTo>
                    <a:pt x="3024" y="5390"/>
                  </a:lnTo>
                  <a:lnTo>
                    <a:pt x="368" y="5390"/>
                  </a:lnTo>
                  <a:lnTo>
                    <a:pt x="75" y="997"/>
                  </a:lnTo>
                  <a:close/>
                  <a:moveTo>
                    <a:pt x="761" y="5970"/>
                  </a:moveTo>
                  <a:lnTo>
                    <a:pt x="6022" y="5945"/>
                  </a:lnTo>
                  <a:lnTo>
                    <a:pt x="6091" y="5938"/>
                  </a:lnTo>
                  <a:lnTo>
                    <a:pt x="6156" y="5934"/>
                  </a:lnTo>
                  <a:lnTo>
                    <a:pt x="6272" y="5928"/>
                  </a:lnTo>
                  <a:lnTo>
                    <a:pt x="6324" y="5923"/>
                  </a:lnTo>
                  <a:lnTo>
                    <a:pt x="6348" y="5920"/>
                  </a:lnTo>
                  <a:lnTo>
                    <a:pt x="6371" y="5917"/>
                  </a:lnTo>
                  <a:lnTo>
                    <a:pt x="6392" y="5912"/>
                  </a:lnTo>
                  <a:lnTo>
                    <a:pt x="6413" y="5907"/>
                  </a:lnTo>
                  <a:lnTo>
                    <a:pt x="6433" y="5901"/>
                  </a:lnTo>
                  <a:lnTo>
                    <a:pt x="6451" y="5894"/>
                  </a:lnTo>
                  <a:lnTo>
                    <a:pt x="6469" y="5886"/>
                  </a:lnTo>
                  <a:lnTo>
                    <a:pt x="6485" y="5876"/>
                  </a:lnTo>
                  <a:lnTo>
                    <a:pt x="6501" y="5865"/>
                  </a:lnTo>
                  <a:lnTo>
                    <a:pt x="6515" y="5852"/>
                  </a:lnTo>
                  <a:lnTo>
                    <a:pt x="6529" y="5838"/>
                  </a:lnTo>
                  <a:lnTo>
                    <a:pt x="6541" y="5822"/>
                  </a:lnTo>
                  <a:lnTo>
                    <a:pt x="6552" y="5804"/>
                  </a:lnTo>
                  <a:lnTo>
                    <a:pt x="6563" y="5784"/>
                  </a:lnTo>
                  <a:lnTo>
                    <a:pt x="6572" y="5761"/>
                  </a:lnTo>
                  <a:lnTo>
                    <a:pt x="6580" y="5737"/>
                  </a:lnTo>
                  <a:lnTo>
                    <a:pt x="6588" y="5710"/>
                  </a:lnTo>
                  <a:lnTo>
                    <a:pt x="6594" y="5681"/>
                  </a:lnTo>
                  <a:lnTo>
                    <a:pt x="6600" y="5649"/>
                  </a:lnTo>
                  <a:lnTo>
                    <a:pt x="6604" y="5614"/>
                  </a:lnTo>
                  <a:lnTo>
                    <a:pt x="6608" y="5576"/>
                  </a:lnTo>
                  <a:lnTo>
                    <a:pt x="6610" y="5535"/>
                  </a:lnTo>
                  <a:lnTo>
                    <a:pt x="0" y="5560"/>
                  </a:lnTo>
                  <a:lnTo>
                    <a:pt x="1" y="5599"/>
                  </a:lnTo>
                  <a:lnTo>
                    <a:pt x="5" y="5634"/>
                  </a:lnTo>
                  <a:lnTo>
                    <a:pt x="10" y="5666"/>
                  </a:lnTo>
                  <a:lnTo>
                    <a:pt x="17" y="5697"/>
                  </a:lnTo>
                  <a:lnTo>
                    <a:pt x="25" y="5725"/>
                  </a:lnTo>
                  <a:lnTo>
                    <a:pt x="35" y="5752"/>
                  </a:lnTo>
                  <a:lnTo>
                    <a:pt x="47" y="5776"/>
                  </a:lnTo>
                  <a:lnTo>
                    <a:pt x="60" y="5799"/>
                  </a:lnTo>
                  <a:lnTo>
                    <a:pt x="76" y="5818"/>
                  </a:lnTo>
                  <a:lnTo>
                    <a:pt x="91" y="5838"/>
                  </a:lnTo>
                  <a:lnTo>
                    <a:pt x="110" y="5854"/>
                  </a:lnTo>
                  <a:lnTo>
                    <a:pt x="128" y="5870"/>
                  </a:lnTo>
                  <a:lnTo>
                    <a:pt x="149" y="5884"/>
                  </a:lnTo>
                  <a:lnTo>
                    <a:pt x="171" y="5897"/>
                  </a:lnTo>
                  <a:lnTo>
                    <a:pt x="195" y="5908"/>
                  </a:lnTo>
                  <a:lnTo>
                    <a:pt x="219" y="5918"/>
                  </a:lnTo>
                  <a:lnTo>
                    <a:pt x="245" y="5926"/>
                  </a:lnTo>
                  <a:lnTo>
                    <a:pt x="272" y="5934"/>
                  </a:lnTo>
                  <a:lnTo>
                    <a:pt x="300" y="5941"/>
                  </a:lnTo>
                  <a:lnTo>
                    <a:pt x="329" y="5946"/>
                  </a:lnTo>
                  <a:lnTo>
                    <a:pt x="360" y="5952"/>
                  </a:lnTo>
                  <a:lnTo>
                    <a:pt x="391" y="5955"/>
                  </a:lnTo>
                  <a:lnTo>
                    <a:pt x="424" y="5958"/>
                  </a:lnTo>
                  <a:lnTo>
                    <a:pt x="458" y="5961"/>
                  </a:lnTo>
                  <a:lnTo>
                    <a:pt x="528" y="5965"/>
                  </a:lnTo>
                  <a:lnTo>
                    <a:pt x="602" y="5968"/>
                  </a:lnTo>
                  <a:lnTo>
                    <a:pt x="761" y="5970"/>
                  </a:lnTo>
                  <a:close/>
                  <a:moveTo>
                    <a:pt x="3808" y="5384"/>
                  </a:moveTo>
                  <a:lnTo>
                    <a:pt x="5889" y="5370"/>
                  </a:lnTo>
                  <a:lnTo>
                    <a:pt x="5924" y="5366"/>
                  </a:lnTo>
                  <a:lnTo>
                    <a:pt x="5958" y="5361"/>
                  </a:lnTo>
                  <a:lnTo>
                    <a:pt x="5989" y="5354"/>
                  </a:lnTo>
                  <a:lnTo>
                    <a:pt x="6019" y="5347"/>
                  </a:lnTo>
                  <a:lnTo>
                    <a:pt x="6047" y="5339"/>
                  </a:lnTo>
                  <a:lnTo>
                    <a:pt x="6073" y="5330"/>
                  </a:lnTo>
                  <a:lnTo>
                    <a:pt x="6099" y="5319"/>
                  </a:lnTo>
                  <a:lnTo>
                    <a:pt x="6123" y="5308"/>
                  </a:lnTo>
                  <a:lnTo>
                    <a:pt x="6144" y="5295"/>
                  </a:lnTo>
                  <a:lnTo>
                    <a:pt x="6165" y="5282"/>
                  </a:lnTo>
                  <a:lnTo>
                    <a:pt x="6185" y="5267"/>
                  </a:lnTo>
                  <a:lnTo>
                    <a:pt x="6203" y="5251"/>
                  </a:lnTo>
                  <a:lnTo>
                    <a:pt x="6220" y="5234"/>
                  </a:lnTo>
                  <a:lnTo>
                    <a:pt x="6235" y="5215"/>
                  </a:lnTo>
                  <a:lnTo>
                    <a:pt x="6250" y="5197"/>
                  </a:lnTo>
                  <a:lnTo>
                    <a:pt x="6263" y="5176"/>
                  </a:lnTo>
                  <a:lnTo>
                    <a:pt x="6276" y="5154"/>
                  </a:lnTo>
                  <a:lnTo>
                    <a:pt x="6288" y="5131"/>
                  </a:lnTo>
                  <a:lnTo>
                    <a:pt x="6297" y="5107"/>
                  </a:lnTo>
                  <a:lnTo>
                    <a:pt x="6307" y="5082"/>
                  </a:lnTo>
                  <a:lnTo>
                    <a:pt x="6316" y="5055"/>
                  </a:lnTo>
                  <a:lnTo>
                    <a:pt x="6324" y="5027"/>
                  </a:lnTo>
                  <a:lnTo>
                    <a:pt x="6330" y="4998"/>
                  </a:lnTo>
                  <a:lnTo>
                    <a:pt x="6337" y="4967"/>
                  </a:lnTo>
                  <a:lnTo>
                    <a:pt x="6342" y="4936"/>
                  </a:lnTo>
                  <a:lnTo>
                    <a:pt x="6348" y="4902"/>
                  </a:lnTo>
                  <a:lnTo>
                    <a:pt x="6352" y="4868"/>
                  </a:lnTo>
                  <a:lnTo>
                    <a:pt x="6355" y="4832"/>
                  </a:lnTo>
                  <a:lnTo>
                    <a:pt x="6362" y="4755"/>
                  </a:lnTo>
                  <a:lnTo>
                    <a:pt x="6367" y="4673"/>
                  </a:lnTo>
                  <a:lnTo>
                    <a:pt x="3325" y="4678"/>
                  </a:lnTo>
                  <a:lnTo>
                    <a:pt x="3323" y="4758"/>
                  </a:lnTo>
                  <a:lnTo>
                    <a:pt x="3323" y="4796"/>
                  </a:lnTo>
                  <a:lnTo>
                    <a:pt x="3324" y="4833"/>
                  </a:lnTo>
                  <a:lnTo>
                    <a:pt x="3325" y="4868"/>
                  </a:lnTo>
                  <a:lnTo>
                    <a:pt x="3327" y="4902"/>
                  </a:lnTo>
                  <a:lnTo>
                    <a:pt x="3331" y="4935"/>
                  </a:lnTo>
                  <a:lnTo>
                    <a:pt x="3334" y="4966"/>
                  </a:lnTo>
                  <a:lnTo>
                    <a:pt x="3338" y="4997"/>
                  </a:lnTo>
                  <a:lnTo>
                    <a:pt x="3345" y="5026"/>
                  </a:lnTo>
                  <a:lnTo>
                    <a:pt x="3351" y="5054"/>
                  </a:lnTo>
                  <a:lnTo>
                    <a:pt x="3359" y="5080"/>
                  </a:lnTo>
                  <a:lnTo>
                    <a:pt x="3368" y="5106"/>
                  </a:lnTo>
                  <a:lnTo>
                    <a:pt x="3378" y="5130"/>
                  </a:lnTo>
                  <a:lnTo>
                    <a:pt x="3390" y="5153"/>
                  </a:lnTo>
                  <a:lnTo>
                    <a:pt x="3402" y="5175"/>
                  </a:lnTo>
                  <a:lnTo>
                    <a:pt x="3416" y="5196"/>
                  </a:lnTo>
                  <a:lnTo>
                    <a:pt x="3430" y="5215"/>
                  </a:lnTo>
                  <a:lnTo>
                    <a:pt x="3446" y="5234"/>
                  </a:lnTo>
                  <a:lnTo>
                    <a:pt x="3465" y="5251"/>
                  </a:lnTo>
                  <a:lnTo>
                    <a:pt x="3485" y="5268"/>
                  </a:lnTo>
                  <a:lnTo>
                    <a:pt x="3505" y="5283"/>
                  </a:lnTo>
                  <a:lnTo>
                    <a:pt x="3527" y="5298"/>
                  </a:lnTo>
                  <a:lnTo>
                    <a:pt x="3551" y="5311"/>
                  </a:lnTo>
                  <a:lnTo>
                    <a:pt x="3578" y="5323"/>
                  </a:lnTo>
                  <a:lnTo>
                    <a:pt x="3605" y="5335"/>
                  </a:lnTo>
                  <a:lnTo>
                    <a:pt x="3634" y="5345"/>
                  </a:lnTo>
                  <a:lnTo>
                    <a:pt x="3665" y="5355"/>
                  </a:lnTo>
                  <a:lnTo>
                    <a:pt x="3698" y="5364"/>
                  </a:lnTo>
                  <a:lnTo>
                    <a:pt x="3733" y="5371"/>
                  </a:lnTo>
                  <a:lnTo>
                    <a:pt x="3770" y="5378"/>
                  </a:lnTo>
                  <a:lnTo>
                    <a:pt x="3808" y="5384"/>
                  </a:lnTo>
                  <a:close/>
                  <a:moveTo>
                    <a:pt x="3655" y="3635"/>
                  </a:moveTo>
                  <a:lnTo>
                    <a:pt x="3655" y="3635"/>
                  </a:lnTo>
                  <a:lnTo>
                    <a:pt x="3633" y="3636"/>
                  </a:lnTo>
                  <a:lnTo>
                    <a:pt x="3611" y="3639"/>
                  </a:lnTo>
                  <a:lnTo>
                    <a:pt x="3590" y="3642"/>
                  </a:lnTo>
                  <a:lnTo>
                    <a:pt x="3569" y="3646"/>
                  </a:lnTo>
                  <a:lnTo>
                    <a:pt x="3549" y="3650"/>
                  </a:lnTo>
                  <a:lnTo>
                    <a:pt x="3529" y="3655"/>
                  </a:lnTo>
                  <a:lnTo>
                    <a:pt x="3510" y="3661"/>
                  </a:lnTo>
                  <a:lnTo>
                    <a:pt x="3491" y="3667"/>
                  </a:lnTo>
                  <a:lnTo>
                    <a:pt x="3474" y="3675"/>
                  </a:lnTo>
                  <a:lnTo>
                    <a:pt x="3456" y="3683"/>
                  </a:lnTo>
                  <a:lnTo>
                    <a:pt x="3440" y="3691"/>
                  </a:lnTo>
                  <a:lnTo>
                    <a:pt x="3424" y="3700"/>
                  </a:lnTo>
                  <a:lnTo>
                    <a:pt x="3408" y="3710"/>
                  </a:lnTo>
                  <a:lnTo>
                    <a:pt x="3393" y="3721"/>
                  </a:lnTo>
                  <a:lnTo>
                    <a:pt x="3379" y="3733"/>
                  </a:lnTo>
                  <a:lnTo>
                    <a:pt x="3366" y="3745"/>
                  </a:lnTo>
                  <a:lnTo>
                    <a:pt x="3353" y="3758"/>
                  </a:lnTo>
                  <a:lnTo>
                    <a:pt x="3341" y="3772"/>
                  </a:lnTo>
                  <a:lnTo>
                    <a:pt x="3328" y="3788"/>
                  </a:lnTo>
                  <a:lnTo>
                    <a:pt x="3318" y="3803"/>
                  </a:lnTo>
                  <a:lnTo>
                    <a:pt x="3308" y="3819"/>
                  </a:lnTo>
                  <a:lnTo>
                    <a:pt x="3298" y="3837"/>
                  </a:lnTo>
                  <a:lnTo>
                    <a:pt x="3289" y="3854"/>
                  </a:lnTo>
                  <a:lnTo>
                    <a:pt x="3282" y="3874"/>
                  </a:lnTo>
                  <a:lnTo>
                    <a:pt x="3274" y="3894"/>
                  </a:lnTo>
                  <a:lnTo>
                    <a:pt x="3267" y="3914"/>
                  </a:lnTo>
                  <a:lnTo>
                    <a:pt x="3262" y="3936"/>
                  </a:lnTo>
                  <a:lnTo>
                    <a:pt x="3256" y="3959"/>
                  </a:lnTo>
                  <a:lnTo>
                    <a:pt x="3252" y="3982"/>
                  </a:lnTo>
                  <a:lnTo>
                    <a:pt x="3249" y="4007"/>
                  </a:lnTo>
                  <a:lnTo>
                    <a:pt x="3247" y="4032"/>
                  </a:lnTo>
                  <a:lnTo>
                    <a:pt x="3244" y="4058"/>
                  </a:lnTo>
                  <a:lnTo>
                    <a:pt x="3247" y="4084"/>
                  </a:lnTo>
                  <a:lnTo>
                    <a:pt x="3250" y="4109"/>
                  </a:lnTo>
                  <a:lnTo>
                    <a:pt x="3254" y="4132"/>
                  </a:lnTo>
                  <a:lnTo>
                    <a:pt x="3259" y="4155"/>
                  </a:lnTo>
                  <a:lnTo>
                    <a:pt x="3264" y="4176"/>
                  </a:lnTo>
                  <a:lnTo>
                    <a:pt x="3271" y="4197"/>
                  </a:lnTo>
                  <a:lnTo>
                    <a:pt x="3277" y="4217"/>
                  </a:lnTo>
                  <a:lnTo>
                    <a:pt x="3285" y="4237"/>
                  </a:lnTo>
                  <a:lnTo>
                    <a:pt x="3294" y="4255"/>
                  </a:lnTo>
                  <a:lnTo>
                    <a:pt x="3303" y="4271"/>
                  </a:lnTo>
                  <a:lnTo>
                    <a:pt x="3313" y="4289"/>
                  </a:lnTo>
                  <a:lnTo>
                    <a:pt x="3323" y="4304"/>
                  </a:lnTo>
                  <a:lnTo>
                    <a:pt x="3335" y="4320"/>
                  </a:lnTo>
                  <a:lnTo>
                    <a:pt x="3347" y="4334"/>
                  </a:lnTo>
                  <a:lnTo>
                    <a:pt x="3359" y="4347"/>
                  </a:lnTo>
                  <a:lnTo>
                    <a:pt x="3372" y="4359"/>
                  </a:lnTo>
                  <a:lnTo>
                    <a:pt x="3386" y="4371"/>
                  </a:lnTo>
                  <a:lnTo>
                    <a:pt x="3401" y="4383"/>
                  </a:lnTo>
                  <a:lnTo>
                    <a:pt x="3416" y="4393"/>
                  </a:lnTo>
                  <a:lnTo>
                    <a:pt x="3431" y="4403"/>
                  </a:lnTo>
                  <a:lnTo>
                    <a:pt x="3448" y="4412"/>
                  </a:lnTo>
                  <a:lnTo>
                    <a:pt x="3464" y="4420"/>
                  </a:lnTo>
                  <a:lnTo>
                    <a:pt x="3481" y="4429"/>
                  </a:lnTo>
                  <a:lnTo>
                    <a:pt x="3499" y="4435"/>
                  </a:lnTo>
                  <a:lnTo>
                    <a:pt x="3517" y="4443"/>
                  </a:lnTo>
                  <a:lnTo>
                    <a:pt x="3536" y="4448"/>
                  </a:lnTo>
                  <a:lnTo>
                    <a:pt x="3574" y="4459"/>
                  </a:lnTo>
                  <a:lnTo>
                    <a:pt x="3615" y="4468"/>
                  </a:lnTo>
                  <a:lnTo>
                    <a:pt x="3657" y="4475"/>
                  </a:lnTo>
                  <a:lnTo>
                    <a:pt x="3678" y="4472"/>
                  </a:lnTo>
                  <a:lnTo>
                    <a:pt x="3700" y="4470"/>
                  </a:lnTo>
                  <a:lnTo>
                    <a:pt x="3721" y="4466"/>
                  </a:lnTo>
                  <a:lnTo>
                    <a:pt x="3741" y="4462"/>
                  </a:lnTo>
                  <a:lnTo>
                    <a:pt x="3762" y="4456"/>
                  </a:lnTo>
                  <a:lnTo>
                    <a:pt x="3783" y="4451"/>
                  </a:lnTo>
                  <a:lnTo>
                    <a:pt x="3804" y="4443"/>
                  </a:lnTo>
                  <a:lnTo>
                    <a:pt x="3823" y="4435"/>
                  </a:lnTo>
                  <a:lnTo>
                    <a:pt x="3843" y="4427"/>
                  </a:lnTo>
                  <a:lnTo>
                    <a:pt x="3863" y="4418"/>
                  </a:lnTo>
                  <a:lnTo>
                    <a:pt x="3881" y="4407"/>
                  </a:lnTo>
                  <a:lnTo>
                    <a:pt x="3900" y="4396"/>
                  </a:lnTo>
                  <a:lnTo>
                    <a:pt x="3917" y="4384"/>
                  </a:lnTo>
                  <a:lnTo>
                    <a:pt x="3935" y="4372"/>
                  </a:lnTo>
                  <a:lnTo>
                    <a:pt x="3951" y="4358"/>
                  </a:lnTo>
                  <a:lnTo>
                    <a:pt x="3967" y="4344"/>
                  </a:lnTo>
                  <a:lnTo>
                    <a:pt x="3985" y="4358"/>
                  </a:lnTo>
                  <a:lnTo>
                    <a:pt x="4002" y="4372"/>
                  </a:lnTo>
                  <a:lnTo>
                    <a:pt x="4021" y="4384"/>
                  </a:lnTo>
                  <a:lnTo>
                    <a:pt x="4040" y="4396"/>
                  </a:lnTo>
                  <a:lnTo>
                    <a:pt x="4058" y="4408"/>
                  </a:lnTo>
                  <a:lnTo>
                    <a:pt x="4078" y="4418"/>
                  </a:lnTo>
                  <a:lnTo>
                    <a:pt x="4096" y="4428"/>
                  </a:lnTo>
                  <a:lnTo>
                    <a:pt x="4116" y="4436"/>
                  </a:lnTo>
                  <a:lnTo>
                    <a:pt x="4137" y="4444"/>
                  </a:lnTo>
                  <a:lnTo>
                    <a:pt x="4156" y="4452"/>
                  </a:lnTo>
                  <a:lnTo>
                    <a:pt x="4177" y="4457"/>
                  </a:lnTo>
                  <a:lnTo>
                    <a:pt x="4199" y="4463"/>
                  </a:lnTo>
                  <a:lnTo>
                    <a:pt x="4221" y="4468"/>
                  </a:lnTo>
                  <a:lnTo>
                    <a:pt x="4243" y="4471"/>
                  </a:lnTo>
                  <a:lnTo>
                    <a:pt x="4266" y="4475"/>
                  </a:lnTo>
                  <a:lnTo>
                    <a:pt x="4289" y="4477"/>
                  </a:lnTo>
                  <a:lnTo>
                    <a:pt x="4310" y="4476"/>
                  </a:lnTo>
                  <a:lnTo>
                    <a:pt x="4332" y="4475"/>
                  </a:lnTo>
                  <a:lnTo>
                    <a:pt x="4353" y="4474"/>
                  </a:lnTo>
                  <a:lnTo>
                    <a:pt x="4374" y="4470"/>
                  </a:lnTo>
                  <a:lnTo>
                    <a:pt x="4393" y="4467"/>
                  </a:lnTo>
                  <a:lnTo>
                    <a:pt x="4412" y="4463"/>
                  </a:lnTo>
                  <a:lnTo>
                    <a:pt x="4431" y="4458"/>
                  </a:lnTo>
                  <a:lnTo>
                    <a:pt x="4448" y="4452"/>
                  </a:lnTo>
                  <a:lnTo>
                    <a:pt x="4466" y="4445"/>
                  </a:lnTo>
                  <a:lnTo>
                    <a:pt x="4482" y="4438"/>
                  </a:lnTo>
                  <a:lnTo>
                    <a:pt x="4498" y="4428"/>
                  </a:lnTo>
                  <a:lnTo>
                    <a:pt x="4514" y="4418"/>
                  </a:lnTo>
                  <a:lnTo>
                    <a:pt x="4528" y="4408"/>
                  </a:lnTo>
                  <a:lnTo>
                    <a:pt x="4542" y="4396"/>
                  </a:lnTo>
                  <a:lnTo>
                    <a:pt x="4555" y="4383"/>
                  </a:lnTo>
                  <a:lnTo>
                    <a:pt x="4568" y="4369"/>
                  </a:lnTo>
                  <a:lnTo>
                    <a:pt x="4579" y="4382"/>
                  </a:lnTo>
                  <a:lnTo>
                    <a:pt x="4591" y="4394"/>
                  </a:lnTo>
                  <a:lnTo>
                    <a:pt x="4604" y="4405"/>
                  </a:lnTo>
                  <a:lnTo>
                    <a:pt x="4618" y="4415"/>
                  </a:lnTo>
                  <a:lnTo>
                    <a:pt x="4634" y="4423"/>
                  </a:lnTo>
                  <a:lnTo>
                    <a:pt x="4649" y="4432"/>
                  </a:lnTo>
                  <a:lnTo>
                    <a:pt x="4665" y="4440"/>
                  </a:lnTo>
                  <a:lnTo>
                    <a:pt x="4683" y="4447"/>
                  </a:lnTo>
                  <a:lnTo>
                    <a:pt x="4702" y="4453"/>
                  </a:lnTo>
                  <a:lnTo>
                    <a:pt x="4720" y="4458"/>
                  </a:lnTo>
                  <a:lnTo>
                    <a:pt x="4741" y="4463"/>
                  </a:lnTo>
                  <a:lnTo>
                    <a:pt x="4762" y="4467"/>
                  </a:lnTo>
                  <a:lnTo>
                    <a:pt x="4783" y="4469"/>
                  </a:lnTo>
                  <a:lnTo>
                    <a:pt x="4806" y="4471"/>
                  </a:lnTo>
                  <a:lnTo>
                    <a:pt x="4830" y="4472"/>
                  </a:lnTo>
                  <a:lnTo>
                    <a:pt x="4854" y="4472"/>
                  </a:lnTo>
                  <a:lnTo>
                    <a:pt x="4880" y="4472"/>
                  </a:lnTo>
                  <a:lnTo>
                    <a:pt x="4904" y="4470"/>
                  </a:lnTo>
                  <a:lnTo>
                    <a:pt x="4928" y="4468"/>
                  </a:lnTo>
                  <a:lnTo>
                    <a:pt x="4951" y="4465"/>
                  </a:lnTo>
                  <a:lnTo>
                    <a:pt x="4972" y="4460"/>
                  </a:lnTo>
                  <a:lnTo>
                    <a:pt x="4994" y="4455"/>
                  </a:lnTo>
                  <a:lnTo>
                    <a:pt x="5014" y="4450"/>
                  </a:lnTo>
                  <a:lnTo>
                    <a:pt x="5034" y="4443"/>
                  </a:lnTo>
                  <a:lnTo>
                    <a:pt x="5052" y="4436"/>
                  </a:lnTo>
                  <a:lnTo>
                    <a:pt x="5071" y="4429"/>
                  </a:lnTo>
                  <a:lnTo>
                    <a:pt x="5087" y="4420"/>
                  </a:lnTo>
                  <a:lnTo>
                    <a:pt x="5103" y="4411"/>
                  </a:lnTo>
                  <a:lnTo>
                    <a:pt x="5118" y="4401"/>
                  </a:lnTo>
                  <a:lnTo>
                    <a:pt x="5132" y="4392"/>
                  </a:lnTo>
                  <a:lnTo>
                    <a:pt x="5145" y="4381"/>
                  </a:lnTo>
                  <a:lnTo>
                    <a:pt x="5156" y="4370"/>
                  </a:lnTo>
                  <a:lnTo>
                    <a:pt x="5170" y="4384"/>
                  </a:lnTo>
                  <a:lnTo>
                    <a:pt x="5185" y="4396"/>
                  </a:lnTo>
                  <a:lnTo>
                    <a:pt x="5201" y="4408"/>
                  </a:lnTo>
                  <a:lnTo>
                    <a:pt x="5216" y="4419"/>
                  </a:lnTo>
                  <a:lnTo>
                    <a:pt x="5232" y="4429"/>
                  </a:lnTo>
                  <a:lnTo>
                    <a:pt x="5250" y="4438"/>
                  </a:lnTo>
                  <a:lnTo>
                    <a:pt x="5267" y="4445"/>
                  </a:lnTo>
                  <a:lnTo>
                    <a:pt x="5285" y="4453"/>
                  </a:lnTo>
                  <a:lnTo>
                    <a:pt x="5303" y="4459"/>
                  </a:lnTo>
                  <a:lnTo>
                    <a:pt x="5322" y="4465"/>
                  </a:lnTo>
                  <a:lnTo>
                    <a:pt x="5342" y="4470"/>
                  </a:lnTo>
                  <a:lnTo>
                    <a:pt x="5361" y="4474"/>
                  </a:lnTo>
                  <a:lnTo>
                    <a:pt x="5381" y="4477"/>
                  </a:lnTo>
                  <a:lnTo>
                    <a:pt x="5402" y="4480"/>
                  </a:lnTo>
                  <a:lnTo>
                    <a:pt x="5422" y="4481"/>
                  </a:lnTo>
                  <a:lnTo>
                    <a:pt x="5444" y="4482"/>
                  </a:lnTo>
                  <a:lnTo>
                    <a:pt x="5485" y="4476"/>
                  </a:lnTo>
                  <a:lnTo>
                    <a:pt x="5524" y="4467"/>
                  </a:lnTo>
                  <a:lnTo>
                    <a:pt x="5561" y="4455"/>
                  </a:lnTo>
                  <a:lnTo>
                    <a:pt x="5596" y="4442"/>
                  </a:lnTo>
                  <a:lnTo>
                    <a:pt x="5630" y="4428"/>
                  </a:lnTo>
                  <a:lnTo>
                    <a:pt x="5662" y="4411"/>
                  </a:lnTo>
                  <a:lnTo>
                    <a:pt x="5691" y="4394"/>
                  </a:lnTo>
                  <a:lnTo>
                    <a:pt x="5718" y="4375"/>
                  </a:lnTo>
                  <a:lnTo>
                    <a:pt x="5737" y="4392"/>
                  </a:lnTo>
                  <a:lnTo>
                    <a:pt x="5756" y="4406"/>
                  </a:lnTo>
                  <a:lnTo>
                    <a:pt x="5774" y="4419"/>
                  </a:lnTo>
                  <a:lnTo>
                    <a:pt x="5793" y="4430"/>
                  </a:lnTo>
                  <a:lnTo>
                    <a:pt x="5812" y="4441"/>
                  </a:lnTo>
                  <a:lnTo>
                    <a:pt x="5832" y="4450"/>
                  </a:lnTo>
                  <a:lnTo>
                    <a:pt x="5853" y="4457"/>
                  </a:lnTo>
                  <a:lnTo>
                    <a:pt x="5874" y="4464"/>
                  </a:lnTo>
                  <a:lnTo>
                    <a:pt x="5894" y="4469"/>
                  </a:lnTo>
                  <a:lnTo>
                    <a:pt x="5915" y="4474"/>
                  </a:lnTo>
                  <a:lnTo>
                    <a:pt x="5937" y="4477"/>
                  </a:lnTo>
                  <a:lnTo>
                    <a:pt x="5959" y="4479"/>
                  </a:lnTo>
                  <a:lnTo>
                    <a:pt x="5982" y="4480"/>
                  </a:lnTo>
                  <a:lnTo>
                    <a:pt x="6004" y="4480"/>
                  </a:lnTo>
                  <a:lnTo>
                    <a:pt x="6026" y="4480"/>
                  </a:lnTo>
                  <a:lnTo>
                    <a:pt x="6049" y="4478"/>
                  </a:lnTo>
                  <a:lnTo>
                    <a:pt x="6075" y="4472"/>
                  </a:lnTo>
                  <a:lnTo>
                    <a:pt x="6099" y="4466"/>
                  </a:lnTo>
                  <a:lnTo>
                    <a:pt x="6121" y="4459"/>
                  </a:lnTo>
                  <a:lnTo>
                    <a:pt x="6143" y="4452"/>
                  </a:lnTo>
                  <a:lnTo>
                    <a:pt x="6164" y="4444"/>
                  </a:lnTo>
                  <a:lnTo>
                    <a:pt x="6184" y="4435"/>
                  </a:lnTo>
                  <a:lnTo>
                    <a:pt x="6203" y="4425"/>
                  </a:lnTo>
                  <a:lnTo>
                    <a:pt x="6222" y="4416"/>
                  </a:lnTo>
                  <a:lnTo>
                    <a:pt x="6239" y="4406"/>
                  </a:lnTo>
                  <a:lnTo>
                    <a:pt x="6256" y="4394"/>
                  </a:lnTo>
                  <a:lnTo>
                    <a:pt x="6272" y="4383"/>
                  </a:lnTo>
                  <a:lnTo>
                    <a:pt x="6288" y="4371"/>
                  </a:lnTo>
                  <a:lnTo>
                    <a:pt x="6302" y="4358"/>
                  </a:lnTo>
                  <a:lnTo>
                    <a:pt x="6315" y="4345"/>
                  </a:lnTo>
                  <a:lnTo>
                    <a:pt x="6327" y="4330"/>
                  </a:lnTo>
                  <a:lnTo>
                    <a:pt x="6339" y="4316"/>
                  </a:lnTo>
                  <a:lnTo>
                    <a:pt x="6350" y="4302"/>
                  </a:lnTo>
                  <a:lnTo>
                    <a:pt x="6360" y="4286"/>
                  </a:lnTo>
                  <a:lnTo>
                    <a:pt x="6369" y="4270"/>
                  </a:lnTo>
                  <a:lnTo>
                    <a:pt x="6377" y="4254"/>
                  </a:lnTo>
                  <a:lnTo>
                    <a:pt x="6385" y="4237"/>
                  </a:lnTo>
                  <a:lnTo>
                    <a:pt x="6391" y="4219"/>
                  </a:lnTo>
                  <a:lnTo>
                    <a:pt x="6398" y="4200"/>
                  </a:lnTo>
                  <a:lnTo>
                    <a:pt x="6403" y="4182"/>
                  </a:lnTo>
                  <a:lnTo>
                    <a:pt x="6408" y="4162"/>
                  </a:lnTo>
                  <a:lnTo>
                    <a:pt x="6411" y="4143"/>
                  </a:lnTo>
                  <a:lnTo>
                    <a:pt x="6413" y="4123"/>
                  </a:lnTo>
                  <a:lnTo>
                    <a:pt x="6415" y="4102"/>
                  </a:lnTo>
                  <a:lnTo>
                    <a:pt x="6416" y="4080"/>
                  </a:lnTo>
                  <a:lnTo>
                    <a:pt x="6417" y="4058"/>
                  </a:lnTo>
                  <a:lnTo>
                    <a:pt x="6417" y="4037"/>
                  </a:lnTo>
                  <a:lnTo>
                    <a:pt x="6416" y="4014"/>
                  </a:lnTo>
                  <a:lnTo>
                    <a:pt x="6412" y="3990"/>
                  </a:lnTo>
                  <a:lnTo>
                    <a:pt x="6408" y="3966"/>
                  </a:lnTo>
                  <a:lnTo>
                    <a:pt x="6402" y="3943"/>
                  </a:lnTo>
                  <a:lnTo>
                    <a:pt x="6397" y="3922"/>
                  </a:lnTo>
                  <a:lnTo>
                    <a:pt x="6390" y="3901"/>
                  </a:lnTo>
                  <a:lnTo>
                    <a:pt x="6383" y="3880"/>
                  </a:lnTo>
                  <a:lnTo>
                    <a:pt x="6375" y="3862"/>
                  </a:lnTo>
                  <a:lnTo>
                    <a:pt x="6367" y="3843"/>
                  </a:lnTo>
                  <a:lnTo>
                    <a:pt x="6359" y="3827"/>
                  </a:lnTo>
                  <a:lnTo>
                    <a:pt x="6349" y="3810"/>
                  </a:lnTo>
                  <a:lnTo>
                    <a:pt x="6339" y="3794"/>
                  </a:lnTo>
                  <a:lnTo>
                    <a:pt x="6329" y="3780"/>
                  </a:lnTo>
                  <a:lnTo>
                    <a:pt x="6318" y="3766"/>
                  </a:lnTo>
                  <a:lnTo>
                    <a:pt x="6307" y="3753"/>
                  </a:lnTo>
                  <a:lnTo>
                    <a:pt x="6295" y="3739"/>
                  </a:lnTo>
                  <a:lnTo>
                    <a:pt x="6282" y="3729"/>
                  </a:lnTo>
                  <a:lnTo>
                    <a:pt x="6270" y="3717"/>
                  </a:lnTo>
                  <a:lnTo>
                    <a:pt x="6256" y="3707"/>
                  </a:lnTo>
                  <a:lnTo>
                    <a:pt x="6243" y="3697"/>
                  </a:lnTo>
                  <a:lnTo>
                    <a:pt x="6229" y="3688"/>
                  </a:lnTo>
                  <a:lnTo>
                    <a:pt x="6213" y="3680"/>
                  </a:lnTo>
                  <a:lnTo>
                    <a:pt x="6198" y="3673"/>
                  </a:lnTo>
                  <a:lnTo>
                    <a:pt x="6183" y="3666"/>
                  </a:lnTo>
                  <a:lnTo>
                    <a:pt x="6166" y="3660"/>
                  </a:lnTo>
                  <a:lnTo>
                    <a:pt x="6150" y="3655"/>
                  </a:lnTo>
                  <a:lnTo>
                    <a:pt x="6134" y="3650"/>
                  </a:lnTo>
                  <a:lnTo>
                    <a:pt x="6116" y="3646"/>
                  </a:lnTo>
                  <a:lnTo>
                    <a:pt x="6097" y="3642"/>
                  </a:lnTo>
                  <a:lnTo>
                    <a:pt x="6061" y="3637"/>
                  </a:lnTo>
                  <a:lnTo>
                    <a:pt x="6023" y="3635"/>
                  </a:lnTo>
                  <a:lnTo>
                    <a:pt x="6001" y="3632"/>
                  </a:lnTo>
                  <a:lnTo>
                    <a:pt x="5979" y="3631"/>
                  </a:lnTo>
                  <a:lnTo>
                    <a:pt x="5959" y="3632"/>
                  </a:lnTo>
                  <a:lnTo>
                    <a:pt x="5938" y="3635"/>
                  </a:lnTo>
                  <a:lnTo>
                    <a:pt x="5917" y="3638"/>
                  </a:lnTo>
                  <a:lnTo>
                    <a:pt x="5896" y="3643"/>
                  </a:lnTo>
                  <a:lnTo>
                    <a:pt x="5877" y="3649"/>
                  </a:lnTo>
                  <a:lnTo>
                    <a:pt x="5857" y="3655"/>
                  </a:lnTo>
                  <a:lnTo>
                    <a:pt x="5837" y="3664"/>
                  </a:lnTo>
                  <a:lnTo>
                    <a:pt x="5818" y="3673"/>
                  </a:lnTo>
                  <a:lnTo>
                    <a:pt x="5798" y="3684"/>
                  </a:lnTo>
                  <a:lnTo>
                    <a:pt x="5780" y="3695"/>
                  </a:lnTo>
                  <a:lnTo>
                    <a:pt x="5760" y="3707"/>
                  </a:lnTo>
                  <a:lnTo>
                    <a:pt x="5741" y="3720"/>
                  </a:lnTo>
                  <a:lnTo>
                    <a:pt x="5723" y="3734"/>
                  </a:lnTo>
                  <a:lnTo>
                    <a:pt x="5705" y="3749"/>
                  </a:lnTo>
                  <a:lnTo>
                    <a:pt x="5690" y="3734"/>
                  </a:lnTo>
                  <a:lnTo>
                    <a:pt x="5675" y="3720"/>
                  </a:lnTo>
                  <a:lnTo>
                    <a:pt x="5658" y="3707"/>
                  </a:lnTo>
                  <a:lnTo>
                    <a:pt x="5642" y="3695"/>
                  </a:lnTo>
                  <a:lnTo>
                    <a:pt x="5626" y="3685"/>
                  </a:lnTo>
                  <a:lnTo>
                    <a:pt x="5608" y="3675"/>
                  </a:lnTo>
                  <a:lnTo>
                    <a:pt x="5591" y="3667"/>
                  </a:lnTo>
                  <a:lnTo>
                    <a:pt x="5572" y="3660"/>
                  </a:lnTo>
                  <a:lnTo>
                    <a:pt x="5553" y="3654"/>
                  </a:lnTo>
                  <a:lnTo>
                    <a:pt x="5534" y="3650"/>
                  </a:lnTo>
                  <a:lnTo>
                    <a:pt x="5514" y="3647"/>
                  </a:lnTo>
                  <a:lnTo>
                    <a:pt x="5493" y="3643"/>
                  </a:lnTo>
                  <a:lnTo>
                    <a:pt x="5473" y="3642"/>
                  </a:lnTo>
                  <a:lnTo>
                    <a:pt x="5452" y="3642"/>
                  </a:lnTo>
                  <a:lnTo>
                    <a:pt x="5430" y="3643"/>
                  </a:lnTo>
                  <a:lnTo>
                    <a:pt x="5408" y="3647"/>
                  </a:lnTo>
                  <a:lnTo>
                    <a:pt x="5390" y="3643"/>
                  </a:lnTo>
                  <a:lnTo>
                    <a:pt x="5372" y="3641"/>
                  </a:lnTo>
                  <a:lnTo>
                    <a:pt x="5355" y="3641"/>
                  </a:lnTo>
                  <a:lnTo>
                    <a:pt x="5337" y="3642"/>
                  </a:lnTo>
                  <a:lnTo>
                    <a:pt x="5320" y="3644"/>
                  </a:lnTo>
                  <a:lnTo>
                    <a:pt x="5302" y="3648"/>
                  </a:lnTo>
                  <a:lnTo>
                    <a:pt x="5285" y="3652"/>
                  </a:lnTo>
                  <a:lnTo>
                    <a:pt x="5268" y="3658"/>
                  </a:lnTo>
                  <a:lnTo>
                    <a:pt x="5251" y="3665"/>
                  </a:lnTo>
                  <a:lnTo>
                    <a:pt x="5233" y="3673"/>
                  </a:lnTo>
                  <a:lnTo>
                    <a:pt x="5217" y="3683"/>
                  </a:lnTo>
                  <a:lnTo>
                    <a:pt x="5200" y="3693"/>
                  </a:lnTo>
                  <a:lnTo>
                    <a:pt x="5183" y="3703"/>
                  </a:lnTo>
                  <a:lnTo>
                    <a:pt x="5166" y="3717"/>
                  </a:lnTo>
                  <a:lnTo>
                    <a:pt x="5149" y="3730"/>
                  </a:lnTo>
                  <a:lnTo>
                    <a:pt x="5133" y="3744"/>
                  </a:lnTo>
                  <a:lnTo>
                    <a:pt x="5121" y="3732"/>
                  </a:lnTo>
                  <a:lnTo>
                    <a:pt x="5109" y="3721"/>
                  </a:lnTo>
                  <a:lnTo>
                    <a:pt x="5097" y="3711"/>
                  </a:lnTo>
                  <a:lnTo>
                    <a:pt x="5083" y="3701"/>
                  </a:lnTo>
                  <a:lnTo>
                    <a:pt x="5070" y="3693"/>
                  </a:lnTo>
                  <a:lnTo>
                    <a:pt x="5054" y="3684"/>
                  </a:lnTo>
                  <a:lnTo>
                    <a:pt x="5039" y="3677"/>
                  </a:lnTo>
                  <a:lnTo>
                    <a:pt x="5023" y="3670"/>
                  </a:lnTo>
                  <a:lnTo>
                    <a:pt x="5006" y="3664"/>
                  </a:lnTo>
                  <a:lnTo>
                    <a:pt x="4989" y="3659"/>
                  </a:lnTo>
                  <a:lnTo>
                    <a:pt x="4971" y="3654"/>
                  </a:lnTo>
                  <a:lnTo>
                    <a:pt x="4953" y="3650"/>
                  </a:lnTo>
                  <a:lnTo>
                    <a:pt x="4934" y="3647"/>
                  </a:lnTo>
                  <a:lnTo>
                    <a:pt x="4915" y="3643"/>
                  </a:lnTo>
                  <a:lnTo>
                    <a:pt x="4894" y="3641"/>
                  </a:lnTo>
                  <a:lnTo>
                    <a:pt x="4873" y="3640"/>
                  </a:lnTo>
                  <a:lnTo>
                    <a:pt x="4856" y="3639"/>
                  </a:lnTo>
                  <a:lnTo>
                    <a:pt x="4838" y="3640"/>
                  </a:lnTo>
                  <a:lnTo>
                    <a:pt x="4819" y="3641"/>
                  </a:lnTo>
                  <a:lnTo>
                    <a:pt x="4802" y="3643"/>
                  </a:lnTo>
                  <a:lnTo>
                    <a:pt x="4783" y="3646"/>
                  </a:lnTo>
                  <a:lnTo>
                    <a:pt x="4765" y="3650"/>
                  </a:lnTo>
                  <a:lnTo>
                    <a:pt x="4746" y="3654"/>
                  </a:lnTo>
                  <a:lnTo>
                    <a:pt x="4728" y="3660"/>
                  </a:lnTo>
                  <a:lnTo>
                    <a:pt x="4710" y="3666"/>
                  </a:lnTo>
                  <a:lnTo>
                    <a:pt x="4692" y="3674"/>
                  </a:lnTo>
                  <a:lnTo>
                    <a:pt x="4674" y="3683"/>
                  </a:lnTo>
                  <a:lnTo>
                    <a:pt x="4657" y="3691"/>
                  </a:lnTo>
                  <a:lnTo>
                    <a:pt x="4640" y="3702"/>
                  </a:lnTo>
                  <a:lnTo>
                    <a:pt x="4623" y="3714"/>
                  </a:lnTo>
                  <a:lnTo>
                    <a:pt x="4608" y="3727"/>
                  </a:lnTo>
                  <a:lnTo>
                    <a:pt x="4592" y="3741"/>
                  </a:lnTo>
                  <a:lnTo>
                    <a:pt x="4588" y="3744"/>
                  </a:lnTo>
                  <a:lnTo>
                    <a:pt x="4585" y="3746"/>
                  </a:lnTo>
                  <a:lnTo>
                    <a:pt x="4581" y="3747"/>
                  </a:lnTo>
                  <a:lnTo>
                    <a:pt x="4578" y="3747"/>
                  </a:lnTo>
                  <a:lnTo>
                    <a:pt x="4572" y="3746"/>
                  </a:lnTo>
                  <a:lnTo>
                    <a:pt x="4565" y="3744"/>
                  </a:lnTo>
                  <a:lnTo>
                    <a:pt x="4550" y="3727"/>
                  </a:lnTo>
                  <a:lnTo>
                    <a:pt x="4533" y="3713"/>
                  </a:lnTo>
                  <a:lnTo>
                    <a:pt x="4517" y="3700"/>
                  </a:lnTo>
                  <a:lnTo>
                    <a:pt x="4499" y="3688"/>
                  </a:lnTo>
                  <a:lnTo>
                    <a:pt x="4482" y="3677"/>
                  </a:lnTo>
                  <a:lnTo>
                    <a:pt x="4463" y="3668"/>
                  </a:lnTo>
                  <a:lnTo>
                    <a:pt x="4445" y="3660"/>
                  </a:lnTo>
                  <a:lnTo>
                    <a:pt x="4425" y="3653"/>
                  </a:lnTo>
                  <a:lnTo>
                    <a:pt x="4405" y="3648"/>
                  </a:lnTo>
                  <a:lnTo>
                    <a:pt x="4386" y="3642"/>
                  </a:lnTo>
                  <a:lnTo>
                    <a:pt x="4365" y="3639"/>
                  </a:lnTo>
                  <a:lnTo>
                    <a:pt x="4344" y="3636"/>
                  </a:lnTo>
                  <a:lnTo>
                    <a:pt x="4322" y="3634"/>
                  </a:lnTo>
                  <a:lnTo>
                    <a:pt x="4302" y="3632"/>
                  </a:lnTo>
                  <a:lnTo>
                    <a:pt x="4257" y="3631"/>
                  </a:lnTo>
                  <a:lnTo>
                    <a:pt x="4235" y="3631"/>
                  </a:lnTo>
                  <a:lnTo>
                    <a:pt x="4214" y="3634"/>
                  </a:lnTo>
                  <a:lnTo>
                    <a:pt x="4195" y="3636"/>
                  </a:lnTo>
                  <a:lnTo>
                    <a:pt x="4175" y="3640"/>
                  </a:lnTo>
                  <a:lnTo>
                    <a:pt x="4155" y="3644"/>
                  </a:lnTo>
                  <a:lnTo>
                    <a:pt x="4137" y="3651"/>
                  </a:lnTo>
                  <a:lnTo>
                    <a:pt x="4118" y="3659"/>
                  </a:lnTo>
                  <a:lnTo>
                    <a:pt x="4101" y="3666"/>
                  </a:lnTo>
                  <a:lnTo>
                    <a:pt x="4084" y="3676"/>
                  </a:lnTo>
                  <a:lnTo>
                    <a:pt x="4067" y="3686"/>
                  </a:lnTo>
                  <a:lnTo>
                    <a:pt x="4052" y="3698"/>
                  </a:lnTo>
                  <a:lnTo>
                    <a:pt x="4035" y="3710"/>
                  </a:lnTo>
                  <a:lnTo>
                    <a:pt x="4020" y="3723"/>
                  </a:lnTo>
                  <a:lnTo>
                    <a:pt x="4006" y="3737"/>
                  </a:lnTo>
                  <a:lnTo>
                    <a:pt x="3992" y="3753"/>
                  </a:lnTo>
                  <a:lnTo>
                    <a:pt x="3977" y="3768"/>
                  </a:lnTo>
                  <a:lnTo>
                    <a:pt x="3960" y="3749"/>
                  </a:lnTo>
                  <a:lnTo>
                    <a:pt x="3941" y="3732"/>
                  </a:lnTo>
                  <a:lnTo>
                    <a:pt x="3922" y="3715"/>
                  </a:lnTo>
                  <a:lnTo>
                    <a:pt x="3903" y="3700"/>
                  </a:lnTo>
                  <a:lnTo>
                    <a:pt x="3883" y="3687"/>
                  </a:lnTo>
                  <a:lnTo>
                    <a:pt x="3864" y="3675"/>
                  </a:lnTo>
                  <a:lnTo>
                    <a:pt x="3844" y="3665"/>
                  </a:lnTo>
                  <a:lnTo>
                    <a:pt x="3824" y="3655"/>
                  </a:lnTo>
                  <a:lnTo>
                    <a:pt x="3804" y="3648"/>
                  </a:lnTo>
                  <a:lnTo>
                    <a:pt x="3784" y="3642"/>
                  </a:lnTo>
                  <a:lnTo>
                    <a:pt x="3763" y="3637"/>
                  </a:lnTo>
                  <a:lnTo>
                    <a:pt x="3741" y="3634"/>
                  </a:lnTo>
                  <a:lnTo>
                    <a:pt x="3721" y="3631"/>
                  </a:lnTo>
                  <a:lnTo>
                    <a:pt x="3699" y="3631"/>
                  </a:lnTo>
                  <a:lnTo>
                    <a:pt x="3677" y="3632"/>
                  </a:lnTo>
                  <a:lnTo>
                    <a:pt x="3655" y="3635"/>
                  </a:lnTo>
                  <a:close/>
                  <a:moveTo>
                    <a:pt x="3992" y="2704"/>
                  </a:moveTo>
                  <a:lnTo>
                    <a:pt x="3992" y="2704"/>
                  </a:lnTo>
                  <a:lnTo>
                    <a:pt x="3949" y="2709"/>
                  </a:lnTo>
                  <a:lnTo>
                    <a:pt x="3907" y="2716"/>
                  </a:lnTo>
                  <a:lnTo>
                    <a:pt x="3868" y="2724"/>
                  </a:lnTo>
                  <a:lnTo>
                    <a:pt x="3830" y="2732"/>
                  </a:lnTo>
                  <a:lnTo>
                    <a:pt x="3793" y="2742"/>
                  </a:lnTo>
                  <a:lnTo>
                    <a:pt x="3758" y="2753"/>
                  </a:lnTo>
                  <a:lnTo>
                    <a:pt x="3724" y="2765"/>
                  </a:lnTo>
                  <a:lnTo>
                    <a:pt x="3691" y="2778"/>
                  </a:lnTo>
                  <a:lnTo>
                    <a:pt x="3659" y="2792"/>
                  </a:lnTo>
                  <a:lnTo>
                    <a:pt x="3630" y="2809"/>
                  </a:lnTo>
                  <a:lnTo>
                    <a:pt x="3602" y="2825"/>
                  </a:lnTo>
                  <a:lnTo>
                    <a:pt x="3574" y="2843"/>
                  </a:lnTo>
                  <a:lnTo>
                    <a:pt x="3549" y="2862"/>
                  </a:lnTo>
                  <a:lnTo>
                    <a:pt x="3525" y="2882"/>
                  </a:lnTo>
                  <a:lnTo>
                    <a:pt x="3502" y="2904"/>
                  </a:lnTo>
                  <a:lnTo>
                    <a:pt x="3480" y="2926"/>
                  </a:lnTo>
                  <a:lnTo>
                    <a:pt x="3461" y="2950"/>
                  </a:lnTo>
                  <a:lnTo>
                    <a:pt x="3441" y="2975"/>
                  </a:lnTo>
                  <a:lnTo>
                    <a:pt x="3425" y="3000"/>
                  </a:lnTo>
                  <a:lnTo>
                    <a:pt x="3408" y="3027"/>
                  </a:lnTo>
                  <a:lnTo>
                    <a:pt x="3394" y="3056"/>
                  </a:lnTo>
                  <a:lnTo>
                    <a:pt x="3381" y="3085"/>
                  </a:lnTo>
                  <a:lnTo>
                    <a:pt x="3369" y="3116"/>
                  </a:lnTo>
                  <a:lnTo>
                    <a:pt x="3359" y="3147"/>
                  </a:lnTo>
                  <a:lnTo>
                    <a:pt x="3350" y="3180"/>
                  </a:lnTo>
                  <a:lnTo>
                    <a:pt x="3343" y="3214"/>
                  </a:lnTo>
                  <a:lnTo>
                    <a:pt x="3336" y="3250"/>
                  </a:lnTo>
                  <a:lnTo>
                    <a:pt x="3332" y="3286"/>
                  </a:lnTo>
                  <a:lnTo>
                    <a:pt x="3328" y="3323"/>
                  </a:lnTo>
                  <a:lnTo>
                    <a:pt x="3326" y="3363"/>
                  </a:lnTo>
                  <a:lnTo>
                    <a:pt x="3325" y="3402"/>
                  </a:lnTo>
                  <a:lnTo>
                    <a:pt x="3326" y="3443"/>
                  </a:lnTo>
                  <a:lnTo>
                    <a:pt x="6361" y="3443"/>
                  </a:lnTo>
                  <a:lnTo>
                    <a:pt x="6357" y="3401"/>
                  </a:lnTo>
                  <a:lnTo>
                    <a:pt x="6354" y="3360"/>
                  </a:lnTo>
                  <a:lnTo>
                    <a:pt x="6350" y="3321"/>
                  </a:lnTo>
                  <a:lnTo>
                    <a:pt x="6343" y="3283"/>
                  </a:lnTo>
                  <a:lnTo>
                    <a:pt x="6337" y="3247"/>
                  </a:lnTo>
                  <a:lnTo>
                    <a:pt x="6329" y="3211"/>
                  </a:lnTo>
                  <a:lnTo>
                    <a:pt x="6319" y="3176"/>
                  </a:lnTo>
                  <a:lnTo>
                    <a:pt x="6309" y="3143"/>
                  </a:lnTo>
                  <a:lnTo>
                    <a:pt x="6298" y="3111"/>
                  </a:lnTo>
                  <a:lnTo>
                    <a:pt x="6286" y="3080"/>
                  </a:lnTo>
                  <a:lnTo>
                    <a:pt x="6273" y="3050"/>
                  </a:lnTo>
                  <a:lnTo>
                    <a:pt x="6259" y="3022"/>
                  </a:lnTo>
                  <a:lnTo>
                    <a:pt x="6244" y="2994"/>
                  </a:lnTo>
                  <a:lnTo>
                    <a:pt x="6227" y="2968"/>
                  </a:lnTo>
                  <a:lnTo>
                    <a:pt x="6210" y="2943"/>
                  </a:lnTo>
                  <a:lnTo>
                    <a:pt x="6191" y="2920"/>
                  </a:lnTo>
                  <a:lnTo>
                    <a:pt x="6172" y="2897"/>
                  </a:lnTo>
                  <a:lnTo>
                    <a:pt x="6151" y="2877"/>
                  </a:lnTo>
                  <a:lnTo>
                    <a:pt x="6129" y="2856"/>
                  </a:lnTo>
                  <a:lnTo>
                    <a:pt x="6106" y="2837"/>
                  </a:lnTo>
                  <a:lnTo>
                    <a:pt x="6082" y="2820"/>
                  </a:lnTo>
                  <a:lnTo>
                    <a:pt x="6058" y="2803"/>
                  </a:lnTo>
                  <a:lnTo>
                    <a:pt x="6032" y="2788"/>
                  </a:lnTo>
                  <a:lnTo>
                    <a:pt x="6005" y="2774"/>
                  </a:lnTo>
                  <a:lnTo>
                    <a:pt x="5977" y="2761"/>
                  </a:lnTo>
                  <a:lnTo>
                    <a:pt x="5948" y="2749"/>
                  </a:lnTo>
                  <a:lnTo>
                    <a:pt x="5917" y="2739"/>
                  </a:lnTo>
                  <a:lnTo>
                    <a:pt x="5887" y="2729"/>
                  </a:lnTo>
                  <a:lnTo>
                    <a:pt x="5854" y="2721"/>
                  </a:lnTo>
                  <a:lnTo>
                    <a:pt x="5821" y="2715"/>
                  </a:lnTo>
                  <a:lnTo>
                    <a:pt x="5786" y="2709"/>
                  </a:lnTo>
                  <a:lnTo>
                    <a:pt x="5751" y="2704"/>
                  </a:lnTo>
                  <a:lnTo>
                    <a:pt x="3992" y="2704"/>
                  </a:lnTo>
                  <a:close/>
                  <a:moveTo>
                    <a:pt x="399" y="1343"/>
                  </a:moveTo>
                  <a:lnTo>
                    <a:pt x="440" y="2174"/>
                  </a:lnTo>
                  <a:lnTo>
                    <a:pt x="447" y="2188"/>
                  </a:lnTo>
                  <a:lnTo>
                    <a:pt x="454" y="2203"/>
                  </a:lnTo>
                  <a:lnTo>
                    <a:pt x="462" y="2213"/>
                  </a:lnTo>
                  <a:lnTo>
                    <a:pt x="472" y="2222"/>
                  </a:lnTo>
                  <a:lnTo>
                    <a:pt x="478" y="2227"/>
                  </a:lnTo>
                  <a:lnTo>
                    <a:pt x="483" y="2230"/>
                  </a:lnTo>
                  <a:lnTo>
                    <a:pt x="490" y="2232"/>
                  </a:lnTo>
                  <a:lnTo>
                    <a:pt x="496" y="2234"/>
                  </a:lnTo>
                  <a:lnTo>
                    <a:pt x="503" y="2235"/>
                  </a:lnTo>
                  <a:lnTo>
                    <a:pt x="510" y="2236"/>
                  </a:lnTo>
                  <a:lnTo>
                    <a:pt x="528" y="2236"/>
                  </a:lnTo>
                  <a:lnTo>
                    <a:pt x="1996" y="2220"/>
                  </a:lnTo>
                  <a:lnTo>
                    <a:pt x="2008" y="2219"/>
                  </a:lnTo>
                  <a:lnTo>
                    <a:pt x="2019" y="2217"/>
                  </a:lnTo>
                  <a:lnTo>
                    <a:pt x="2029" y="2212"/>
                  </a:lnTo>
                  <a:lnTo>
                    <a:pt x="2037" y="2207"/>
                  </a:lnTo>
                  <a:lnTo>
                    <a:pt x="2045" y="2200"/>
                  </a:lnTo>
                  <a:lnTo>
                    <a:pt x="2052" y="2193"/>
                  </a:lnTo>
                  <a:lnTo>
                    <a:pt x="2057" y="2183"/>
                  </a:lnTo>
                  <a:lnTo>
                    <a:pt x="2061" y="2172"/>
                  </a:lnTo>
                  <a:lnTo>
                    <a:pt x="2282" y="1359"/>
                  </a:lnTo>
                  <a:lnTo>
                    <a:pt x="2280" y="1348"/>
                  </a:lnTo>
                  <a:lnTo>
                    <a:pt x="2277" y="1338"/>
                  </a:lnTo>
                  <a:lnTo>
                    <a:pt x="2273" y="1330"/>
                  </a:lnTo>
                  <a:lnTo>
                    <a:pt x="2268" y="1322"/>
                  </a:lnTo>
                  <a:lnTo>
                    <a:pt x="2261" y="1315"/>
                  </a:lnTo>
                  <a:lnTo>
                    <a:pt x="2254" y="1311"/>
                  </a:lnTo>
                  <a:lnTo>
                    <a:pt x="2246" y="1308"/>
                  </a:lnTo>
                  <a:lnTo>
                    <a:pt x="2235" y="1307"/>
                  </a:lnTo>
                  <a:lnTo>
                    <a:pt x="443" y="1309"/>
                  </a:lnTo>
                  <a:lnTo>
                    <a:pt x="433" y="1309"/>
                  </a:lnTo>
                  <a:lnTo>
                    <a:pt x="425" y="1311"/>
                  </a:lnTo>
                  <a:lnTo>
                    <a:pt x="419" y="1313"/>
                  </a:lnTo>
                  <a:lnTo>
                    <a:pt x="412" y="1318"/>
                  </a:lnTo>
                  <a:lnTo>
                    <a:pt x="408" y="1322"/>
                  </a:lnTo>
                  <a:lnTo>
                    <a:pt x="403" y="1328"/>
                  </a:lnTo>
                  <a:lnTo>
                    <a:pt x="401" y="1335"/>
                  </a:lnTo>
                  <a:lnTo>
                    <a:pt x="399" y="1343"/>
                  </a:lnTo>
                  <a:close/>
                  <a:moveTo>
                    <a:pt x="2935" y="2172"/>
                  </a:moveTo>
                  <a:lnTo>
                    <a:pt x="2977" y="1361"/>
                  </a:lnTo>
                  <a:lnTo>
                    <a:pt x="2972" y="1346"/>
                  </a:lnTo>
                  <a:lnTo>
                    <a:pt x="2967" y="1334"/>
                  </a:lnTo>
                  <a:lnTo>
                    <a:pt x="2961" y="1325"/>
                  </a:lnTo>
                  <a:lnTo>
                    <a:pt x="2955" y="1318"/>
                  </a:lnTo>
                  <a:lnTo>
                    <a:pt x="2947" y="1312"/>
                  </a:lnTo>
                  <a:lnTo>
                    <a:pt x="2937" y="1309"/>
                  </a:lnTo>
                  <a:lnTo>
                    <a:pt x="2927" y="1308"/>
                  </a:lnTo>
                  <a:lnTo>
                    <a:pt x="2913" y="1308"/>
                  </a:lnTo>
                  <a:lnTo>
                    <a:pt x="2695" y="1303"/>
                  </a:lnTo>
                  <a:lnTo>
                    <a:pt x="2683" y="1305"/>
                  </a:lnTo>
                  <a:lnTo>
                    <a:pt x="2672" y="1307"/>
                  </a:lnTo>
                  <a:lnTo>
                    <a:pt x="2662" y="1310"/>
                  </a:lnTo>
                  <a:lnTo>
                    <a:pt x="2653" y="1315"/>
                  </a:lnTo>
                  <a:lnTo>
                    <a:pt x="2646" y="1322"/>
                  </a:lnTo>
                  <a:lnTo>
                    <a:pt x="2639" y="1331"/>
                  </a:lnTo>
                  <a:lnTo>
                    <a:pt x="2634" y="1340"/>
                  </a:lnTo>
                  <a:lnTo>
                    <a:pt x="2628" y="1350"/>
                  </a:lnTo>
                  <a:lnTo>
                    <a:pt x="2402" y="2158"/>
                  </a:lnTo>
                  <a:lnTo>
                    <a:pt x="2404" y="2169"/>
                  </a:lnTo>
                  <a:lnTo>
                    <a:pt x="2408" y="2178"/>
                  </a:lnTo>
                  <a:lnTo>
                    <a:pt x="2411" y="2187"/>
                  </a:lnTo>
                  <a:lnTo>
                    <a:pt x="2416" y="2195"/>
                  </a:lnTo>
                  <a:lnTo>
                    <a:pt x="2423" y="2201"/>
                  </a:lnTo>
                  <a:lnTo>
                    <a:pt x="2430" y="2206"/>
                  </a:lnTo>
                  <a:lnTo>
                    <a:pt x="2438" y="2209"/>
                  </a:lnTo>
                  <a:lnTo>
                    <a:pt x="2449" y="2211"/>
                  </a:lnTo>
                  <a:lnTo>
                    <a:pt x="2892" y="2207"/>
                  </a:lnTo>
                  <a:lnTo>
                    <a:pt x="2901" y="2206"/>
                  </a:lnTo>
                  <a:lnTo>
                    <a:pt x="2909" y="2204"/>
                  </a:lnTo>
                  <a:lnTo>
                    <a:pt x="2916" y="2201"/>
                  </a:lnTo>
                  <a:lnTo>
                    <a:pt x="2922" y="2197"/>
                  </a:lnTo>
                  <a:lnTo>
                    <a:pt x="2927" y="2193"/>
                  </a:lnTo>
                  <a:lnTo>
                    <a:pt x="2931" y="2187"/>
                  </a:lnTo>
                  <a:lnTo>
                    <a:pt x="2933" y="2180"/>
                  </a:lnTo>
                  <a:lnTo>
                    <a:pt x="2935" y="2172"/>
                  </a:lnTo>
                  <a:close/>
                </a:path>
              </a:pathLst>
            </a:custGeom>
            <a:solidFill>
              <a:srgbClr val="FEFDFD"/>
            </a:solidFill>
            <a:ln>
              <a:noFill/>
            </a:ln>
          </p:spPr>
          <p:txBody>
            <a:bodyPr wrap="square" anchor="ctr">
              <a:normAutofit/>
              <a:scene3d>
                <a:camera prst="orthographicFront"/>
                <a:lightRig rig="threePt" dir="t"/>
              </a:scene3d>
              <a:sp3d>
                <a:contourClr>
                  <a:srgbClr val="FFFFFF"/>
                </a:contourClr>
              </a:sp3d>
            </a:bodyPr>
            <a:lstStyle/>
            <a:p>
              <a:pPr algn="ctr">
                <a:defRPr/>
              </a:pPr>
              <a:endParaRPr lang="zh-CN" altLang="en-US" sz="1320">
                <a:solidFill>
                  <a:srgbClr val="FFFFFF"/>
                </a:solidFill>
              </a:endParaRPr>
            </a:p>
          </p:txBody>
        </p:sp>
      </p:grpSp>
    </p:spTree>
    <p:custDataLst>
      <p:tags r:id="rId17"/>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custDataLst>
              <p:tags r:id="rId1"/>
            </p:custDataLst>
          </p:nvPr>
        </p:nvGrpSpPr>
        <p:grpSpPr>
          <a:xfrm>
            <a:off x="1319207" y="2464565"/>
            <a:ext cx="4292610" cy="716075"/>
            <a:chOff x="1094919" y="2152955"/>
            <a:chExt cx="4292610" cy="716075"/>
          </a:xfrm>
        </p:grpSpPr>
        <p:sp>
          <p:nvSpPr>
            <p:cNvPr id="32" name="文本框 31"/>
            <p:cNvSpPr txBox="1"/>
            <p:nvPr>
              <p:custDataLst>
                <p:tags r:id="rId2"/>
              </p:custDataLst>
            </p:nvPr>
          </p:nvSpPr>
          <p:spPr>
            <a:xfrm>
              <a:off x="2118876" y="2152955"/>
              <a:ext cx="3268653" cy="687577"/>
            </a:xfrm>
            <a:prstGeom prst="rect">
              <a:avLst/>
            </a:prstGeom>
            <a:noFill/>
          </p:spPr>
          <p:txBody>
            <a:bodyPr wrap="square" rtlCol="0" anchor="ctr" anchorCtr="0">
              <a:normAutofit/>
            </a:bodyPr>
            <a:lstStyle/>
            <a:p>
              <a:r>
                <a:rPr lang="zh-CN" altLang="en-US" sz="2400" dirty="0">
                  <a:solidFill>
                    <a:schemeClr val="accent1"/>
                  </a:solidFill>
                </a:rPr>
                <a:t>网页配色</a:t>
              </a:r>
              <a:endParaRPr lang="zh-CN" altLang="en-US" sz="2400" dirty="0">
                <a:solidFill>
                  <a:schemeClr val="accent1"/>
                </a:solidFill>
              </a:endParaRPr>
            </a:p>
          </p:txBody>
        </p:sp>
        <p:sp>
          <p:nvSpPr>
            <p:cNvPr id="33" name="椭圆 32"/>
            <p:cNvSpPr/>
            <p:nvPr>
              <p:custDataLst>
                <p:tags r:id="rId3"/>
              </p:custDataLst>
            </p:nvPr>
          </p:nvSpPr>
          <p:spPr>
            <a:xfrm>
              <a:off x="1094919" y="2181453"/>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A</a:t>
              </a:r>
              <a:endParaRPr lang="zh-CN" altLang="en-US" sz="2400" dirty="0">
                <a:solidFill>
                  <a:schemeClr val="accent1"/>
                </a:solidFill>
              </a:endParaRPr>
            </a:p>
          </p:txBody>
        </p:sp>
        <p:cxnSp>
          <p:nvCxnSpPr>
            <p:cNvPr id="34" name="直接连接符 33"/>
            <p:cNvCxnSpPr/>
            <p:nvPr>
              <p:custDataLst>
                <p:tags r:id="rId4"/>
              </p:custDataLst>
            </p:nvPr>
          </p:nvCxnSpPr>
          <p:spPr>
            <a:xfrm>
              <a:off x="2118877" y="2840532"/>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custDataLst>
              <p:tags r:id="rId5"/>
            </p:custDataLst>
          </p:nvPr>
        </p:nvGrpSpPr>
        <p:grpSpPr>
          <a:xfrm>
            <a:off x="6805607" y="2458742"/>
            <a:ext cx="4292610" cy="716075"/>
            <a:chOff x="1094919" y="3563759"/>
            <a:chExt cx="4292610" cy="716075"/>
          </a:xfrm>
        </p:grpSpPr>
        <p:sp>
          <p:nvSpPr>
            <p:cNvPr id="36" name="文本框 35"/>
            <p:cNvSpPr txBox="1"/>
            <p:nvPr>
              <p:custDataLst>
                <p:tags r:id="rId6"/>
              </p:custDataLst>
            </p:nvPr>
          </p:nvSpPr>
          <p:spPr>
            <a:xfrm>
              <a:off x="2118876" y="3563759"/>
              <a:ext cx="3268653" cy="687577"/>
            </a:xfrm>
            <a:prstGeom prst="rect">
              <a:avLst/>
            </a:prstGeom>
            <a:noFill/>
          </p:spPr>
          <p:txBody>
            <a:bodyPr wrap="square" rtlCol="0" anchor="ctr" anchorCtr="0">
              <a:normAutofit/>
            </a:bodyPr>
            <a:lstStyle/>
            <a:p>
              <a:r>
                <a:rPr lang="zh-CN" altLang="en-US" sz="2400" dirty="0">
                  <a:solidFill>
                    <a:schemeClr val="accent1"/>
                  </a:solidFill>
                </a:rPr>
                <a:t>网页布局</a:t>
              </a:r>
              <a:endParaRPr lang="zh-CN" altLang="en-US" sz="2400" dirty="0">
                <a:solidFill>
                  <a:schemeClr val="accent1"/>
                </a:solidFill>
              </a:endParaRPr>
            </a:p>
          </p:txBody>
        </p:sp>
        <p:sp>
          <p:nvSpPr>
            <p:cNvPr id="37" name="椭圆 36"/>
            <p:cNvSpPr/>
            <p:nvPr>
              <p:custDataLst>
                <p:tags r:id="rId7"/>
              </p:custDataLst>
            </p:nvPr>
          </p:nvSpPr>
          <p:spPr>
            <a:xfrm>
              <a:off x="1094919" y="3592257"/>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B</a:t>
              </a:r>
              <a:endParaRPr lang="zh-CN" altLang="en-US" sz="2400" dirty="0">
                <a:solidFill>
                  <a:schemeClr val="accent1"/>
                </a:solidFill>
              </a:endParaRPr>
            </a:p>
          </p:txBody>
        </p:sp>
        <p:cxnSp>
          <p:nvCxnSpPr>
            <p:cNvPr id="38" name="直接连接符 37"/>
            <p:cNvCxnSpPr/>
            <p:nvPr>
              <p:custDataLst>
                <p:tags r:id="rId8"/>
              </p:custDataLst>
            </p:nvPr>
          </p:nvCxnSpPr>
          <p:spPr>
            <a:xfrm>
              <a:off x="2118877" y="4251336"/>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custDataLst>
              <p:tags r:id="rId9"/>
            </p:custDataLst>
          </p:nvPr>
        </p:nvGrpSpPr>
        <p:grpSpPr>
          <a:xfrm>
            <a:off x="1319207" y="4628673"/>
            <a:ext cx="4292610" cy="716075"/>
            <a:chOff x="1094919" y="4974565"/>
            <a:chExt cx="4292610" cy="716075"/>
          </a:xfrm>
        </p:grpSpPr>
        <p:sp>
          <p:nvSpPr>
            <p:cNvPr id="40" name="文本框 39"/>
            <p:cNvSpPr txBox="1"/>
            <p:nvPr>
              <p:custDataLst>
                <p:tags r:id="rId10"/>
              </p:custDataLst>
            </p:nvPr>
          </p:nvSpPr>
          <p:spPr>
            <a:xfrm>
              <a:off x="2118876" y="4974565"/>
              <a:ext cx="3268653" cy="687577"/>
            </a:xfrm>
            <a:prstGeom prst="rect">
              <a:avLst/>
            </a:prstGeom>
            <a:noFill/>
          </p:spPr>
          <p:txBody>
            <a:bodyPr wrap="square" rtlCol="0" anchor="ctr" anchorCtr="0">
              <a:normAutofit/>
            </a:bodyPr>
            <a:lstStyle/>
            <a:p>
              <a:r>
                <a:rPr lang="zh-CN" altLang="en-US" sz="2400" dirty="0">
                  <a:solidFill>
                    <a:schemeClr val="accent1"/>
                  </a:solidFill>
                </a:rPr>
                <a:t>布局细节</a:t>
              </a:r>
              <a:endParaRPr lang="zh-CN" altLang="en-US" sz="2400" dirty="0">
                <a:solidFill>
                  <a:schemeClr val="accent1"/>
                </a:solidFill>
              </a:endParaRPr>
            </a:p>
          </p:txBody>
        </p:sp>
        <p:sp>
          <p:nvSpPr>
            <p:cNvPr id="41" name="椭圆 40"/>
            <p:cNvSpPr/>
            <p:nvPr>
              <p:custDataLst>
                <p:tags r:id="rId11"/>
              </p:custDataLst>
            </p:nvPr>
          </p:nvSpPr>
          <p:spPr>
            <a:xfrm>
              <a:off x="1094919" y="5003063"/>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C</a:t>
              </a:r>
              <a:endParaRPr lang="zh-CN" altLang="en-US" sz="2400" dirty="0">
                <a:solidFill>
                  <a:schemeClr val="accent1"/>
                </a:solidFill>
              </a:endParaRPr>
            </a:p>
          </p:txBody>
        </p:sp>
        <p:cxnSp>
          <p:nvCxnSpPr>
            <p:cNvPr id="42" name="直接连接符 41"/>
            <p:cNvCxnSpPr/>
            <p:nvPr>
              <p:custDataLst>
                <p:tags r:id="rId12"/>
              </p:custDataLst>
            </p:nvPr>
          </p:nvCxnSpPr>
          <p:spPr>
            <a:xfrm>
              <a:off x="2118877" y="5662142"/>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custDataLst>
              <p:tags r:id="rId13"/>
            </p:custDataLst>
          </p:nvPr>
        </p:nvGrpSpPr>
        <p:grpSpPr>
          <a:xfrm>
            <a:off x="6805607" y="4628673"/>
            <a:ext cx="4292610" cy="716075"/>
            <a:chOff x="1094919" y="6385369"/>
            <a:chExt cx="4292610" cy="716075"/>
          </a:xfrm>
        </p:grpSpPr>
        <p:sp>
          <p:nvSpPr>
            <p:cNvPr id="44" name="文本框 43"/>
            <p:cNvSpPr txBox="1"/>
            <p:nvPr>
              <p:custDataLst>
                <p:tags r:id="rId14"/>
              </p:custDataLst>
            </p:nvPr>
          </p:nvSpPr>
          <p:spPr>
            <a:xfrm>
              <a:off x="2118876" y="6385369"/>
              <a:ext cx="3268653" cy="687577"/>
            </a:xfrm>
            <a:prstGeom prst="rect">
              <a:avLst/>
            </a:prstGeom>
            <a:noFill/>
          </p:spPr>
          <p:txBody>
            <a:bodyPr wrap="square" rtlCol="0" anchor="ctr" anchorCtr="0">
              <a:normAutofit/>
            </a:bodyPr>
            <a:lstStyle/>
            <a:p>
              <a:r>
                <a:rPr lang="zh-CN" altLang="en-US" sz="2400" dirty="0">
                  <a:solidFill>
                    <a:schemeClr val="accent1"/>
                  </a:solidFill>
                </a:rPr>
                <a:t>网页自适应</a:t>
              </a:r>
              <a:endParaRPr lang="zh-CN" altLang="en-US" sz="2400" dirty="0">
                <a:solidFill>
                  <a:schemeClr val="accent1"/>
                </a:solidFill>
              </a:endParaRPr>
            </a:p>
          </p:txBody>
        </p:sp>
        <p:sp>
          <p:nvSpPr>
            <p:cNvPr id="45" name="椭圆 44"/>
            <p:cNvSpPr/>
            <p:nvPr>
              <p:custDataLst>
                <p:tags r:id="rId15"/>
              </p:custDataLst>
            </p:nvPr>
          </p:nvSpPr>
          <p:spPr>
            <a:xfrm>
              <a:off x="1094919" y="6413867"/>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D</a:t>
              </a:r>
              <a:endParaRPr lang="zh-CN" altLang="en-US" sz="2400" dirty="0">
                <a:solidFill>
                  <a:schemeClr val="accent1"/>
                </a:solidFill>
              </a:endParaRPr>
            </a:p>
          </p:txBody>
        </p:sp>
        <p:cxnSp>
          <p:nvCxnSpPr>
            <p:cNvPr id="46" name="直接连接符 45"/>
            <p:cNvCxnSpPr/>
            <p:nvPr>
              <p:custDataLst>
                <p:tags r:id="rId16"/>
              </p:custDataLst>
            </p:nvPr>
          </p:nvCxnSpPr>
          <p:spPr>
            <a:xfrm>
              <a:off x="2118877" y="7072946"/>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custDataLst>
              <p:tags r:id="rId17"/>
            </p:custDataLst>
          </p:nvPr>
        </p:nvSpPr>
        <p:spPr>
          <a:xfrm>
            <a:off x="2703840" y="602565"/>
            <a:ext cx="2515624" cy="1011341"/>
          </a:xfrm>
          <a:prstGeom prst="rect">
            <a:avLst/>
          </a:prstGeom>
          <a:noFill/>
        </p:spPr>
        <p:txBody>
          <a:bodyPr wrap="square" rtlCol="0" anchor="ctr" anchorCtr="0">
            <a:normAutofit fontScale="80000"/>
          </a:bodyPr>
          <a:lstStyle/>
          <a:p>
            <a:r>
              <a:rPr lang="zh-CN" altLang="en-US" sz="5400" dirty="0">
                <a:solidFill>
                  <a:schemeClr val="accent1"/>
                </a:solidFill>
                <a:latin typeface="+mj-lt"/>
                <a:ea typeface="+mj-ea"/>
                <a:cs typeface="+mj-cs"/>
              </a:rPr>
              <a:t>设计风格</a:t>
            </a:r>
            <a:endParaRPr lang="zh-CN" altLang="en-US" sz="5400" dirty="0">
              <a:solidFill>
                <a:schemeClr val="accent1"/>
              </a:solidFill>
              <a:latin typeface="+mj-lt"/>
              <a:ea typeface="+mj-ea"/>
              <a:cs typeface="+mj-cs"/>
            </a:endParaRPr>
          </a:p>
        </p:txBody>
      </p:sp>
      <p:grpSp>
        <p:nvGrpSpPr>
          <p:cNvPr id="56" name="组合 55"/>
          <p:cNvGrpSpPr/>
          <p:nvPr>
            <p:custDataLst>
              <p:tags r:id="rId18"/>
            </p:custDataLst>
          </p:nvPr>
        </p:nvGrpSpPr>
        <p:grpSpPr>
          <a:xfrm>
            <a:off x="1181183" y="422884"/>
            <a:ext cx="1370706" cy="1370706"/>
            <a:chOff x="2549479" y="994914"/>
            <a:chExt cx="1435100" cy="1435100"/>
          </a:xfrm>
        </p:grpSpPr>
        <p:sp>
          <p:nvSpPr>
            <p:cNvPr id="57" name="椭圆 56"/>
            <p:cNvSpPr/>
            <p:nvPr>
              <p:custDataLst>
                <p:tags r:id="rId19"/>
              </p:custDataLst>
            </p:nvPr>
          </p:nvSpPr>
          <p:spPr>
            <a:xfrm>
              <a:off x="2549479" y="994914"/>
              <a:ext cx="1435100" cy="1435100"/>
            </a:xfrm>
            <a:prstGeom prst="ellipse">
              <a:avLst/>
            </a:prstGeom>
            <a:ln w="19050">
              <a:solidFill>
                <a:srgbClr val="FEFDFD">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58" name="KSO_Shape"/>
            <p:cNvSpPr/>
            <p:nvPr>
              <p:custDataLst>
                <p:tags r:id="rId20"/>
              </p:custDataLst>
            </p:nvPr>
          </p:nvSpPr>
          <p:spPr bwMode="auto">
            <a:xfrm>
              <a:off x="2889204" y="1371162"/>
              <a:ext cx="755650" cy="682604"/>
            </a:xfrm>
            <a:custGeom>
              <a:avLst/>
              <a:gdLst>
                <a:gd name="T0" fmla="*/ 2147483646 w 6610"/>
                <a:gd name="T1" fmla="*/ 2147483646 h 5970"/>
                <a:gd name="T2" fmla="*/ 2147483646 w 6610"/>
                <a:gd name="T3" fmla="*/ 909645345 h 5970"/>
                <a:gd name="T4" fmla="*/ 2147483646 w 6610"/>
                <a:gd name="T5" fmla="*/ 215446673 h 5970"/>
                <a:gd name="T6" fmla="*/ 2147483646 w 6610"/>
                <a:gd name="T7" fmla="*/ 2147483646 h 5970"/>
                <a:gd name="T8" fmla="*/ 2147483646 w 6610"/>
                <a:gd name="T9" fmla="*/ 2147483646 h 5970"/>
                <a:gd name="T10" fmla="*/ 2147483646 w 6610"/>
                <a:gd name="T11" fmla="*/ 2147483646 h 5970"/>
                <a:gd name="T12" fmla="*/ 2147483646 w 6610"/>
                <a:gd name="T13" fmla="*/ 2147483646 h 5970"/>
                <a:gd name="T14" fmla="*/ 2147483646 w 6610"/>
                <a:gd name="T15" fmla="*/ 2147483646 h 5970"/>
                <a:gd name="T16" fmla="*/ 0 w 6610"/>
                <a:gd name="T17" fmla="*/ 2147483646 h 5970"/>
                <a:gd name="T18" fmla="*/ 2147483646 w 6610"/>
                <a:gd name="T19" fmla="*/ 2147483646 h 5970"/>
                <a:gd name="T20" fmla="*/ 2147483646 w 6610"/>
                <a:gd name="T21" fmla="*/ 2147483646 h 5970"/>
                <a:gd name="T22" fmla="*/ 2147483646 w 6610"/>
                <a:gd name="T23" fmla="*/ 2147483646 h 5970"/>
                <a:gd name="T24" fmla="*/ 2147483646 w 6610"/>
                <a:gd name="T25" fmla="*/ 2147483646 h 5970"/>
                <a:gd name="T26" fmla="*/ 2147483646 w 6610"/>
                <a:gd name="T27" fmla="*/ 2147483646 h 5970"/>
                <a:gd name="T28" fmla="*/ 2147483646 w 6610"/>
                <a:gd name="T29" fmla="*/ 2147483646 h 5970"/>
                <a:gd name="T30" fmla="*/ 2147483646 w 6610"/>
                <a:gd name="T31" fmla="*/ 2147483646 h 5970"/>
                <a:gd name="T32" fmla="*/ 2147483646 w 6610"/>
                <a:gd name="T33" fmla="*/ 2147483646 h 5970"/>
                <a:gd name="T34" fmla="*/ 2147483646 w 6610"/>
                <a:gd name="T35" fmla="*/ 2147483646 h 5970"/>
                <a:gd name="T36" fmla="*/ 2147483646 w 6610"/>
                <a:gd name="T37" fmla="*/ 2147483646 h 5970"/>
                <a:gd name="T38" fmla="*/ 2147483646 w 6610"/>
                <a:gd name="T39" fmla="*/ 2147483646 h 5970"/>
                <a:gd name="T40" fmla="*/ 2147483646 w 6610"/>
                <a:gd name="T41" fmla="*/ 2147483646 h 5970"/>
                <a:gd name="T42" fmla="*/ 2147483646 w 6610"/>
                <a:gd name="T43" fmla="*/ 2147483646 h 5970"/>
                <a:gd name="T44" fmla="*/ 2147483646 w 6610"/>
                <a:gd name="T45" fmla="*/ 2147483646 h 5970"/>
                <a:gd name="T46" fmla="*/ 2147483646 w 6610"/>
                <a:gd name="T47" fmla="*/ 2147483646 h 5970"/>
                <a:gd name="T48" fmla="*/ 2147483646 w 6610"/>
                <a:gd name="T49" fmla="*/ 2147483646 h 5970"/>
                <a:gd name="T50" fmla="*/ 2147483646 w 6610"/>
                <a:gd name="T51" fmla="*/ 2147483646 h 5970"/>
                <a:gd name="T52" fmla="*/ 2147483646 w 6610"/>
                <a:gd name="T53" fmla="*/ 2147483646 h 5970"/>
                <a:gd name="T54" fmla="*/ 2147483646 w 6610"/>
                <a:gd name="T55" fmla="*/ 2147483646 h 5970"/>
                <a:gd name="T56" fmla="*/ 2147483646 w 6610"/>
                <a:gd name="T57" fmla="*/ 2147483646 h 5970"/>
                <a:gd name="T58" fmla="*/ 2147483646 w 6610"/>
                <a:gd name="T59" fmla="*/ 2147483646 h 5970"/>
                <a:gd name="T60" fmla="*/ 2147483646 w 6610"/>
                <a:gd name="T61" fmla="*/ 2147483646 h 5970"/>
                <a:gd name="T62" fmla="*/ 2147483646 w 6610"/>
                <a:gd name="T63" fmla="*/ 2147483646 h 5970"/>
                <a:gd name="T64" fmla="*/ 2147483646 w 6610"/>
                <a:gd name="T65" fmla="*/ 2147483646 h 5970"/>
                <a:gd name="T66" fmla="*/ 2147483646 w 6610"/>
                <a:gd name="T67" fmla="*/ 2147483646 h 5970"/>
                <a:gd name="T68" fmla="*/ 2147483646 w 6610"/>
                <a:gd name="T69" fmla="*/ 2147483646 h 5970"/>
                <a:gd name="T70" fmla="*/ 2147483646 w 6610"/>
                <a:gd name="T71" fmla="*/ 2147483646 h 5970"/>
                <a:gd name="T72" fmla="*/ 2147483646 w 6610"/>
                <a:gd name="T73" fmla="*/ 2147483646 h 5970"/>
                <a:gd name="T74" fmla="*/ 2147483646 w 6610"/>
                <a:gd name="T75" fmla="*/ 2147483646 h 5970"/>
                <a:gd name="T76" fmla="*/ 2147483646 w 6610"/>
                <a:gd name="T77" fmla="*/ 2147483646 h 5970"/>
                <a:gd name="T78" fmla="*/ 2147483646 w 6610"/>
                <a:gd name="T79" fmla="*/ 2147483646 h 5970"/>
                <a:gd name="T80" fmla="*/ 2147483646 w 6610"/>
                <a:gd name="T81" fmla="*/ 2147483646 h 5970"/>
                <a:gd name="T82" fmla="*/ 2147483646 w 6610"/>
                <a:gd name="T83" fmla="*/ 2147483646 h 5970"/>
                <a:gd name="T84" fmla="*/ 2147483646 w 6610"/>
                <a:gd name="T85" fmla="*/ 2147483646 h 5970"/>
                <a:gd name="T86" fmla="*/ 2147483646 w 6610"/>
                <a:gd name="T87" fmla="*/ 2147483646 h 5970"/>
                <a:gd name="T88" fmla="*/ 2147483646 w 6610"/>
                <a:gd name="T89" fmla="*/ 2147483646 h 5970"/>
                <a:gd name="T90" fmla="*/ 2147483646 w 6610"/>
                <a:gd name="T91" fmla="*/ 2147483646 h 5970"/>
                <a:gd name="T92" fmla="*/ 2147483646 w 6610"/>
                <a:gd name="T93" fmla="*/ 2147483646 h 5970"/>
                <a:gd name="T94" fmla="*/ 2147483646 w 6610"/>
                <a:gd name="T95" fmla="*/ 2147483646 h 5970"/>
                <a:gd name="T96" fmla="*/ 2147483646 w 6610"/>
                <a:gd name="T97" fmla="*/ 2147483646 h 5970"/>
                <a:gd name="T98" fmla="*/ 2147483646 w 6610"/>
                <a:gd name="T99" fmla="*/ 2147483646 h 5970"/>
                <a:gd name="T100" fmla="*/ 2147483646 w 6610"/>
                <a:gd name="T101" fmla="*/ 2147483646 h 5970"/>
                <a:gd name="T102" fmla="*/ 2147483646 w 6610"/>
                <a:gd name="T103" fmla="*/ 2147483646 h 5970"/>
                <a:gd name="T104" fmla="*/ 2147483646 w 6610"/>
                <a:gd name="T105" fmla="*/ 2147483646 h 5970"/>
                <a:gd name="T106" fmla="*/ 2147483646 w 6610"/>
                <a:gd name="T107" fmla="*/ 2147483646 h 5970"/>
                <a:gd name="T108" fmla="*/ 2147483646 w 6610"/>
                <a:gd name="T109" fmla="*/ 2147483646 h 5970"/>
                <a:gd name="T110" fmla="*/ 2147483646 w 6610"/>
                <a:gd name="T111" fmla="*/ 2147483646 h 5970"/>
                <a:gd name="T112" fmla="*/ 2147483646 w 6610"/>
                <a:gd name="T113" fmla="*/ 2147483646 h 5970"/>
                <a:gd name="T114" fmla="*/ 2147483646 w 6610"/>
                <a:gd name="T115" fmla="*/ 2147483646 h 5970"/>
                <a:gd name="T116" fmla="*/ 2147483646 w 6610"/>
                <a:gd name="T117" fmla="*/ 2147483646 h 5970"/>
                <a:gd name="T118" fmla="*/ 2147483646 w 6610"/>
                <a:gd name="T119" fmla="*/ 2147483646 h 5970"/>
                <a:gd name="T120" fmla="*/ 2147483646 w 6610"/>
                <a:gd name="T121" fmla="*/ 2147483646 h 5970"/>
                <a:gd name="T122" fmla="*/ 2147483646 w 6610"/>
                <a:gd name="T123" fmla="*/ 2147483646 h 5970"/>
                <a:gd name="T124" fmla="*/ 2147483646 w 6610"/>
                <a:gd name="T125" fmla="*/ 2147483646 h 59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610" h="5970">
                  <a:moveTo>
                    <a:pt x="75" y="997"/>
                  </a:moveTo>
                  <a:lnTo>
                    <a:pt x="2325" y="994"/>
                  </a:lnTo>
                  <a:lnTo>
                    <a:pt x="2339" y="992"/>
                  </a:lnTo>
                  <a:lnTo>
                    <a:pt x="2352" y="990"/>
                  </a:lnTo>
                  <a:lnTo>
                    <a:pt x="2363" y="984"/>
                  </a:lnTo>
                  <a:lnTo>
                    <a:pt x="2374" y="979"/>
                  </a:lnTo>
                  <a:lnTo>
                    <a:pt x="2383" y="971"/>
                  </a:lnTo>
                  <a:lnTo>
                    <a:pt x="2390" y="962"/>
                  </a:lnTo>
                  <a:lnTo>
                    <a:pt x="2396" y="951"/>
                  </a:lnTo>
                  <a:lnTo>
                    <a:pt x="2401" y="936"/>
                  </a:lnTo>
                  <a:lnTo>
                    <a:pt x="2608" y="258"/>
                  </a:lnTo>
                  <a:lnTo>
                    <a:pt x="2624" y="226"/>
                  </a:lnTo>
                  <a:lnTo>
                    <a:pt x="2643" y="196"/>
                  </a:lnTo>
                  <a:lnTo>
                    <a:pt x="2661" y="168"/>
                  </a:lnTo>
                  <a:lnTo>
                    <a:pt x="2681" y="142"/>
                  </a:lnTo>
                  <a:lnTo>
                    <a:pt x="2703" y="118"/>
                  </a:lnTo>
                  <a:lnTo>
                    <a:pt x="2724" y="96"/>
                  </a:lnTo>
                  <a:lnTo>
                    <a:pt x="2748" y="77"/>
                  </a:lnTo>
                  <a:lnTo>
                    <a:pt x="2773" y="59"/>
                  </a:lnTo>
                  <a:lnTo>
                    <a:pt x="2786" y="52"/>
                  </a:lnTo>
                  <a:lnTo>
                    <a:pt x="2799" y="45"/>
                  </a:lnTo>
                  <a:lnTo>
                    <a:pt x="2813" y="38"/>
                  </a:lnTo>
                  <a:lnTo>
                    <a:pt x="2826" y="32"/>
                  </a:lnTo>
                  <a:lnTo>
                    <a:pt x="2840" y="26"/>
                  </a:lnTo>
                  <a:lnTo>
                    <a:pt x="2856" y="22"/>
                  </a:lnTo>
                  <a:lnTo>
                    <a:pt x="2870" y="18"/>
                  </a:lnTo>
                  <a:lnTo>
                    <a:pt x="2885" y="14"/>
                  </a:lnTo>
                  <a:lnTo>
                    <a:pt x="2900" y="11"/>
                  </a:lnTo>
                  <a:lnTo>
                    <a:pt x="2917" y="9"/>
                  </a:lnTo>
                  <a:lnTo>
                    <a:pt x="2933" y="8"/>
                  </a:lnTo>
                  <a:lnTo>
                    <a:pt x="2949" y="7"/>
                  </a:lnTo>
                  <a:lnTo>
                    <a:pt x="2967" y="6"/>
                  </a:lnTo>
                  <a:lnTo>
                    <a:pt x="2984" y="7"/>
                  </a:lnTo>
                  <a:lnTo>
                    <a:pt x="3020" y="9"/>
                  </a:lnTo>
                  <a:lnTo>
                    <a:pt x="4496" y="0"/>
                  </a:lnTo>
                  <a:lnTo>
                    <a:pt x="4496" y="290"/>
                  </a:lnTo>
                  <a:lnTo>
                    <a:pt x="3096" y="294"/>
                  </a:lnTo>
                  <a:lnTo>
                    <a:pt x="3078" y="297"/>
                  </a:lnTo>
                  <a:lnTo>
                    <a:pt x="3061" y="301"/>
                  </a:lnTo>
                  <a:lnTo>
                    <a:pt x="3045" y="305"/>
                  </a:lnTo>
                  <a:lnTo>
                    <a:pt x="3029" y="311"/>
                  </a:lnTo>
                  <a:lnTo>
                    <a:pt x="3015" y="317"/>
                  </a:lnTo>
                  <a:lnTo>
                    <a:pt x="3001" y="324"/>
                  </a:lnTo>
                  <a:lnTo>
                    <a:pt x="2987" y="332"/>
                  </a:lnTo>
                  <a:lnTo>
                    <a:pt x="2975" y="341"/>
                  </a:lnTo>
                  <a:lnTo>
                    <a:pt x="2963" y="350"/>
                  </a:lnTo>
                  <a:lnTo>
                    <a:pt x="2952" y="361"/>
                  </a:lnTo>
                  <a:lnTo>
                    <a:pt x="2941" y="372"/>
                  </a:lnTo>
                  <a:lnTo>
                    <a:pt x="2931" y="384"/>
                  </a:lnTo>
                  <a:lnTo>
                    <a:pt x="2922" y="397"/>
                  </a:lnTo>
                  <a:lnTo>
                    <a:pt x="2915" y="411"/>
                  </a:lnTo>
                  <a:lnTo>
                    <a:pt x="2907" y="425"/>
                  </a:lnTo>
                  <a:lnTo>
                    <a:pt x="2900" y="440"/>
                  </a:lnTo>
                  <a:lnTo>
                    <a:pt x="2764" y="903"/>
                  </a:lnTo>
                  <a:lnTo>
                    <a:pt x="2759" y="926"/>
                  </a:lnTo>
                  <a:lnTo>
                    <a:pt x="2758" y="936"/>
                  </a:lnTo>
                  <a:lnTo>
                    <a:pt x="2757" y="945"/>
                  </a:lnTo>
                  <a:lnTo>
                    <a:pt x="2758" y="954"/>
                  </a:lnTo>
                  <a:lnTo>
                    <a:pt x="2759" y="962"/>
                  </a:lnTo>
                  <a:lnTo>
                    <a:pt x="2762" y="969"/>
                  </a:lnTo>
                  <a:lnTo>
                    <a:pt x="2764" y="975"/>
                  </a:lnTo>
                  <a:lnTo>
                    <a:pt x="2768" y="980"/>
                  </a:lnTo>
                  <a:lnTo>
                    <a:pt x="2773" y="984"/>
                  </a:lnTo>
                  <a:lnTo>
                    <a:pt x="2777" y="988"/>
                  </a:lnTo>
                  <a:lnTo>
                    <a:pt x="2783" y="991"/>
                  </a:lnTo>
                  <a:lnTo>
                    <a:pt x="2790" y="992"/>
                  </a:lnTo>
                  <a:lnTo>
                    <a:pt x="2798" y="993"/>
                  </a:lnTo>
                  <a:lnTo>
                    <a:pt x="2805" y="994"/>
                  </a:lnTo>
                  <a:lnTo>
                    <a:pt x="2814" y="993"/>
                  </a:lnTo>
                  <a:lnTo>
                    <a:pt x="3285" y="993"/>
                  </a:lnTo>
                  <a:lnTo>
                    <a:pt x="3024" y="5390"/>
                  </a:lnTo>
                  <a:lnTo>
                    <a:pt x="368" y="5390"/>
                  </a:lnTo>
                  <a:lnTo>
                    <a:pt x="75" y="997"/>
                  </a:lnTo>
                  <a:close/>
                  <a:moveTo>
                    <a:pt x="761" y="5970"/>
                  </a:moveTo>
                  <a:lnTo>
                    <a:pt x="6022" y="5945"/>
                  </a:lnTo>
                  <a:lnTo>
                    <a:pt x="6091" y="5938"/>
                  </a:lnTo>
                  <a:lnTo>
                    <a:pt x="6156" y="5934"/>
                  </a:lnTo>
                  <a:lnTo>
                    <a:pt x="6272" y="5928"/>
                  </a:lnTo>
                  <a:lnTo>
                    <a:pt x="6324" y="5923"/>
                  </a:lnTo>
                  <a:lnTo>
                    <a:pt x="6348" y="5920"/>
                  </a:lnTo>
                  <a:lnTo>
                    <a:pt x="6371" y="5917"/>
                  </a:lnTo>
                  <a:lnTo>
                    <a:pt x="6392" y="5912"/>
                  </a:lnTo>
                  <a:lnTo>
                    <a:pt x="6413" y="5907"/>
                  </a:lnTo>
                  <a:lnTo>
                    <a:pt x="6433" y="5901"/>
                  </a:lnTo>
                  <a:lnTo>
                    <a:pt x="6451" y="5894"/>
                  </a:lnTo>
                  <a:lnTo>
                    <a:pt x="6469" y="5886"/>
                  </a:lnTo>
                  <a:lnTo>
                    <a:pt x="6485" y="5876"/>
                  </a:lnTo>
                  <a:lnTo>
                    <a:pt x="6501" y="5865"/>
                  </a:lnTo>
                  <a:lnTo>
                    <a:pt x="6515" y="5852"/>
                  </a:lnTo>
                  <a:lnTo>
                    <a:pt x="6529" y="5838"/>
                  </a:lnTo>
                  <a:lnTo>
                    <a:pt x="6541" y="5822"/>
                  </a:lnTo>
                  <a:lnTo>
                    <a:pt x="6552" y="5804"/>
                  </a:lnTo>
                  <a:lnTo>
                    <a:pt x="6563" y="5784"/>
                  </a:lnTo>
                  <a:lnTo>
                    <a:pt x="6572" y="5761"/>
                  </a:lnTo>
                  <a:lnTo>
                    <a:pt x="6580" y="5737"/>
                  </a:lnTo>
                  <a:lnTo>
                    <a:pt x="6588" y="5710"/>
                  </a:lnTo>
                  <a:lnTo>
                    <a:pt x="6594" y="5681"/>
                  </a:lnTo>
                  <a:lnTo>
                    <a:pt x="6600" y="5649"/>
                  </a:lnTo>
                  <a:lnTo>
                    <a:pt x="6604" y="5614"/>
                  </a:lnTo>
                  <a:lnTo>
                    <a:pt x="6608" y="5576"/>
                  </a:lnTo>
                  <a:lnTo>
                    <a:pt x="6610" y="5535"/>
                  </a:lnTo>
                  <a:lnTo>
                    <a:pt x="0" y="5560"/>
                  </a:lnTo>
                  <a:lnTo>
                    <a:pt x="1" y="5599"/>
                  </a:lnTo>
                  <a:lnTo>
                    <a:pt x="5" y="5634"/>
                  </a:lnTo>
                  <a:lnTo>
                    <a:pt x="10" y="5666"/>
                  </a:lnTo>
                  <a:lnTo>
                    <a:pt x="17" y="5697"/>
                  </a:lnTo>
                  <a:lnTo>
                    <a:pt x="25" y="5725"/>
                  </a:lnTo>
                  <a:lnTo>
                    <a:pt x="35" y="5752"/>
                  </a:lnTo>
                  <a:lnTo>
                    <a:pt x="47" y="5776"/>
                  </a:lnTo>
                  <a:lnTo>
                    <a:pt x="60" y="5799"/>
                  </a:lnTo>
                  <a:lnTo>
                    <a:pt x="76" y="5818"/>
                  </a:lnTo>
                  <a:lnTo>
                    <a:pt x="91" y="5838"/>
                  </a:lnTo>
                  <a:lnTo>
                    <a:pt x="110" y="5854"/>
                  </a:lnTo>
                  <a:lnTo>
                    <a:pt x="128" y="5870"/>
                  </a:lnTo>
                  <a:lnTo>
                    <a:pt x="149" y="5884"/>
                  </a:lnTo>
                  <a:lnTo>
                    <a:pt x="171" y="5897"/>
                  </a:lnTo>
                  <a:lnTo>
                    <a:pt x="195" y="5908"/>
                  </a:lnTo>
                  <a:lnTo>
                    <a:pt x="219" y="5918"/>
                  </a:lnTo>
                  <a:lnTo>
                    <a:pt x="245" y="5926"/>
                  </a:lnTo>
                  <a:lnTo>
                    <a:pt x="272" y="5934"/>
                  </a:lnTo>
                  <a:lnTo>
                    <a:pt x="300" y="5941"/>
                  </a:lnTo>
                  <a:lnTo>
                    <a:pt x="329" y="5946"/>
                  </a:lnTo>
                  <a:lnTo>
                    <a:pt x="360" y="5952"/>
                  </a:lnTo>
                  <a:lnTo>
                    <a:pt x="391" y="5955"/>
                  </a:lnTo>
                  <a:lnTo>
                    <a:pt x="424" y="5958"/>
                  </a:lnTo>
                  <a:lnTo>
                    <a:pt x="458" y="5961"/>
                  </a:lnTo>
                  <a:lnTo>
                    <a:pt x="528" y="5965"/>
                  </a:lnTo>
                  <a:lnTo>
                    <a:pt x="602" y="5968"/>
                  </a:lnTo>
                  <a:lnTo>
                    <a:pt x="761" y="5970"/>
                  </a:lnTo>
                  <a:close/>
                  <a:moveTo>
                    <a:pt x="3808" y="5384"/>
                  </a:moveTo>
                  <a:lnTo>
                    <a:pt x="5889" y="5370"/>
                  </a:lnTo>
                  <a:lnTo>
                    <a:pt x="5924" y="5366"/>
                  </a:lnTo>
                  <a:lnTo>
                    <a:pt x="5958" y="5361"/>
                  </a:lnTo>
                  <a:lnTo>
                    <a:pt x="5989" y="5354"/>
                  </a:lnTo>
                  <a:lnTo>
                    <a:pt x="6019" y="5347"/>
                  </a:lnTo>
                  <a:lnTo>
                    <a:pt x="6047" y="5339"/>
                  </a:lnTo>
                  <a:lnTo>
                    <a:pt x="6073" y="5330"/>
                  </a:lnTo>
                  <a:lnTo>
                    <a:pt x="6099" y="5319"/>
                  </a:lnTo>
                  <a:lnTo>
                    <a:pt x="6123" y="5308"/>
                  </a:lnTo>
                  <a:lnTo>
                    <a:pt x="6144" y="5295"/>
                  </a:lnTo>
                  <a:lnTo>
                    <a:pt x="6165" y="5282"/>
                  </a:lnTo>
                  <a:lnTo>
                    <a:pt x="6185" y="5267"/>
                  </a:lnTo>
                  <a:lnTo>
                    <a:pt x="6203" y="5251"/>
                  </a:lnTo>
                  <a:lnTo>
                    <a:pt x="6220" y="5234"/>
                  </a:lnTo>
                  <a:lnTo>
                    <a:pt x="6235" y="5215"/>
                  </a:lnTo>
                  <a:lnTo>
                    <a:pt x="6250" y="5197"/>
                  </a:lnTo>
                  <a:lnTo>
                    <a:pt x="6263" y="5176"/>
                  </a:lnTo>
                  <a:lnTo>
                    <a:pt x="6276" y="5154"/>
                  </a:lnTo>
                  <a:lnTo>
                    <a:pt x="6288" y="5131"/>
                  </a:lnTo>
                  <a:lnTo>
                    <a:pt x="6297" y="5107"/>
                  </a:lnTo>
                  <a:lnTo>
                    <a:pt x="6307" y="5082"/>
                  </a:lnTo>
                  <a:lnTo>
                    <a:pt x="6316" y="5055"/>
                  </a:lnTo>
                  <a:lnTo>
                    <a:pt x="6324" y="5027"/>
                  </a:lnTo>
                  <a:lnTo>
                    <a:pt x="6330" y="4998"/>
                  </a:lnTo>
                  <a:lnTo>
                    <a:pt x="6337" y="4967"/>
                  </a:lnTo>
                  <a:lnTo>
                    <a:pt x="6342" y="4936"/>
                  </a:lnTo>
                  <a:lnTo>
                    <a:pt x="6348" y="4902"/>
                  </a:lnTo>
                  <a:lnTo>
                    <a:pt x="6352" y="4868"/>
                  </a:lnTo>
                  <a:lnTo>
                    <a:pt x="6355" y="4832"/>
                  </a:lnTo>
                  <a:lnTo>
                    <a:pt x="6362" y="4755"/>
                  </a:lnTo>
                  <a:lnTo>
                    <a:pt x="6367" y="4673"/>
                  </a:lnTo>
                  <a:lnTo>
                    <a:pt x="3325" y="4678"/>
                  </a:lnTo>
                  <a:lnTo>
                    <a:pt x="3323" y="4758"/>
                  </a:lnTo>
                  <a:lnTo>
                    <a:pt x="3323" y="4796"/>
                  </a:lnTo>
                  <a:lnTo>
                    <a:pt x="3324" y="4833"/>
                  </a:lnTo>
                  <a:lnTo>
                    <a:pt x="3325" y="4868"/>
                  </a:lnTo>
                  <a:lnTo>
                    <a:pt x="3327" y="4902"/>
                  </a:lnTo>
                  <a:lnTo>
                    <a:pt x="3331" y="4935"/>
                  </a:lnTo>
                  <a:lnTo>
                    <a:pt x="3334" y="4966"/>
                  </a:lnTo>
                  <a:lnTo>
                    <a:pt x="3338" y="4997"/>
                  </a:lnTo>
                  <a:lnTo>
                    <a:pt x="3345" y="5026"/>
                  </a:lnTo>
                  <a:lnTo>
                    <a:pt x="3351" y="5054"/>
                  </a:lnTo>
                  <a:lnTo>
                    <a:pt x="3359" y="5080"/>
                  </a:lnTo>
                  <a:lnTo>
                    <a:pt x="3368" y="5106"/>
                  </a:lnTo>
                  <a:lnTo>
                    <a:pt x="3378" y="5130"/>
                  </a:lnTo>
                  <a:lnTo>
                    <a:pt x="3390" y="5153"/>
                  </a:lnTo>
                  <a:lnTo>
                    <a:pt x="3402" y="5175"/>
                  </a:lnTo>
                  <a:lnTo>
                    <a:pt x="3416" y="5196"/>
                  </a:lnTo>
                  <a:lnTo>
                    <a:pt x="3430" y="5215"/>
                  </a:lnTo>
                  <a:lnTo>
                    <a:pt x="3446" y="5234"/>
                  </a:lnTo>
                  <a:lnTo>
                    <a:pt x="3465" y="5251"/>
                  </a:lnTo>
                  <a:lnTo>
                    <a:pt x="3485" y="5268"/>
                  </a:lnTo>
                  <a:lnTo>
                    <a:pt x="3505" y="5283"/>
                  </a:lnTo>
                  <a:lnTo>
                    <a:pt x="3527" y="5298"/>
                  </a:lnTo>
                  <a:lnTo>
                    <a:pt x="3551" y="5311"/>
                  </a:lnTo>
                  <a:lnTo>
                    <a:pt x="3578" y="5323"/>
                  </a:lnTo>
                  <a:lnTo>
                    <a:pt x="3605" y="5335"/>
                  </a:lnTo>
                  <a:lnTo>
                    <a:pt x="3634" y="5345"/>
                  </a:lnTo>
                  <a:lnTo>
                    <a:pt x="3665" y="5355"/>
                  </a:lnTo>
                  <a:lnTo>
                    <a:pt x="3698" y="5364"/>
                  </a:lnTo>
                  <a:lnTo>
                    <a:pt x="3733" y="5371"/>
                  </a:lnTo>
                  <a:lnTo>
                    <a:pt x="3770" y="5378"/>
                  </a:lnTo>
                  <a:lnTo>
                    <a:pt x="3808" y="5384"/>
                  </a:lnTo>
                  <a:close/>
                  <a:moveTo>
                    <a:pt x="3655" y="3635"/>
                  </a:moveTo>
                  <a:lnTo>
                    <a:pt x="3655" y="3635"/>
                  </a:lnTo>
                  <a:lnTo>
                    <a:pt x="3633" y="3636"/>
                  </a:lnTo>
                  <a:lnTo>
                    <a:pt x="3611" y="3639"/>
                  </a:lnTo>
                  <a:lnTo>
                    <a:pt x="3590" y="3642"/>
                  </a:lnTo>
                  <a:lnTo>
                    <a:pt x="3569" y="3646"/>
                  </a:lnTo>
                  <a:lnTo>
                    <a:pt x="3549" y="3650"/>
                  </a:lnTo>
                  <a:lnTo>
                    <a:pt x="3529" y="3655"/>
                  </a:lnTo>
                  <a:lnTo>
                    <a:pt x="3510" y="3661"/>
                  </a:lnTo>
                  <a:lnTo>
                    <a:pt x="3491" y="3667"/>
                  </a:lnTo>
                  <a:lnTo>
                    <a:pt x="3474" y="3675"/>
                  </a:lnTo>
                  <a:lnTo>
                    <a:pt x="3456" y="3683"/>
                  </a:lnTo>
                  <a:lnTo>
                    <a:pt x="3440" y="3691"/>
                  </a:lnTo>
                  <a:lnTo>
                    <a:pt x="3424" y="3700"/>
                  </a:lnTo>
                  <a:lnTo>
                    <a:pt x="3408" y="3710"/>
                  </a:lnTo>
                  <a:lnTo>
                    <a:pt x="3393" y="3721"/>
                  </a:lnTo>
                  <a:lnTo>
                    <a:pt x="3379" y="3733"/>
                  </a:lnTo>
                  <a:lnTo>
                    <a:pt x="3366" y="3745"/>
                  </a:lnTo>
                  <a:lnTo>
                    <a:pt x="3353" y="3758"/>
                  </a:lnTo>
                  <a:lnTo>
                    <a:pt x="3341" y="3772"/>
                  </a:lnTo>
                  <a:lnTo>
                    <a:pt x="3328" y="3788"/>
                  </a:lnTo>
                  <a:lnTo>
                    <a:pt x="3318" y="3803"/>
                  </a:lnTo>
                  <a:lnTo>
                    <a:pt x="3308" y="3819"/>
                  </a:lnTo>
                  <a:lnTo>
                    <a:pt x="3298" y="3837"/>
                  </a:lnTo>
                  <a:lnTo>
                    <a:pt x="3289" y="3854"/>
                  </a:lnTo>
                  <a:lnTo>
                    <a:pt x="3282" y="3874"/>
                  </a:lnTo>
                  <a:lnTo>
                    <a:pt x="3274" y="3894"/>
                  </a:lnTo>
                  <a:lnTo>
                    <a:pt x="3267" y="3914"/>
                  </a:lnTo>
                  <a:lnTo>
                    <a:pt x="3262" y="3936"/>
                  </a:lnTo>
                  <a:lnTo>
                    <a:pt x="3256" y="3959"/>
                  </a:lnTo>
                  <a:lnTo>
                    <a:pt x="3252" y="3982"/>
                  </a:lnTo>
                  <a:lnTo>
                    <a:pt x="3249" y="4007"/>
                  </a:lnTo>
                  <a:lnTo>
                    <a:pt x="3247" y="4032"/>
                  </a:lnTo>
                  <a:lnTo>
                    <a:pt x="3244" y="4058"/>
                  </a:lnTo>
                  <a:lnTo>
                    <a:pt x="3247" y="4084"/>
                  </a:lnTo>
                  <a:lnTo>
                    <a:pt x="3250" y="4109"/>
                  </a:lnTo>
                  <a:lnTo>
                    <a:pt x="3254" y="4132"/>
                  </a:lnTo>
                  <a:lnTo>
                    <a:pt x="3259" y="4155"/>
                  </a:lnTo>
                  <a:lnTo>
                    <a:pt x="3264" y="4176"/>
                  </a:lnTo>
                  <a:lnTo>
                    <a:pt x="3271" y="4197"/>
                  </a:lnTo>
                  <a:lnTo>
                    <a:pt x="3277" y="4217"/>
                  </a:lnTo>
                  <a:lnTo>
                    <a:pt x="3285" y="4237"/>
                  </a:lnTo>
                  <a:lnTo>
                    <a:pt x="3294" y="4255"/>
                  </a:lnTo>
                  <a:lnTo>
                    <a:pt x="3303" y="4271"/>
                  </a:lnTo>
                  <a:lnTo>
                    <a:pt x="3313" y="4289"/>
                  </a:lnTo>
                  <a:lnTo>
                    <a:pt x="3323" y="4304"/>
                  </a:lnTo>
                  <a:lnTo>
                    <a:pt x="3335" y="4320"/>
                  </a:lnTo>
                  <a:lnTo>
                    <a:pt x="3347" y="4334"/>
                  </a:lnTo>
                  <a:lnTo>
                    <a:pt x="3359" y="4347"/>
                  </a:lnTo>
                  <a:lnTo>
                    <a:pt x="3372" y="4359"/>
                  </a:lnTo>
                  <a:lnTo>
                    <a:pt x="3386" y="4371"/>
                  </a:lnTo>
                  <a:lnTo>
                    <a:pt x="3401" y="4383"/>
                  </a:lnTo>
                  <a:lnTo>
                    <a:pt x="3416" y="4393"/>
                  </a:lnTo>
                  <a:lnTo>
                    <a:pt x="3431" y="4403"/>
                  </a:lnTo>
                  <a:lnTo>
                    <a:pt x="3448" y="4412"/>
                  </a:lnTo>
                  <a:lnTo>
                    <a:pt x="3464" y="4420"/>
                  </a:lnTo>
                  <a:lnTo>
                    <a:pt x="3481" y="4429"/>
                  </a:lnTo>
                  <a:lnTo>
                    <a:pt x="3499" y="4435"/>
                  </a:lnTo>
                  <a:lnTo>
                    <a:pt x="3517" y="4443"/>
                  </a:lnTo>
                  <a:lnTo>
                    <a:pt x="3536" y="4448"/>
                  </a:lnTo>
                  <a:lnTo>
                    <a:pt x="3574" y="4459"/>
                  </a:lnTo>
                  <a:lnTo>
                    <a:pt x="3615" y="4468"/>
                  </a:lnTo>
                  <a:lnTo>
                    <a:pt x="3657" y="4475"/>
                  </a:lnTo>
                  <a:lnTo>
                    <a:pt x="3678" y="4472"/>
                  </a:lnTo>
                  <a:lnTo>
                    <a:pt x="3700" y="4470"/>
                  </a:lnTo>
                  <a:lnTo>
                    <a:pt x="3721" y="4466"/>
                  </a:lnTo>
                  <a:lnTo>
                    <a:pt x="3741" y="4462"/>
                  </a:lnTo>
                  <a:lnTo>
                    <a:pt x="3762" y="4456"/>
                  </a:lnTo>
                  <a:lnTo>
                    <a:pt x="3783" y="4451"/>
                  </a:lnTo>
                  <a:lnTo>
                    <a:pt x="3804" y="4443"/>
                  </a:lnTo>
                  <a:lnTo>
                    <a:pt x="3823" y="4435"/>
                  </a:lnTo>
                  <a:lnTo>
                    <a:pt x="3843" y="4427"/>
                  </a:lnTo>
                  <a:lnTo>
                    <a:pt x="3863" y="4418"/>
                  </a:lnTo>
                  <a:lnTo>
                    <a:pt x="3881" y="4407"/>
                  </a:lnTo>
                  <a:lnTo>
                    <a:pt x="3900" y="4396"/>
                  </a:lnTo>
                  <a:lnTo>
                    <a:pt x="3917" y="4384"/>
                  </a:lnTo>
                  <a:lnTo>
                    <a:pt x="3935" y="4372"/>
                  </a:lnTo>
                  <a:lnTo>
                    <a:pt x="3951" y="4358"/>
                  </a:lnTo>
                  <a:lnTo>
                    <a:pt x="3967" y="4344"/>
                  </a:lnTo>
                  <a:lnTo>
                    <a:pt x="3985" y="4358"/>
                  </a:lnTo>
                  <a:lnTo>
                    <a:pt x="4002" y="4372"/>
                  </a:lnTo>
                  <a:lnTo>
                    <a:pt x="4021" y="4384"/>
                  </a:lnTo>
                  <a:lnTo>
                    <a:pt x="4040" y="4396"/>
                  </a:lnTo>
                  <a:lnTo>
                    <a:pt x="4058" y="4408"/>
                  </a:lnTo>
                  <a:lnTo>
                    <a:pt x="4078" y="4418"/>
                  </a:lnTo>
                  <a:lnTo>
                    <a:pt x="4096" y="4428"/>
                  </a:lnTo>
                  <a:lnTo>
                    <a:pt x="4116" y="4436"/>
                  </a:lnTo>
                  <a:lnTo>
                    <a:pt x="4137" y="4444"/>
                  </a:lnTo>
                  <a:lnTo>
                    <a:pt x="4156" y="4452"/>
                  </a:lnTo>
                  <a:lnTo>
                    <a:pt x="4177" y="4457"/>
                  </a:lnTo>
                  <a:lnTo>
                    <a:pt x="4199" y="4463"/>
                  </a:lnTo>
                  <a:lnTo>
                    <a:pt x="4221" y="4468"/>
                  </a:lnTo>
                  <a:lnTo>
                    <a:pt x="4243" y="4471"/>
                  </a:lnTo>
                  <a:lnTo>
                    <a:pt x="4266" y="4475"/>
                  </a:lnTo>
                  <a:lnTo>
                    <a:pt x="4289" y="4477"/>
                  </a:lnTo>
                  <a:lnTo>
                    <a:pt x="4310" y="4476"/>
                  </a:lnTo>
                  <a:lnTo>
                    <a:pt x="4332" y="4475"/>
                  </a:lnTo>
                  <a:lnTo>
                    <a:pt x="4353" y="4474"/>
                  </a:lnTo>
                  <a:lnTo>
                    <a:pt x="4374" y="4470"/>
                  </a:lnTo>
                  <a:lnTo>
                    <a:pt x="4393" y="4467"/>
                  </a:lnTo>
                  <a:lnTo>
                    <a:pt x="4412" y="4463"/>
                  </a:lnTo>
                  <a:lnTo>
                    <a:pt x="4431" y="4458"/>
                  </a:lnTo>
                  <a:lnTo>
                    <a:pt x="4448" y="4452"/>
                  </a:lnTo>
                  <a:lnTo>
                    <a:pt x="4466" y="4445"/>
                  </a:lnTo>
                  <a:lnTo>
                    <a:pt x="4482" y="4438"/>
                  </a:lnTo>
                  <a:lnTo>
                    <a:pt x="4498" y="4428"/>
                  </a:lnTo>
                  <a:lnTo>
                    <a:pt x="4514" y="4418"/>
                  </a:lnTo>
                  <a:lnTo>
                    <a:pt x="4528" y="4408"/>
                  </a:lnTo>
                  <a:lnTo>
                    <a:pt x="4542" y="4396"/>
                  </a:lnTo>
                  <a:lnTo>
                    <a:pt x="4555" y="4383"/>
                  </a:lnTo>
                  <a:lnTo>
                    <a:pt x="4568" y="4369"/>
                  </a:lnTo>
                  <a:lnTo>
                    <a:pt x="4579" y="4382"/>
                  </a:lnTo>
                  <a:lnTo>
                    <a:pt x="4591" y="4394"/>
                  </a:lnTo>
                  <a:lnTo>
                    <a:pt x="4604" y="4405"/>
                  </a:lnTo>
                  <a:lnTo>
                    <a:pt x="4618" y="4415"/>
                  </a:lnTo>
                  <a:lnTo>
                    <a:pt x="4634" y="4423"/>
                  </a:lnTo>
                  <a:lnTo>
                    <a:pt x="4649" y="4432"/>
                  </a:lnTo>
                  <a:lnTo>
                    <a:pt x="4665" y="4440"/>
                  </a:lnTo>
                  <a:lnTo>
                    <a:pt x="4683" y="4447"/>
                  </a:lnTo>
                  <a:lnTo>
                    <a:pt x="4702" y="4453"/>
                  </a:lnTo>
                  <a:lnTo>
                    <a:pt x="4720" y="4458"/>
                  </a:lnTo>
                  <a:lnTo>
                    <a:pt x="4741" y="4463"/>
                  </a:lnTo>
                  <a:lnTo>
                    <a:pt x="4762" y="4467"/>
                  </a:lnTo>
                  <a:lnTo>
                    <a:pt x="4783" y="4469"/>
                  </a:lnTo>
                  <a:lnTo>
                    <a:pt x="4806" y="4471"/>
                  </a:lnTo>
                  <a:lnTo>
                    <a:pt x="4830" y="4472"/>
                  </a:lnTo>
                  <a:lnTo>
                    <a:pt x="4854" y="4472"/>
                  </a:lnTo>
                  <a:lnTo>
                    <a:pt x="4880" y="4472"/>
                  </a:lnTo>
                  <a:lnTo>
                    <a:pt x="4904" y="4470"/>
                  </a:lnTo>
                  <a:lnTo>
                    <a:pt x="4928" y="4468"/>
                  </a:lnTo>
                  <a:lnTo>
                    <a:pt x="4951" y="4465"/>
                  </a:lnTo>
                  <a:lnTo>
                    <a:pt x="4972" y="4460"/>
                  </a:lnTo>
                  <a:lnTo>
                    <a:pt x="4994" y="4455"/>
                  </a:lnTo>
                  <a:lnTo>
                    <a:pt x="5014" y="4450"/>
                  </a:lnTo>
                  <a:lnTo>
                    <a:pt x="5034" y="4443"/>
                  </a:lnTo>
                  <a:lnTo>
                    <a:pt x="5052" y="4436"/>
                  </a:lnTo>
                  <a:lnTo>
                    <a:pt x="5071" y="4429"/>
                  </a:lnTo>
                  <a:lnTo>
                    <a:pt x="5087" y="4420"/>
                  </a:lnTo>
                  <a:lnTo>
                    <a:pt x="5103" y="4411"/>
                  </a:lnTo>
                  <a:lnTo>
                    <a:pt x="5118" y="4401"/>
                  </a:lnTo>
                  <a:lnTo>
                    <a:pt x="5132" y="4392"/>
                  </a:lnTo>
                  <a:lnTo>
                    <a:pt x="5145" y="4381"/>
                  </a:lnTo>
                  <a:lnTo>
                    <a:pt x="5156" y="4370"/>
                  </a:lnTo>
                  <a:lnTo>
                    <a:pt x="5170" y="4384"/>
                  </a:lnTo>
                  <a:lnTo>
                    <a:pt x="5185" y="4396"/>
                  </a:lnTo>
                  <a:lnTo>
                    <a:pt x="5201" y="4408"/>
                  </a:lnTo>
                  <a:lnTo>
                    <a:pt x="5216" y="4419"/>
                  </a:lnTo>
                  <a:lnTo>
                    <a:pt x="5232" y="4429"/>
                  </a:lnTo>
                  <a:lnTo>
                    <a:pt x="5250" y="4438"/>
                  </a:lnTo>
                  <a:lnTo>
                    <a:pt x="5267" y="4445"/>
                  </a:lnTo>
                  <a:lnTo>
                    <a:pt x="5285" y="4453"/>
                  </a:lnTo>
                  <a:lnTo>
                    <a:pt x="5303" y="4459"/>
                  </a:lnTo>
                  <a:lnTo>
                    <a:pt x="5322" y="4465"/>
                  </a:lnTo>
                  <a:lnTo>
                    <a:pt x="5342" y="4470"/>
                  </a:lnTo>
                  <a:lnTo>
                    <a:pt x="5361" y="4474"/>
                  </a:lnTo>
                  <a:lnTo>
                    <a:pt x="5381" y="4477"/>
                  </a:lnTo>
                  <a:lnTo>
                    <a:pt x="5402" y="4480"/>
                  </a:lnTo>
                  <a:lnTo>
                    <a:pt x="5422" y="4481"/>
                  </a:lnTo>
                  <a:lnTo>
                    <a:pt x="5444" y="4482"/>
                  </a:lnTo>
                  <a:lnTo>
                    <a:pt x="5485" y="4476"/>
                  </a:lnTo>
                  <a:lnTo>
                    <a:pt x="5524" y="4467"/>
                  </a:lnTo>
                  <a:lnTo>
                    <a:pt x="5561" y="4455"/>
                  </a:lnTo>
                  <a:lnTo>
                    <a:pt x="5596" y="4442"/>
                  </a:lnTo>
                  <a:lnTo>
                    <a:pt x="5630" y="4428"/>
                  </a:lnTo>
                  <a:lnTo>
                    <a:pt x="5662" y="4411"/>
                  </a:lnTo>
                  <a:lnTo>
                    <a:pt x="5691" y="4394"/>
                  </a:lnTo>
                  <a:lnTo>
                    <a:pt x="5718" y="4375"/>
                  </a:lnTo>
                  <a:lnTo>
                    <a:pt x="5737" y="4392"/>
                  </a:lnTo>
                  <a:lnTo>
                    <a:pt x="5756" y="4406"/>
                  </a:lnTo>
                  <a:lnTo>
                    <a:pt x="5774" y="4419"/>
                  </a:lnTo>
                  <a:lnTo>
                    <a:pt x="5793" y="4430"/>
                  </a:lnTo>
                  <a:lnTo>
                    <a:pt x="5812" y="4441"/>
                  </a:lnTo>
                  <a:lnTo>
                    <a:pt x="5832" y="4450"/>
                  </a:lnTo>
                  <a:lnTo>
                    <a:pt x="5853" y="4457"/>
                  </a:lnTo>
                  <a:lnTo>
                    <a:pt x="5874" y="4464"/>
                  </a:lnTo>
                  <a:lnTo>
                    <a:pt x="5894" y="4469"/>
                  </a:lnTo>
                  <a:lnTo>
                    <a:pt x="5915" y="4474"/>
                  </a:lnTo>
                  <a:lnTo>
                    <a:pt x="5937" y="4477"/>
                  </a:lnTo>
                  <a:lnTo>
                    <a:pt x="5959" y="4479"/>
                  </a:lnTo>
                  <a:lnTo>
                    <a:pt x="5982" y="4480"/>
                  </a:lnTo>
                  <a:lnTo>
                    <a:pt x="6004" y="4480"/>
                  </a:lnTo>
                  <a:lnTo>
                    <a:pt x="6026" y="4480"/>
                  </a:lnTo>
                  <a:lnTo>
                    <a:pt x="6049" y="4478"/>
                  </a:lnTo>
                  <a:lnTo>
                    <a:pt x="6075" y="4472"/>
                  </a:lnTo>
                  <a:lnTo>
                    <a:pt x="6099" y="4466"/>
                  </a:lnTo>
                  <a:lnTo>
                    <a:pt x="6121" y="4459"/>
                  </a:lnTo>
                  <a:lnTo>
                    <a:pt x="6143" y="4452"/>
                  </a:lnTo>
                  <a:lnTo>
                    <a:pt x="6164" y="4444"/>
                  </a:lnTo>
                  <a:lnTo>
                    <a:pt x="6184" y="4435"/>
                  </a:lnTo>
                  <a:lnTo>
                    <a:pt x="6203" y="4425"/>
                  </a:lnTo>
                  <a:lnTo>
                    <a:pt x="6222" y="4416"/>
                  </a:lnTo>
                  <a:lnTo>
                    <a:pt x="6239" y="4406"/>
                  </a:lnTo>
                  <a:lnTo>
                    <a:pt x="6256" y="4394"/>
                  </a:lnTo>
                  <a:lnTo>
                    <a:pt x="6272" y="4383"/>
                  </a:lnTo>
                  <a:lnTo>
                    <a:pt x="6288" y="4371"/>
                  </a:lnTo>
                  <a:lnTo>
                    <a:pt x="6302" y="4358"/>
                  </a:lnTo>
                  <a:lnTo>
                    <a:pt x="6315" y="4345"/>
                  </a:lnTo>
                  <a:lnTo>
                    <a:pt x="6327" y="4330"/>
                  </a:lnTo>
                  <a:lnTo>
                    <a:pt x="6339" y="4316"/>
                  </a:lnTo>
                  <a:lnTo>
                    <a:pt x="6350" y="4302"/>
                  </a:lnTo>
                  <a:lnTo>
                    <a:pt x="6360" y="4286"/>
                  </a:lnTo>
                  <a:lnTo>
                    <a:pt x="6369" y="4270"/>
                  </a:lnTo>
                  <a:lnTo>
                    <a:pt x="6377" y="4254"/>
                  </a:lnTo>
                  <a:lnTo>
                    <a:pt x="6385" y="4237"/>
                  </a:lnTo>
                  <a:lnTo>
                    <a:pt x="6391" y="4219"/>
                  </a:lnTo>
                  <a:lnTo>
                    <a:pt x="6398" y="4200"/>
                  </a:lnTo>
                  <a:lnTo>
                    <a:pt x="6403" y="4182"/>
                  </a:lnTo>
                  <a:lnTo>
                    <a:pt x="6408" y="4162"/>
                  </a:lnTo>
                  <a:lnTo>
                    <a:pt x="6411" y="4143"/>
                  </a:lnTo>
                  <a:lnTo>
                    <a:pt x="6413" y="4123"/>
                  </a:lnTo>
                  <a:lnTo>
                    <a:pt x="6415" y="4102"/>
                  </a:lnTo>
                  <a:lnTo>
                    <a:pt x="6416" y="4080"/>
                  </a:lnTo>
                  <a:lnTo>
                    <a:pt x="6417" y="4058"/>
                  </a:lnTo>
                  <a:lnTo>
                    <a:pt x="6417" y="4037"/>
                  </a:lnTo>
                  <a:lnTo>
                    <a:pt x="6416" y="4014"/>
                  </a:lnTo>
                  <a:lnTo>
                    <a:pt x="6412" y="3990"/>
                  </a:lnTo>
                  <a:lnTo>
                    <a:pt x="6408" y="3966"/>
                  </a:lnTo>
                  <a:lnTo>
                    <a:pt x="6402" y="3943"/>
                  </a:lnTo>
                  <a:lnTo>
                    <a:pt x="6397" y="3922"/>
                  </a:lnTo>
                  <a:lnTo>
                    <a:pt x="6390" y="3901"/>
                  </a:lnTo>
                  <a:lnTo>
                    <a:pt x="6383" y="3880"/>
                  </a:lnTo>
                  <a:lnTo>
                    <a:pt x="6375" y="3862"/>
                  </a:lnTo>
                  <a:lnTo>
                    <a:pt x="6367" y="3843"/>
                  </a:lnTo>
                  <a:lnTo>
                    <a:pt x="6359" y="3827"/>
                  </a:lnTo>
                  <a:lnTo>
                    <a:pt x="6349" y="3810"/>
                  </a:lnTo>
                  <a:lnTo>
                    <a:pt x="6339" y="3794"/>
                  </a:lnTo>
                  <a:lnTo>
                    <a:pt x="6329" y="3780"/>
                  </a:lnTo>
                  <a:lnTo>
                    <a:pt x="6318" y="3766"/>
                  </a:lnTo>
                  <a:lnTo>
                    <a:pt x="6307" y="3753"/>
                  </a:lnTo>
                  <a:lnTo>
                    <a:pt x="6295" y="3739"/>
                  </a:lnTo>
                  <a:lnTo>
                    <a:pt x="6282" y="3729"/>
                  </a:lnTo>
                  <a:lnTo>
                    <a:pt x="6270" y="3717"/>
                  </a:lnTo>
                  <a:lnTo>
                    <a:pt x="6256" y="3707"/>
                  </a:lnTo>
                  <a:lnTo>
                    <a:pt x="6243" y="3697"/>
                  </a:lnTo>
                  <a:lnTo>
                    <a:pt x="6229" y="3688"/>
                  </a:lnTo>
                  <a:lnTo>
                    <a:pt x="6213" y="3680"/>
                  </a:lnTo>
                  <a:lnTo>
                    <a:pt x="6198" y="3673"/>
                  </a:lnTo>
                  <a:lnTo>
                    <a:pt x="6183" y="3666"/>
                  </a:lnTo>
                  <a:lnTo>
                    <a:pt x="6166" y="3660"/>
                  </a:lnTo>
                  <a:lnTo>
                    <a:pt x="6150" y="3655"/>
                  </a:lnTo>
                  <a:lnTo>
                    <a:pt x="6134" y="3650"/>
                  </a:lnTo>
                  <a:lnTo>
                    <a:pt x="6116" y="3646"/>
                  </a:lnTo>
                  <a:lnTo>
                    <a:pt x="6097" y="3642"/>
                  </a:lnTo>
                  <a:lnTo>
                    <a:pt x="6061" y="3637"/>
                  </a:lnTo>
                  <a:lnTo>
                    <a:pt x="6023" y="3635"/>
                  </a:lnTo>
                  <a:lnTo>
                    <a:pt x="6001" y="3632"/>
                  </a:lnTo>
                  <a:lnTo>
                    <a:pt x="5979" y="3631"/>
                  </a:lnTo>
                  <a:lnTo>
                    <a:pt x="5959" y="3632"/>
                  </a:lnTo>
                  <a:lnTo>
                    <a:pt x="5938" y="3635"/>
                  </a:lnTo>
                  <a:lnTo>
                    <a:pt x="5917" y="3638"/>
                  </a:lnTo>
                  <a:lnTo>
                    <a:pt x="5896" y="3643"/>
                  </a:lnTo>
                  <a:lnTo>
                    <a:pt x="5877" y="3649"/>
                  </a:lnTo>
                  <a:lnTo>
                    <a:pt x="5857" y="3655"/>
                  </a:lnTo>
                  <a:lnTo>
                    <a:pt x="5837" y="3664"/>
                  </a:lnTo>
                  <a:lnTo>
                    <a:pt x="5818" y="3673"/>
                  </a:lnTo>
                  <a:lnTo>
                    <a:pt x="5798" y="3684"/>
                  </a:lnTo>
                  <a:lnTo>
                    <a:pt x="5780" y="3695"/>
                  </a:lnTo>
                  <a:lnTo>
                    <a:pt x="5760" y="3707"/>
                  </a:lnTo>
                  <a:lnTo>
                    <a:pt x="5741" y="3720"/>
                  </a:lnTo>
                  <a:lnTo>
                    <a:pt x="5723" y="3734"/>
                  </a:lnTo>
                  <a:lnTo>
                    <a:pt x="5705" y="3749"/>
                  </a:lnTo>
                  <a:lnTo>
                    <a:pt x="5690" y="3734"/>
                  </a:lnTo>
                  <a:lnTo>
                    <a:pt x="5675" y="3720"/>
                  </a:lnTo>
                  <a:lnTo>
                    <a:pt x="5658" y="3707"/>
                  </a:lnTo>
                  <a:lnTo>
                    <a:pt x="5642" y="3695"/>
                  </a:lnTo>
                  <a:lnTo>
                    <a:pt x="5626" y="3685"/>
                  </a:lnTo>
                  <a:lnTo>
                    <a:pt x="5608" y="3675"/>
                  </a:lnTo>
                  <a:lnTo>
                    <a:pt x="5591" y="3667"/>
                  </a:lnTo>
                  <a:lnTo>
                    <a:pt x="5572" y="3660"/>
                  </a:lnTo>
                  <a:lnTo>
                    <a:pt x="5553" y="3654"/>
                  </a:lnTo>
                  <a:lnTo>
                    <a:pt x="5534" y="3650"/>
                  </a:lnTo>
                  <a:lnTo>
                    <a:pt x="5514" y="3647"/>
                  </a:lnTo>
                  <a:lnTo>
                    <a:pt x="5493" y="3643"/>
                  </a:lnTo>
                  <a:lnTo>
                    <a:pt x="5473" y="3642"/>
                  </a:lnTo>
                  <a:lnTo>
                    <a:pt x="5452" y="3642"/>
                  </a:lnTo>
                  <a:lnTo>
                    <a:pt x="5430" y="3643"/>
                  </a:lnTo>
                  <a:lnTo>
                    <a:pt x="5408" y="3647"/>
                  </a:lnTo>
                  <a:lnTo>
                    <a:pt x="5390" y="3643"/>
                  </a:lnTo>
                  <a:lnTo>
                    <a:pt x="5372" y="3641"/>
                  </a:lnTo>
                  <a:lnTo>
                    <a:pt x="5355" y="3641"/>
                  </a:lnTo>
                  <a:lnTo>
                    <a:pt x="5337" y="3642"/>
                  </a:lnTo>
                  <a:lnTo>
                    <a:pt x="5320" y="3644"/>
                  </a:lnTo>
                  <a:lnTo>
                    <a:pt x="5302" y="3648"/>
                  </a:lnTo>
                  <a:lnTo>
                    <a:pt x="5285" y="3652"/>
                  </a:lnTo>
                  <a:lnTo>
                    <a:pt x="5268" y="3658"/>
                  </a:lnTo>
                  <a:lnTo>
                    <a:pt x="5251" y="3665"/>
                  </a:lnTo>
                  <a:lnTo>
                    <a:pt x="5233" y="3673"/>
                  </a:lnTo>
                  <a:lnTo>
                    <a:pt x="5217" y="3683"/>
                  </a:lnTo>
                  <a:lnTo>
                    <a:pt x="5200" y="3693"/>
                  </a:lnTo>
                  <a:lnTo>
                    <a:pt x="5183" y="3703"/>
                  </a:lnTo>
                  <a:lnTo>
                    <a:pt x="5166" y="3717"/>
                  </a:lnTo>
                  <a:lnTo>
                    <a:pt x="5149" y="3730"/>
                  </a:lnTo>
                  <a:lnTo>
                    <a:pt x="5133" y="3744"/>
                  </a:lnTo>
                  <a:lnTo>
                    <a:pt x="5121" y="3732"/>
                  </a:lnTo>
                  <a:lnTo>
                    <a:pt x="5109" y="3721"/>
                  </a:lnTo>
                  <a:lnTo>
                    <a:pt x="5097" y="3711"/>
                  </a:lnTo>
                  <a:lnTo>
                    <a:pt x="5083" y="3701"/>
                  </a:lnTo>
                  <a:lnTo>
                    <a:pt x="5070" y="3693"/>
                  </a:lnTo>
                  <a:lnTo>
                    <a:pt x="5054" y="3684"/>
                  </a:lnTo>
                  <a:lnTo>
                    <a:pt x="5039" y="3677"/>
                  </a:lnTo>
                  <a:lnTo>
                    <a:pt x="5023" y="3670"/>
                  </a:lnTo>
                  <a:lnTo>
                    <a:pt x="5006" y="3664"/>
                  </a:lnTo>
                  <a:lnTo>
                    <a:pt x="4989" y="3659"/>
                  </a:lnTo>
                  <a:lnTo>
                    <a:pt x="4971" y="3654"/>
                  </a:lnTo>
                  <a:lnTo>
                    <a:pt x="4953" y="3650"/>
                  </a:lnTo>
                  <a:lnTo>
                    <a:pt x="4934" y="3647"/>
                  </a:lnTo>
                  <a:lnTo>
                    <a:pt x="4915" y="3643"/>
                  </a:lnTo>
                  <a:lnTo>
                    <a:pt x="4894" y="3641"/>
                  </a:lnTo>
                  <a:lnTo>
                    <a:pt x="4873" y="3640"/>
                  </a:lnTo>
                  <a:lnTo>
                    <a:pt x="4856" y="3639"/>
                  </a:lnTo>
                  <a:lnTo>
                    <a:pt x="4838" y="3640"/>
                  </a:lnTo>
                  <a:lnTo>
                    <a:pt x="4819" y="3641"/>
                  </a:lnTo>
                  <a:lnTo>
                    <a:pt x="4802" y="3643"/>
                  </a:lnTo>
                  <a:lnTo>
                    <a:pt x="4783" y="3646"/>
                  </a:lnTo>
                  <a:lnTo>
                    <a:pt x="4765" y="3650"/>
                  </a:lnTo>
                  <a:lnTo>
                    <a:pt x="4746" y="3654"/>
                  </a:lnTo>
                  <a:lnTo>
                    <a:pt x="4728" y="3660"/>
                  </a:lnTo>
                  <a:lnTo>
                    <a:pt x="4710" y="3666"/>
                  </a:lnTo>
                  <a:lnTo>
                    <a:pt x="4692" y="3674"/>
                  </a:lnTo>
                  <a:lnTo>
                    <a:pt x="4674" y="3683"/>
                  </a:lnTo>
                  <a:lnTo>
                    <a:pt x="4657" y="3691"/>
                  </a:lnTo>
                  <a:lnTo>
                    <a:pt x="4640" y="3702"/>
                  </a:lnTo>
                  <a:lnTo>
                    <a:pt x="4623" y="3714"/>
                  </a:lnTo>
                  <a:lnTo>
                    <a:pt x="4608" y="3727"/>
                  </a:lnTo>
                  <a:lnTo>
                    <a:pt x="4592" y="3741"/>
                  </a:lnTo>
                  <a:lnTo>
                    <a:pt x="4588" y="3744"/>
                  </a:lnTo>
                  <a:lnTo>
                    <a:pt x="4585" y="3746"/>
                  </a:lnTo>
                  <a:lnTo>
                    <a:pt x="4581" y="3747"/>
                  </a:lnTo>
                  <a:lnTo>
                    <a:pt x="4578" y="3747"/>
                  </a:lnTo>
                  <a:lnTo>
                    <a:pt x="4572" y="3746"/>
                  </a:lnTo>
                  <a:lnTo>
                    <a:pt x="4565" y="3744"/>
                  </a:lnTo>
                  <a:lnTo>
                    <a:pt x="4550" y="3727"/>
                  </a:lnTo>
                  <a:lnTo>
                    <a:pt x="4533" y="3713"/>
                  </a:lnTo>
                  <a:lnTo>
                    <a:pt x="4517" y="3700"/>
                  </a:lnTo>
                  <a:lnTo>
                    <a:pt x="4499" y="3688"/>
                  </a:lnTo>
                  <a:lnTo>
                    <a:pt x="4482" y="3677"/>
                  </a:lnTo>
                  <a:lnTo>
                    <a:pt x="4463" y="3668"/>
                  </a:lnTo>
                  <a:lnTo>
                    <a:pt x="4445" y="3660"/>
                  </a:lnTo>
                  <a:lnTo>
                    <a:pt x="4425" y="3653"/>
                  </a:lnTo>
                  <a:lnTo>
                    <a:pt x="4405" y="3648"/>
                  </a:lnTo>
                  <a:lnTo>
                    <a:pt x="4386" y="3642"/>
                  </a:lnTo>
                  <a:lnTo>
                    <a:pt x="4365" y="3639"/>
                  </a:lnTo>
                  <a:lnTo>
                    <a:pt x="4344" y="3636"/>
                  </a:lnTo>
                  <a:lnTo>
                    <a:pt x="4322" y="3634"/>
                  </a:lnTo>
                  <a:lnTo>
                    <a:pt x="4302" y="3632"/>
                  </a:lnTo>
                  <a:lnTo>
                    <a:pt x="4257" y="3631"/>
                  </a:lnTo>
                  <a:lnTo>
                    <a:pt x="4235" y="3631"/>
                  </a:lnTo>
                  <a:lnTo>
                    <a:pt x="4214" y="3634"/>
                  </a:lnTo>
                  <a:lnTo>
                    <a:pt x="4195" y="3636"/>
                  </a:lnTo>
                  <a:lnTo>
                    <a:pt x="4175" y="3640"/>
                  </a:lnTo>
                  <a:lnTo>
                    <a:pt x="4155" y="3644"/>
                  </a:lnTo>
                  <a:lnTo>
                    <a:pt x="4137" y="3651"/>
                  </a:lnTo>
                  <a:lnTo>
                    <a:pt x="4118" y="3659"/>
                  </a:lnTo>
                  <a:lnTo>
                    <a:pt x="4101" y="3666"/>
                  </a:lnTo>
                  <a:lnTo>
                    <a:pt x="4084" y="3676"/>
                  </a:lnTo>
                  <a:lnTo>
                    <a:pt x="4067" y="3686"/>
                  </a:lnTo>
                  <a:lnTo>
                    <a:pt x="4052" y="3698"/>
                  </a:lnTo>
                  <a:lnTo>
                    <a:pt x="4035" y="3710"/>
                  </a:lnTo>
                  <a:lnTo>
                    <a:pt x="4020" y="3723"/>
                  </a:lnTo>
                  <a:lnTo>
                    <a:pt x="4006" y="3737"/>
                  </a:lnTo>
                  <a:lnTo>
                    <a:pt x="3992" y="3753"/>
                  </a:lnTo>
                  <a:lnTo>
                    <a:pt x="3977" y="3768"/>
                  </a:lnTo>
                  <a:lnTo>
                    <a:pt x="3960" y="3749"/>
                  </a:lnTo>
                  <a:lnTo>
                    <a:pt x="3941" y="3732"/>
                  </a:lnTo>
                  <a:lnTo>
                    <a:pt x="3922" y="3715"/>
                  </a:lnTo>
                  <a:lnTo>
                    <a:pt x="3903" y="3700"/>
                  </a:lnTo>
                  <a:lnTo>
                    <a:pt x="3883" y="3687"/>
                  </a:lnTo>
                  <a:lnTo>
                    <a:pt x="3864" y="3675"/>
                  </a:lnTo>
                  <a:lnTo>
                    <a:pt x="3844" y="3665"/>
                  </a:lnTo>
                  <a:lnTo>
                    <a:pt x="3824" y="3655"/>
                  </a:lnTo>
                  <a:lnTo>
                    <a:pt x="3804" y="3648"/>
                  </a:lnTo>
                  <a:lnTo>
                    <a:pt x="3784" y="3642"/>
                  </a:lnTo>
                  <a:lnTo>
                    <a:pt x="3763" y="3637"/>
                  </a:lnTo>
                  <a:lnTo>
                    <a:pt x="3741" y="3634"/>
                  </a:lnTo>
                  <a:lnTo>
                    <a:pt x="3721" y="3631"/>
                  </a:lnTo>
                  <a:lnTo>
                    <a:pt x="3699" y="3631"/>
                  </a:lnTo>
                  <a:lnTo>
                    <a:pt x="3677" y="3632"/>
                  </a:lnTo>
                  <a:lnTo>
                    <a:pt x="3655" y="3635"/>
                  </a:lnTo>
                  <a:close/>
                  <a:moveTo>
                    <a:pt x="3992" y="2704"/>
                  </a:moveTo>
                  <a:lnTo>
                    <a:pt x="3992" y="2704"/>
                  </a:lnTo>
                  <a:lnTo>
                    <a:pt x="3949" y="2709"/>
                  </a:lnTo>
                  <a:lnTo>
                    <a:pt x="3907" y="2716"/>
                  </a:lnTo>
                  <a:lnTo>
                    <a:pt x="3868" y="2724"/>
                  </a:lnTo>
                  <a:lnTo>
                    <a:pt x="3830" y="2732"/>
                  </a:lnTo>
                  <a:lnTo>
                    <a:pt x="3793" y="2742"/>
                  </a:lnTo>
                  <a:lnTo>
                    <a:pt x="3758" y="2753"/>
                  </a:lnTo>
                  <a:lnTo>
                    <a:pt x="3724" y="2765"/>
                  </a:lnTo>
                  <a:lnTo>
                    <a:pt x="3691" y="2778"/>
                  </a:lnTo>
                  <a:lnTo>
                    <a:pt x="3659" y="2792"/>
                  </a:lnTo>
                  <a:lnTo>
                    <a:pt x="3630" y="2809"/>
                  </a:lnTo>
                  <a:lnTo>
                    <a:pt x="3602" y="2825"/>
                  </a:lnTo>
                  <a:lnTo>
                    <a:pt x="3574" y="2843"/>
                  </a:lnTo>
                  <a:lnTo>
                    <a:pt x="3549" y="2862"/>
                  </a:lnTo>
                  <a:lnTo>
                    <a:pt x="3525" y="2882"/>
                  </a:lnTo>
                  <a:lnTo>
                    <a:pt x="3502" y="2904"/>
                  </a:lnTo>
                  <a:lnTo>
                    <a:pt x="3480" y="2926"/>
                  </a:lnTo>
                  <a:lnTo>
                    <a:pt x="3461" y="2950"/>
                  </a:lnTo>
                  <a:lnTo>
                    <a:pt x="3441" y="2975"/>
                  </a:lnTo>
                  <a:lnTo>
                    <a:pt x="3425" y="3000"/>
                  </a:lnTo>
                  <a:lnTo>
                    <a:pt x="3408" y="3027"/>
                  </a:lnTo>
                  <a:lnTo>
                    <a:pt x="3394" y="3056"/>
                  </a:lnTo>
                  <a:lnTo>
                    <a:pt x="3381" y="3085"/>
                  </a:lnTo>
                  <a:lnTo>
                    <a:pt x="3369" y="3116"/>
                  </a:lnTo>
                  <a:lnTo>
                    <a:pt x="3359" y="3147"/>
                  </a:lnTo>
                  <a:lnTo>
                    <a:pt x="3350" y="3180"/>
                  </a:lnTo>
                  <a:lnTo>
                    <a:pt x="3343" y="3214"/>
                  </a:lnTo>
                  <a:lnTo>
                    <a:pt x="3336" y="3250"/>
                  </a:lnTo>
                  <a:lnTo>
                    <a:pt x="3332" y="3286"/>
                  </a:lnTo>
                  <a:lnTo>
                    <a:pt x="3328" y="3323"/>
                  </a:lnTo>
                  <a:lnTo>
                    <a:pt x="3326" y="3363"/>
                  </a:lnTo>
                  <a:lnTo>
                    <a:pt x="3325" y="3402"/>
                  </a:lnTo>
                  <a:lnTo>
                    <a:pt x="3326" y="3443"/>
                  </a:lnTo>
                  <a:lnTo>
                    <a:pt x="6361" y="3443"/>
                  </a:lnTo>
                  <a:lnTo>
                    <a:pt x="6357" y="3401"/>
                  </a:lnTo>
                  <a:lnTo>
                    <a:pt x="6354" y="3360"/>
                  </a:lnTo>
                  <a:lnTo>
                    <a:pt x="6350" y="3321"/>
                  </a:lnTo>
                  <a:lnTo>
                    <a:pt x="6343" y="3283"/>
                  </a:lnTo>
                  <a:lnTo>
                    <a:pt x="6337" y="3247"/>
                  </a:lnTo>
                  <a:lnTo>
                    <a:pt x="6329" y="3211"/>
                  </a:lnTo>
                  <a:lnTo>
                    <a:pt x="6319" y="3176"/>
                  </a:lnTo>
                  <a:lnTo>
                    <a:pt x="6309" y="3143"/>
                  </a:lnTo>
                  <a:lnTo>
                    <a:pt x="6298" y="3111"/>
                  </a:lnTo>
                  <a:lnTo>
                    <a:pt x="6286" y="3080"/>
                  </a:lnTo>
                  <a:lnTo>
                    <a:pt x="6273" y="3050"/>
                  </a:lnTo>
                  <a:lnTo>
                    <a:pt x="6259" y="3022"/>
                  </a:lnTo>
                  <a:lnTo>
                    <a:pt x="6244" y="2994"/>
                  </a:lnTo>
                  <a:lnTo>
                    <a:pt x="6227" y="2968"/>
                  </a:lnTo>
                  <a:lnTo>
                    <a:pt x="6210" y="2943"/>
                  </a:lnTo>
                  <a:lnTo>
                    <a:pt x="6191" y="2920"/>
                  </a:lnTo>
                  <a:lnTo>
                    <a:pt x="6172" y="2897"/>
                  </a:lnTo>
                  <a:lnTo>
                    <a:pt x="6151" y="2877"/>
                  </a:lnTo>
                  <a:lnTo>
                    <a:pt x="6129" y="2856"/>
                  </a:lnTo>
                  <a:lnTo>
                    <a:pt x="6106" y="2837"/>
                  </a:lnTo>
                  <a:lnTo>
                    <a:pt x="6082" y="2820"/>
                  </a:lnTo>
                  <a:lnTo>
                    <a:pt x="6058" y="2803"/>
                  </a:lnTo>
                  <a:lnTo>
                    <a:pt x="6032" y="2788"/>
                  </a:lnTo>
                  <a:lnTo>
                    <a:pt x="6005" y="2774"/>
                  </a:lnTo>
                  <a:lnTo>
                    <a:pt x="5977" y="2761"/>
                  </a:lnTo>
                  <a:lnTo>
                    <a:pt x="5948" y="2749"/>
                  </a:lnTo>
                  <a:lnTo>
                    <a:pt x="5917" y="2739"/>
                  </a:lnTo>
                  <a:lnTo>
                    <a:pt x="5887" y="2729"/>
                  </a:lnTo>
                  <a:lnTo>
                    <a:pt x="5854" y="2721"/>
                  </a:lnTo>
                  <a:lnTo>
                    <a:pt x="5821" y="2715"/>
                  </a:lnTo>
                  <a:lnTo>
                    <a:pt x="5786" y="2709"/>
                  </a:lnTo>
                  <a:lnTo>
                    <a:pt x="5751" y="2704"/>
                  </a:lnTo>
                  <a:lnTo>
                    <a:pt x="3992" y="2704"/>
                  </a:lnTo>
                  <a:close/>
                  <a:moveTo>
                    <a:pt x="399" y="1343"/>
                  </a:moveTo>
                  <a:lnTo>
                    <a:pt x="440" y="2174"/>
                  </a:lnTo>
                  <a:lnTo>
                    <a:pt x="447" y="2188"/>
                  </a:lnTo>
                  <a:lnTo>
                    <a:pt x="454" y="2203"/>
                  </a:lnTo>
                  <a:lnTo>
                    <a:pt x="462" y="2213"/>
                  </a:lnTo>
                  <a:lnTo>
                    <a:pt x="472" y="2222"/>
                  </a:lnTo>
                  <a:lnTo>
                    <a:pt x="478" y="2227"/>
                  </a:lnTo>
                  <a:lnTo>
                    <a:pt x="483" y="2230"/>
                  </a:lnTo>
                  <a:lnTo>
                    <a:pt x="490" y="2232"/>
                  </a:lnTo>
                  <a:lnTo>
                    <a:pt x="496" y="2234"/>
                  </a:lnTo>
                  <a:lnTo>
                    <a:pt x="503" y="2235"/>
                  </a:lnTo>
                  <a:lnTo>
                    <a:pt x="510" y="2236"/>
                  </a:lnTo>
                  <a:lnTo>
                    <a:pt x="528" y="2236"/>
                  </a:lnTo>
                  <a:lnTo>
                    <a:pt x="1996" y="2220"/>
                  </a:lnTo>
                  <a:lnTo>
                    <a:pt x="2008" y="2219"/>
                  </a:lnTo>
                  <a:lnTo>
                    <a:pt x="2019" y="2217"/>
                  </a:lnTo>
                  <a:lnTo>
                    <a:pt x="2029" y="2212"/>
                  </a:lnTo>
                  <a:lnTo>
                    <a:pt x="2037" y="2207"/>
                  </a:lnTo>
                  <a:lnTo>
                    <a:pt x="2045" y="2200"/>
                  </a:lnTo>
                  <a:lnTo>
                    <a:pt x="2052" y="2193"/>
                  </a:lnTo>
                  <a:lnTo>
                    <a:pt x="2057" y="2183"/>
                  </a:lnTo>
                  <a:lnTo>
                    <a:pt x="2061" y="2172"/>
                  </a:lnTo>
                  <a:lnTo>
                    <a:pt x="2282" y="1359"/>
                  </a:lnTo>
                  <a:lnTo>
                    <a:pt x="2280" y="1348"/>
                  </a:lnTo>
                  <a:lnTo>
                    <a:pt x="2277" y="1338"/>
                  </a:lnTo>
                  <a:lnTo>
                    <a:pt x="2273" y="1330"/>
                  </a:lnTo>
                  <a:lnTo>
                    <a:pt x="2268" y="1322"/>
                  </a:lnTo>
                  <a:lnTo>
                    <a:pt x="2261" y="1315"/>
                  </a:lnTo>
                  <a:lnTo>
                    <a:pt x="2254" y="1311"/>
                  </a:lnTo>
                  <a:lnTo>
                    <a:pt x="2246" y="1308"/>
                  </a:lnTo>
                  <a:lnTo>
                    <a:pt x="2235" y="1307"/>
                  </a:lnTo>
                  <a:lnTo>
                    <a:pt x="443" y="1309"/>
                  </a:lnTo>
                  <a:lnTo>
                    <a:pt x="433" y="1309"/>
                  </a:lnTo>
                  <a:lnTo>
                    <a:pt x="425" y="1311"/>
                  </a:lnTo>
                  <a:lnTo>
                    <a:pt x="419" y="1313"/>
                  </a:lnTo>
                  <a:lnTo>
                    <a:pt x="412" y="1318"/>
                  </a:lnTo>
                  <a:lnTo>
                    <a:pt x="408" y="1322"/>
                  </a:lnTo>
                  <a:lnTo>
                    <a:pt x="403" y="1328"/>
                  </a:lnTo>
                  <a:lnTo>
                    <a:pt x="401" y="1335"/>
                  </a:lnTo>
                  <a:lnTo>
                    <a:pt x="399" y="1343"/>
                  </a:lnTo>
                  <a:close/>
                  <a:moveTo>
                    <a:pt x="2935" y="2172"/>
                  </a:moveTo>
                  <a:lnTo>
                    <a:pt x="2977" y="1361"/>
                  </a:lnTo>
                  <a:lnTo>
                    <a:pt x="2972" y="1346"/>
                  </a:lnTo>
                  <a:lnTo>
                    <a:pt x="2967" y="1334"/>
                  </a:lnTo>
                  <a:lnTo>
                    <a:pt x="2961" y="1325"/>
                  </a:lnTo>
                  <a:lnTo>
                    <a:pt x="2955" y="1318"/>
                  </a:lnTo>
                  <a:lnTo>
                    <a:pt x="2947" y="1312"/>
                  </a:lnTo>
                  <a:lnTo>
                    <a:pt x="2937" y="1309"/>
                  </a:lnTo>
                  <a:lnTo>
                    <a:pt x="2927" y="1308"/>
                  </a:lnTo>
                  <a:lnTo>
                    <a:pt x="2913" y="1308"/>
                  </a:lnTo>
                  <a:lnTo>
                    <a:pt x="2695" y="1303"/>
                  </a:lnTo>
                  <a:lnTo>
                    <a:pt x="2683" y="1305"/>
                  </a:lnTo>
                  <a:lnTo>
                    <a:pt x="2672" y="1307"/>
                  </a:lnTo>
                  <a:lnTo>
                    <a:pt x="2662" y="1310"/>
                  </a:lnTo>
                  <a:lnTo>
                    <a:pt x="2653" y="1315"/>
                  </a:lnTo>
                  <a:lnTo>
                    <a:pt x="2646" y="1322"/>
                  </a:lnTo>
                  <a:lnTo>
                    <a:pt x="2639" y="1331"/>
                  </a:lnTo>
                  <a:lnTo>
                    <a:pt x="2634" y="1340"/>
                  </a:lnTo>
                  <a:lnTo>
                    <a:pt x="2628" y="1350"/>
                  </a:lnTo>
                  <a:lnTo>
                    <a:pt x="2402" y="2158"/>
                  </a:lnTo>
                  <a:lnTo>
                    <a:pt x="2404" y="2169"/>
                  </a:lnTo>
                  <a:lnTo>
                    <a:pt x="2408" y="2178"/>
                  </a:lnTo>
                  <a:lnTo>
                    <a:pt x="2411" y="2187"/>
                  </a:lnTo>
                  <a:lnTo>
                    <a:pt x="2416" y="2195"/>
                  </a:lnTo>
                  <a:lnTo>
                    <a:pt x="2423" y="2201"/>
                  </a:lnTo>
                  <a:lnTo>
                    <a:pt x="2430" y="2206"/>
                  </a:lnTo>
                  <a:lnTo>
                    <a:pt x="2438" y="2209"/>
                  </a:lnTo>
                  <a:lnTo>
                    <a:pt x="2449" y="2211"/>
                  </a:lnTo>
                  <a:lnTo>
                    <a:pt x="2892" y="2207"/>
                  </a:lnTo>
                  <a:lnTo>
                    <a:pt x="2901" y="2206"/>
                  </a:lnTo>
                  <a:lnTo>
                    <a:pt x="2909" y="2204"/>
                  </a:lnTo>
                  <a:lnTo>
                    <a:pt x="2916" y="2201"/>
                  </a:lnTo>
                  <a:lnTo>
                    <a:pt x="2922" y="2197"/>
                  </a:lnTo>
                  <a:lnTo>
                    <a:pt x="2927" y="2193"/>
                  </a:lnTo>
                  <a:lnTo>
                    <a:pt x="2931" y="2187"/>
                  </a:lnTo>
                  <a:lnTo>
                    <a:pt x="2933" y="2180"/>
                  </a:lnTo>
                  <a:lnTo>
                    <a:pt x="2935" y="2172"/>
                  </a:lnTo>
                  <a:close/>
                </a:path>
              </a:pathLst>
            </a:custGeom>
            <a:solidFill>
              <a:srgbClr val="FEFDFD"/>
            </a:solidFill>
            <a:ln>
              <a:noFill/>
            </a:ln>
          </p:spPr>
          <p:txBody>
            <a:bodyPr wrap="square" anchor="ctr">
              <a:normAutofit/>
              <a:scene3d>
                <a:camera prst="orthographicFront"/>
                <a:lightRig rig="threePt" dir="t"/>
              </a:scene3d>
              <a:sp3d>
                <a:contourClr>
                  <a:srgbClr val="FFFFFF"/>
                </a:contourClr>
              </a:sp3d>
            </a:bodyPr>
            <a:lstStyle/>
            <a:p>
              <a:pPr algn="ctr">
                <a:defRPr/>
              </a:pPr>
              <a:endParaRPr lang="zh-CN" altLang="en-US" sz="1320">
                <a:solidFill>
                  <a:srgbClr val="FFFFFF"/>
                </a:solidFill>
              </a:endParaRPr>
            </a:p>
          </p:txBody>
        </p:sp>
      </p:grpSp>
    </p:spTree>
    <p:custDataLst>
      <p:tags r:id="rId2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title"/>
            <p:custDataLst>
              <p:tags r:id="rId1"/>
            </p:custDataLst>
          </p:nvPr>
        </p:nvSpPr>
        <p:spPr/>
        <p:txBody>
          <a:bodyPr>
            <a:normAutofit/>
          </a:bodyPr>
          <a:lstStyle/>
          <a:p>
            <a:r>
              <a:rPr lang="zh-CN" altLang="en-US" dirty="0"/>
              <a:t>网页配色</a:t>
            </a:r>
            <a:endParaRPr lang="zh-CN" altLang="en-US" dirty="0"/>
          </a:p>
        </p:txBody>
      </p:sp>
      <p:sp>
        <p:nvSpPr>
          <p:cNvPr id="6" name="内容占位符 5"/>
          <p:cNvSpPr>
            <a:spLocks noGrp="1"/>
          </p:cNvSpPr>
          <p:nvPr>
            <p:ph sz="half" idx="1"/>
            <p:custDataLst>
              <p:tags r:id="rId2"/>
            </p:custDataLst>
          </p:nvPr>
        </p:nvSpPr>
        <p:spPr/>
        <p:txBody>
          <a:bodyPr>
            <a:normAutofit/>
          </a:bodyPr>
          <a:lstStyle/>
          <a:p>
            <a:pPr marL="0" indent="0">
              <a:lnSpc>
                <a:spcPct val="150000"/>
              </a:lnSpc>
              <a:buNone/>
            </a:pPr>
            <a:endParaRPr lang="zh-CN" altLang="en-US" dirty="0"/>
          </a:p>
          <a:p>
            <a:pPr marL="0" indent="0">
              <a:lnSpc>
                <a:spcPct val="150000"/>
              </a:lnSpc>
              <a:buNone/>
            </a:pPr>
            <a:endParaRPr lang="zh-CN" altLang="en-US" dirty="0"/>
          </a:p>
        </p:txBody>
      </p:sp>
      <p:sp>
        <p:nvSpPr>
          <p:cNvPr id="2" name="内容占位符 1"/>
          <p:cNvSpPr>
            <a:spLocks noGrp="1"/>
          </p:cNvSpPr>
          <p:nvPr>
            <p:ph sz="half" idx="2"/>
            <p:custDataLst>
              <p:tags r:id="rId3"/>
            </p:custDataLst>
          </p:nvPr>
        </p:nvSpPr>
        <p:spPr>
          <a:xfrm flipV="1">
            <a:off x="222250" y="6535420"/>
            <a:ext cx="875665" cy="76200"/>
          </a:xfrm>
        </p:spPr>
        <p:txBody>
          <a:bodyPr/>
          <a:lstStyle/>
          <a:p>
            <a:pPr lvl="1"/>
            <a:endParaRPr lang="zh-CN" altLang="en-US" dirty="0"/>
          </a:p>
          <a:p>
            <a:endParaRPr lang="zh-CN" altLang="en-US" dirty="0"/>
          </a:p>
        </p:txBody>
      </p:sp>
      <p:pic>
        <p:nvPicPr>
          <p:cNvPr id="3" name="图片 2"/>
          <p:cNvPicPr>
            <a:picLocks noChangeAspect="1"/>
          </p:cNvPicPr>
          <p:nvPr/>
        </p:nvPicPr>
        <p:blipFill>
          <a:blip r:embed="rId4"/>
          <a:stretch>
            <a:fillRect/>
          </a:stretch>
        </p:blipFill>
        <p:spPr>
          <a:xfrm>
            <a:off x="878840" y="1596390"/>
            <a:ext cx="445135" cy="297180"/>
          </a:xfrm>
          <a:prstGeom prst="rect">
            <a:avLst/>
          </a:prstGeom>
        </p:spPr>
      </p:pic>
      <p:pic>
        <p:nvPicPr>
          <p:cNvPr id="4" name="图片 3" descr="2016-08-09_105451"/>
          <p:cNvPicPr>
            <a:picLocks noChangeAspect="1"/>
          </p:cNvPicPr>
          <p:nvPr/>
        </p:nvPicPr>
        <p:blipFill>
          <a:blip r:embed="rId5"/>
          <a:stretch>
            <a:fillRect/>
          </a:stretch>
        </p:blipFill>
        <p:spPr>
          <a:xfrm>
            <a:off x="878205" y="3699510"/>
            <a:ext cx="407670" cy="271780"/>
          </a:xfrm>
          <a:prstGeom prst="rect">
            <a:avLst/>
          </a:prstGeom>
        </p:spPr>
      </p:pic>
      <p:pic>
        <p:nvPicPr>
          <p:cNvPr id="5" name="图片 4" descr="3"/>
          <p:cNvPicPr>
            <a:picLocks noChangeAspect="1"/>
          </p:cNvPicPr>
          <p:nvPr/>
        </p:nvPicPr>
        <p:blipFill>
          <a:blip r:embed="rId6"/>
          <a:stretch>
            <a:fillRect/>
          </a:stretch>
        </p:blipFill>
        <p:spPr>
          <a:xfrm>
            <a:off x="862965" y="2602865"/>
            <a:ext cx="421640" cy="281305"/>
          </a:xfrm>
          <a:prstGeom prst="rect">
            <a:avLst/>
          </a:prstGeom>
        </p:spPr>
      </p:pic>
      <p:sp>
        <p:nvSpPr>
          <p:cNvPr id="7" name="文本框 6"/>
          <p:cNvSpPr txBox="1"/>
          <p:nvPr/>
        </p:nvSpPr>
        <p:spPr>
          <a:xfrm>
            <a:off x="1965960" y="1318260"/>
            <a:ext cx="3027680" cy="725170"/>
          </a:xfrm>
          <a:prstGeom prst="rect">
            <a:avLst/>
          </a:prstGeom>
          <a:noFill/>
        </p:spPr>
        <p:txBody>
          <a:bodyPr wrap="none" rtlCol="0">
            <a:spAutoFit/>
          </a:bodyPr>
          <a:p>
            <a:pPr>
              <a:lnSpc>
                <a:spcPct val="130000"/>
              </a:lnSpc>
            </a:pPr>
            <a:r>
              <a:rPr lang="zh-CN" altLang="en-US" sz="3200" dirty="0" smtClean="0">
                <a:solidFill>
                  <a:srgbClr val="C1111B"/>
                </a:solidFill>
                <a:latin typeface="Arial" pitchFamily="34" charset="0"/>
                <a:ea typeface="微软雅黑" pitchFamily="34" charset="-122"/>
              </a:rPr>
              <a:t>正红色为点缀色</a:t>
            </a:r>
            <a:endParaRPr lang="zh-CN" altLang="en-US" sz="3200" dirty="0" smtClean="0">
              <a:solidFill>
                <a:srgbClr val="C1111B"/>
              </a:solidFill>
              <a:latin typeface="Arial" pitchFamily="34" charset="0"/>
              <a:ea typeface="微软雅黑" pitchFamily="34" charset="-122"/>
            </a:endParaRPr>
          </a:p>
        </p:txBody>
      </p:sp>
      <p:sp>
        <p:nvSpPr>
          <p:cNvPr id="9" name="文本框 8"/>
          <p:cNvSpPr txBox="1"/>
          <p:nvPr/>
        </p:nvSpPr>
        <p:spPr>
          <a:xfrm>
            <a:off x="1844040" y="2293620"/>
            <a:ext cx="2847340" cy="725170"/>
          </a:xfrm>
          <a:prstGeom prst="rect">
            <a:avLst/>
          </a:prstGeom>
          <a:noFill/>
        </p:spPr>
        <p:txBody>
          <a:bodyPr wrap="none" rtlCol="0">
            <a:spAutoFit/>
          </a:bodyPr>
          <a:p>
            <a:pPr>
              <a:lnSpc>
                <a:spcPct val="130000"/>
              </a:lnSpc>
            </a:pPr>
            <a:r>
              <a:rPr lang="en-US" altLang="zh-CN" sz="3200" dirty="0" smtClean="0">
                <a:solidFill>
                  <a:srgbClr val="C1111B"/>
                </a:solidFill>
                <a:latin typeface="Arial" pitchFamily="34" charset="0"/>
                <a:ea typeface="微软雅黑" pitchFamily="34" charset="-122"/>
              </a:rPr>
              <a:t>  </a:t>
            </a:r>
            <a:r>
              <a:rPr lang="zh-CN" altLang="en-US" sz="3200" dirty="0" smtClean="0">
                <a:solidFill>
                  <a:srgbClr val="C1111B"/>
                </a:solidFill>
                <a:latin typeface="Arial" pitchFamily="34" charset="0"/>
                <a:ea typeface="微软雅黑" pitchFamily="34" charset="-122"/>
              </a:rPr>
              <a:t>橘红色为辅色</a:t>
            </a:r>
            <a:endParaRPr lang="zh-CN" altLang="en-US" sz="3200" dirty="0" smtClean="0">
              <a:solidFill>
                <a:srgbClr val="C1111B"/>
              </a:solidFill>
              <a:latin typeface="Arial" pitchFamily="34" charset="0"/>
              <a:ea typeface="微软雅黑" pitchFamily="34" charset="-122"/>
            </a:endParaRPr>
          </a:p>
        </p:txBody>
      </p:sp>
      <p:sp>
        <p:nvSpPr>
          <p:cNvPr id="10" name="文本框 9"/>
          <p:cNvSpPr txBox="1"/>
          <p:nvPr/>
        </p:nvSpPr>
        <p:spPr>
          <a:xfrm>
            <a:off x="1981200" y="3406140"/>
            <a:ext cx="2327910" cy="725170"/>
          </a:xfrm>
          <a:prstGeom prst="rect">
            <a:avLst/>
          </a:prstGeom>
          <a:noFill/>
        </p:spPr>
        <p:txBody>
          <a:bodyPr wrap="none" rtlCol="0">
            <a:spAutoFit/>
          </a:bodyPr>
          <a:p>
            <a:pPr>
              <a:lnSpc>
                <a:spcPct val="130000"/>
              </a:lnSpc>
            </a:pPr>
            <a:r>
              <a:rPr lang="en-US" altLang="zh-CN" sz="3200" dirty="0" smtClean="0">
                <a:solidFill>
                  <a:srgbClr val="D03D12"/>
                </a:solidFill>
                <a:latin typeface="Arial" pitchFamily="34" charset="0"/>
                <a:ea typeface="微软雅黑" pitchFamily="34" charset="-122"/>
              </a:rPr>
              <a:t> </a:t>
            </a:r>
            <a:r>
              <a:rPr lang="zh-CN" altLang="en-US" sz="3200" dirty="0" smtClean="0">
                <a:solidFill>
                  <a:srgbClr val="D03D12"/>
                </a:solidFill>
                <a:latin typeface="Arial" pitchFamily="34" charset="0"/>
                <a:ea typeface="微软雅黑" pitchFamily="34" charset="-122"/>
              </a:rPr>
              <a:t>橙色为主色</a:t>
            </a:r>
            <a:endParaRPr lang="zh-CN" altLang="en-US" sz="3200" dirty="0" smtClean="0">
              <a:solidFill>
                <a:srgbClr val="D03D12"/>
              </a:solidFill>
              <a:latin typeface="Arial" pitchFamily="34" charset="0"/>
              <a:ea typeface="微软雅黑" pitchFamily="34" charset="-122"/>
            </a:endParaRPr>
          </a:p>
        </p:txBody>
      </p:sp>
      <p:sp>
        <p:nvSpPr>
          <p:cNvPr id="11" name="文本框 10"/>
          <p:cNvSpPr txBox="1"/>
          <p:nvPr/>
        </p:nvSpPr>
        <p:spPr>
          <a:xfrm>
            <a:off x="365760" y="4366260"/>
            <a:ext cx="11562080" cy="1676400"/>
          </a:xfrm>
          <a:prstGeom prst="rect">
            <a:avLst/>
          </a:prstGeom>
          <a:noFill/>
        </p:spPr>
        <p:txBody>
          <a:bodyPr wrap="square" rtlCol="0">
            <a:spAutoFit/>
          </a:bodyPr>
          <a:p>
            <a:pPr>
              <a:lnSpc>
                <a:spcPct val="130000"/>
              </a:lnSpc>
            </a:pPr>
            <a:r>
              <a:rPr lang="en-US" altLang="zh-CN" sz="2000" dirty="0" smtClean="0">
                <a:latin typeface="Arial" pitchFamily="34" charset="0"/>
                <a:ea typeface="微软雅黑" pitchFamily="34" charset="-122"/>
              </a:rPr>
              <a:t>        </a:t>
            </a:r>
            <a:r>
              <a:rPr lang="zh-CN" altLang="en-US" sz="2000" dirty="0" smtClean="0">
                <a:latin typeface="Arial" pitchFamily="34" charset="0"/>
                <a:ea typeface="微软雅黑" pitchFamily="34" charset="-122"/>
              </a:rPr>
              <a:t>选择该三色的原因是因为，正红色为传统中国色，便采用这种颜色做店名的</a:t>
            </a:r>
            <a:r>
              <a:rPr lang="en-US" altLang="zh-CN" sz="2000" dirty="0" smtClean="0">
                <a:latin typeface="Arial" pitchFamily="34" charset="0"/>
                <a:ea typeface="微软雅黑" pitchFamily="34" charset="-122"/>
              </a:rPr>
              <a:t>logo</a:t>
            </a:r>
            <a:r>
              <a:rPr lang="zh-CN" altLang="en-US" sz="2000" dirty="0" smtClean="0">
                <a:latin typeface="Arial" pitchFamily="34" charset="0"/>
                <a:ea typeface="微软雅黑" pitchFamily="34" charset="-122"/>
              </a:rPr>
              <a:t>意为大气，橙色是一种明亮、健康、温暖、以及容易动人的色感，喜作装饰色，它鲜艳醒目，也有富贵吉祥之意，寓意店家财源滚滚，</a:t>
            </a:r>
            <a:r>
              <a:rPr lang="zh-CN" altLang="en-US" sz="2000" dirty="0" smtClean="0">
                <a:latin typeface="Arial" pitchFamily="34" charset="0"/>
                <a:ea typeface="微软雅黑" pitchFamily="34" charset="-122"/>
                <a:sym typeface="+mn-ea"/>
              </a:rPr>
              <a:t>而橘红色可以说是红色与橙色的过渡色，</a:t>
            </a:r>
            <a:r>
              <a:rPr lang="zh-CN" altLang="en-US" sz="2000" dirty="0" smtClean="0">
                <a:latin typeface="Arial" pitchFamily="34" charset="0"/>
                <a:ea typeface="微软雅黑" pitchFamily="34" charset="-122"/>
              </a:rPr>
              <a:t>这样三种颜色搭配混合，色彩不会太过突兀，反而可以互相映衬，而网页留白正好可以将三色很好的融合而不会因为三色太多造成眼花缭乱。</a:t>
            </a:r>
            <a:endParaRPr lang="zh-CN" altLang="en-US" sz="2000" dirty="0" smtClean="0">
              <a:latin typeface="Arial" pitchFamily="34" charset="0"/>
              <a:ea typeface="微软雅黑" pitchFamily="34" charset="-122"/>
            </a:endParaRPr>
          </a:p>
        </p:txBody>
      </p:sp>
    </p:spTree>
    <p:custDataLst>
      <p:tags r:id="rId7"/>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title"/>
            <p:custDataLst>
              <p:tags r:id="rId1"/>
            </p:custDataLst>
          </p:nvPr>
        </p:nvSpPr>
        <p:spPr/>
        <p:txBody>
          <a:bodyPr>
            <a:normAutofit/>
          </a:bodyPr>
          <a:lstStyle/>
          <a:p>
            <a:r>
              <a:rPr lang="zh-CN" altLang="en-US" dirty="0"/>
              <a:t>网页布局</a:t>
            </a:r>
            <a:endParaRPr lang="zh-CN" altLang="en-US" dirty="0"/>
          </a:p>
        </p:txBody>
      </p:sp>
      <p:sp>
        <p:nvSpPr>
          <p:cNvPr id="6" name="内容占位符 5"/>
          <p:cNvSpPr>
            <a:spLocks noGrp="1"/>
          </p:cNvSpPr>
          <p:nvPr>
            <p:ph sz="half" idx="1"/>
            <p:custDataLst>
              <p:tags r:id="rId2"/>
            </p:custDataLst>
          </p:nvPr>
        </p:nvSpPr>
        <p:spPr/>
        <p:txBody>
          <a:bodyPr>
            <a:normAutofit/>
          </a:bodyPr>
          <a:lstStyle/>
          <a:p>
            <a:pPr marL="0" indent="0">
              <a:lnSpc>
                <a:spcPct val="150000"/>
              </a:lnSpc>
              <a:buNone/>
            </a:pPr>
            <a:endParaRPr lang="zh-CN" altLang="en-US" dirty="0"/>
          </a:p>
          <a:p>
            <a:pPr marL="0" indent="0">
              <a:lnSpc>
                <a:spcPct val="150000"/>
              </a:lnSpc>
              <a:buNone/>
            </a:pPr>
            <a:endParaRPr lang="zh-CN" altLang="en-US" dirty="0"/>
          </a:p>
        </p:txBody>
      </p:sp>
      <p:sp>
        <p:nvSpPr>
          <p:cNvPr id="2" name="内容占位符 1"/>
          <p:cNvSpPr>
            <a:spLocks noGrp="1"/>
          </p:cNvSpPr>
          <p:nvPr>
            <p:ph sz="half" idx="2"/>
            <p:custDataLst>
              <p:tags r:id="rId3"/>
            </p:custDataLst>
          </p:nvPr>
        </p:nvSpPr>
        <p:spPr>
          <a:xfrm flipV="1">
            <a:off x="222250" y="6535420"/>
            <a:ext cx="875665" cy="76200"/>
          </a:xfrm>
        </p:spPr>
        <p:txBody>
          <a:bodyPr/>
          <a:lstStyle/>
          <a:p>
            <a:pPr lvl="1"/>
            <a:endParaRPr lang="zh-CN" altLang="en-US" dirty="0"/>
          </a:p>
          <a:p>
            <a:endParaRPr lang="zh-CN" altLang="en-US" dirty="0"/>
          </a:p>
        </p:txBody>
      </p:sp>
      <p:sp>
        <p:nvSpPr>
          <p:cNvPr id="9" name="文本框 8"/>
          <p:cNvSpPr txBox="1"/>
          <p:nvPr/>
        </p:nvSpPr>
        <p:spPr>
          <a:xfrm>
            <a:off x="1844040" y="2293620"/>
            <a:ext cx="408940" cy="725170"/>
          </a:xfrm>
          <a:prstGeom prst="rect">
            <a:avLst/>
          </a:prstGeom>
          <a:noFill/>
        </p:spPr>
        <p:txBody>
          <a:bodyPr wrap="none" rtlCol="0">
            <a:spAutoFit/>
          </a:bodyPr>
          <a:p>
            <a:pPr>
              <a:lnSpc>
                <a:spcPct val="130000"/>
              </a:lnSpc>
            </a:pPr>
            <a:r>
              <a:rPr lang="en-US" altLang="zh-CN" sz="3200" dirty="0" smtClean="0">
                <a:solidFill>
                  <a:srgbClr val="C1111B"/>
                </a:solidFill>
                <a:latin typeface="Arial" pitchFamily="34" charset="0"/>
                <a:ea typeface="微软雅黑" pitchFamily="34" charset="-122"/>
              </a:rPr>
              <a:t>  </a:t>
            </a:r>
            <a:endParaRPr lang="zh-CN" altLang="en-US" sz="3200" dirty="0" smtClean="0">
              <a:solidFill>
                <a:srgbClr val="C1111B"/>
              </a:solidFill>
              <a:latin typeface="Arial" pitchFamily="34" charset="0"/>
              <a:ea typeface="微软雅黑" pitchFamily="34" charset="-122"/>
            </a:endParaRPr>
          </a:p>
        </p:txBody>
      </p:sp>
      <p:sp>
        <p:nvSpPr>
          <p:cNvPr id="10" name="文本框 9"/>
          <p:cNvSpPr txBox="1"/>
          <p:nvPr/>
        </p:nvSpPr>
        <p:spPr>
          <a:xfrm>
            <a:off x="1981200" y="3406140"/>
            <a:ext cx="295910" cy="725170"/>
          </a:xfrm>
          <a:prstGeom prst="rect">
            <a:avLst/>
          </a:prstGeom>
          <a:noFill/>
        </p:spPr>
        <p:txBody>
          <a:bodyPr wrap="none" rtlCol="0">
            <a:spAutoFit/>
          </a:bodyPr>
          <a:p>
            <a:pPr>
              <a:lnSpc>
                <a:spcPct val="130000"/>
              </a:lnSpc>
            </a:pPr>
            <a:r>
              <a:rPr lang="en-US" altLang="zh-CN" sz="3200" dirty="0" smtClean="0">
                <a:solidFill>
                  <a:srgbClr val="D03D12"/>
                </a:solidFill>
                <a:latin typeface="Arial" pitchFamily="34" charset="0"/>
                <a:ea typeface="微软雅黑" pitchFamily="34" charset="-122"/>
              </a:rPr>
              <a:t> </a:t>
            </a:r>
            <a:endParaRPr lang="zh-CN" altLang="en-US" sz="3200" dirty="0" smtClean="0">
              <a:solidFill>
                <a:srgbClr val="D03D12"/>
              </a:solidFill>
              <a:latin typeface="Arial" pitchFamily="34" charset="0"/>
              <a:ea typeface="微软雅黑" pitchFamily="34" charset="-122"/>
            </a:endParaRPr>
          </a:p>
        </p:txBody>
      </p:sp>
      <p:sp>
        <p:nvSpPr>
          <p:cNvPr id="11" name="文本框 10"/>
          <p:cNvSpPr txBox="1"/>
          <p:nvPr/>
        </p:nvSpPr>
        <p:spPr>
          <a:xfrm>
            <a:off x="365760" y="4366260"/>
            <a:ext cx="11562080" cy="487680"/>
          </a:xfrm>
          <a:prstGeom prst="rect">
            <a:avLst/>
          </a:prstGeom>
          <a:noFill/>
        </p:spPr>
        <p:txBody>
          <a:bodyPr wrap="square" rtlCol="0">
            <a:spAutoFit/>
          </a:bodyPr>
          <a:p>
            <a:pPr>
              <a:lnSpc>
                <a:spcPct val="130000"/>
              </a:lnSpc>
            </a:pPr>
            <a:r>
              <a:rPr lang="en-US" altLang="zh-CN" sz="2000" dirty="0" smtClean="0">
                <a:latin typeface="Arial" pitchFamily="34" charset="0"/>
                <a:ea typeface="微软雅黑" pitchFamily="34" charset="-122"/>
              </a:rPr>
              <a:t>        </a:t>
            </a:r>
            <a:endParaRPr lang="zh-CN" altLang="en-US" sz="2000" dirty="0" smtClean="0">
              <a:latin typeface="Arial" pitchFamily="34" charset="0"/>
              <a:ea typeface="微软雅黑" pitchFamily="34" charset="-122"/>
            </a:endParaRPr>
          </a:p>
        </p:txBody>
      </p:sp>
      <p:sp>
        <p:nvSpPr>
          <p:cNvPr id="12" name="矩形 11"/>
          <p:cNvSpPr/>
          <p:nvPr/>
        </p:nvSpPr>
        <p:spPr>
          <a:xfrm>
            <a:off x="920115" y="1209675"/>
            <a:ext cx="4840605" cy="50768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连接符 13"/>
          <p:cNvCxnSpPr/>
          <p:nvPr/>
        </p:nvCxnSpPr>
        <p:spPr>
          <a:xfrm>
            <a:off x="930275" y="1955165"/>
            <a:ext cx="492633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222500" y="1365250"/>
            <a:ext cx="1833245" cy="368300"/>
          </a:xfrm>
          <a:prstGeom prst="rect">
            <a:avLst/>
          </a:prstGeom>
          <a:noFill/>
        </p:spPr>
        <p:txBody>
          <a:bodyPr wrap="none" rtlCol="0">
            <a:spAutoFit/>
          </a:bodyPr>
          <a:p>
            <a:pPr>
              <a:lnSpc>
                <a:spcPct val="130000"/>
              </a:lnSpc>
            </a:pPr>
            <a:r>
              <a:rPr lang="zh-CN" altLang="en-US" sz="1400" b="1" dirty="0" smtClean="0">
                <a:latin typeface="Arial" pitchFamily="34" charset="0"/>
                <a:ea typeface="微软雅黑" pitchFamily="34" charset="-122"/>
              </a:rPr>
              <a:t>导航栏</a:t>
            </a:r>
            <a:r>
              <a:rPr lang="en-US" altLang="zh-CN" sz="1400" b="1" dirty="0" smtClean="0">
                <a:latin typeface="Arial" pitchFamily="34" charset="0"/>
                <a:ea typeface="微软雅黑" pitchFamily="34" charset="-122"/>
              </a:rPr>
              <a:t>+logo+</a:t>
            </a:r>
            <a:r>
              <a:rPr lang="zh-CN" altLang="en-US" sz="1400" b="1" dirty="0" smtClean="0">
                <a:latin typeface="Arial" pitchFamily="34" charset="0"/>
                <a:ea typeface="微软雅黑" pitchFamily="34" charset="-122"/>
              </a:rPr>
              <a:t>菜单栏</a:t>
            </a:r>
            <a:endParaRPr lang="zh-CN" altLang="en-US" sz="1400" b="1" dirty="0" smtClean="0">
              <a:latin typeface="Arial" pitchFamily="34" charset="0"/>
              <a:ea typeface="微软雅黑" pitchFamily="34" charset="-122"/>
            </a:endParaRPr>
          </a:p>
        </p:txBody>
      </p:sp>
      <p:cxnSp>
        <p:nvCxnSpPr>
          <p:cNvPr id="16" name="直接连接符 15"/>
          <p:cNvCxnSpPr/>
          <p:nvPr/>
        </p:nvCxnSpPr>
        <p:spPr>
          <a:xfrm>
            <a:off x="918210" y="6062345"/>
            <a:ext cx="4902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855595" y="5977255"/>
            <a:ext cx="831215" cy="368300"/>
          </a:xfrm>
          <a:prstGeom prst="rect">
            <a:avLst/>
          </a:prstGeom>
          <a:noFill/>
        </p:spPr>
        <p:txBody>
          <a:bodyPr wrap="square" rtlCol="0">
            <a:spAutoFit/>
          </a:bodyPr>
          <a:p>
            <a:pPr>
              <a:lnSpc>
                <a:spcPct val="130000"/>
              </a:lnSpc>
            </a:pPr>
            <a:r>
              <a:rPr lang="zh-CN" altLang="en-US" sz="1400" b="1" dirty="0" smtClean="0">
                <a:latin typeface="Arial" pitchFamily="34" charset="0"/>
                <a:ea typeface="微软雅黑" pitchFamily="34" charset="-122"/>
              </a:rPr>
              <a:t>版权</a:t>
            </a:r>
            <a:endParaRPr lang="zh-CN" altLang="en-US" sz="1400" b="1" dirty="0" smtClean="0">
              <a:latin typeface="Arial" pitchFamily="34" charset="0"/>
              <a:ea typeface="微软雅黑" pitchFamily="34" charset="-122"/>
            </a:endParaRPr>
          </a:p>
        </p:txBody>
      </p:sp>
      <p:sp>
        <p:nvSpPr>
          <p:cNvPr id="18" name="矩形 17"/>
          <p:cNvSpPr/>
          <p:nvPr/>
        </p:nvSpPr>
        <p:spPr>
          <a:xfrm>
            <a:off x="930275" y="1967230"/>
            <a:ext cx="1344930" cy="4107180"/>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914400" y="1958340"/>
            <a:ext cx="1356360" cy="1203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005840" y="2247900"/>
            <a:ext cx="944880" cy="487680"/>
          </a:xfrm>
          <a:prstGeom prst="rect">
            <a:avLst/>
          </a:prstGeom>
          <a:noFill/>
        </p:spPr>
        <p:txBody>
          <a:bodyPr wrap="none" rtlCol="0">
            <a:spAutoFit/>
          </a:bodyPr>
          <a:p>
            <a:pPr>
              <a:lnSpc>
                <a:spcPct val="130000"/>
              </a:lnSpc>
            </a:pPr>
            <a:r>
              <a:rPr lang="zh-CN" altLang="en-US" sz="2000" b="1" dirty="0" smtClean="0">
                <a:solidFill>
                  <a:schemeClr val="bg1"/>
                </a:solidFill>
                <a:latin typeface="Arial" pitchFamily="34" charset="0"/>
                <a:ea typeface="微软雅黑" pitchFamily="34" charset="-122"/>
              </a:rPr>
              <a:t>公告栏</a:t>
            </a:r>
            <a:endParaRPr lang="zh-CN" altLang="en-US" sz="2000" b="1" dirty="0" smtClean="0">
              <a:solidFill>
                <a:schemeClr val="bg1"/>
              </a:solidFill>
              <a:latin typeface="Arial" pitchFamily="34" charset="0"/>
              <a:ea typeface="微软雅黑" pitchFamily="34" charset="-122"/>
            </a:endParaRPr>
          </a:p>
        </p:txBody>
      </p:sp>
      <p:sp>
        <p:nvSpPr>
          <p:cNvPr id="22" name="文本框 21"/>
          <p:cNvSpPr txBox="1"/>
          <p:nvPr/>
        </p:nvSpPr>
        <p:spPr>
          <a:xfrm>
            <a:off x="944880" y="3482340"/>
            <a:ext cx="1198880" cy="883920"/>
          </a:xfrm>
          <a:prstGeom prst="rect">
            <a:avLst/>
          </a:prstGeom>
          <a:noFill/>
        </p:spPr>
        <p:txBody>
          <a:bodyPr wrap="none" rtlCol="0">
            <a:spAutoFit/>
          </a:bodyPr>
          <a:p>
            <a:pPr>
              <a:lnSpc>
                <a:spcPct val="130000"/>
              </a:lnSpc>
            </a:pPr>
            <a:r>
              <a:rPr lang="zh-CN" altLang="en-US" sz="2000" b="1" dirty="0" smtClean="0">
                <a:solidFill>
                  <a:schemeClr val="bg1"/>
                </a:solidFill>
                <a:latin typeface="Arial" pitchFamily="34" charset="0"/>
                <a:ea typeface="微软雅黑" pitchFamily="34" charset="-122"/>
              </a:rPr>
              <a:t>浏览历史</a:t>
            </a:r>
            <a:endParaRPr lang="zh-CN" altLang="en-US" sz="2000" b="1" dirty="0" smtClean="0">
              <a:solidFill>
                <a:schemeClr val="bg1"/>
              </a:solidFill>
              <a:latin typeface="Arial" pitchFamily="34" charset="0"/>
              <a:ea typeface="微软雅黑" pitchFamily="34" charset="-122"/>
            </a:endParaRPr>
          </a:p>
          <a:p>
            <a:pPr>
              <a:lnSpc>
                <a:spcPct val="130000"/>
              </a:lnSpc>
            </a:pPr>
            <a:r>
              <a:rPr lang="zh-CN" altLang="en-US" sz="2000" b="1" dirty="0" smtClean="0">
                <a:solidFill>
                  <a:schemeClr val="bg1"/>
                </a:solidFill>
                <a:latin typeface="Arial" pitchFamily="34" charset="0"/>
                <a:ea typeface="微软雅黑" pitchFamily="34" charset="-122"/>
              </a:rPr>
              <a:t>纪录</a:t>
            </a:r>
            <a:endParaRPr lang="zh-CN" altLang="en-US" sz="2000" b="1" dirty="0" smtClean="0">
              <a:solidFill>
                <a:schemeClr val="bg1"/>
              </a:solidFill>
              <a:latin typeface="Arial" pitchFamily="34" charset="0"/>
              <a:ea typeface="微软雅黑" pitchFamily="34" charset="-122"/>
            </a:endParaRPr>
          </a:p>
        </p:txBody>
      </p:sp>
      <p:sp>
        <p:nvSpPr>
          <p:cNvPr id="23" name="矩形 22"/>
          <p:cNvSpPr/>
          <p:nvPr/>
        </p:nvSpPr>
        <p:spPr>
          <a:xfrm>
            <a:off x="915035" y="4655820"/>
            <a:ext cx="1370965" cy="1417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914400" y="5006340"/>
            <a:ext cx="1452880" cy="883920"/>
          </a:xfrm>
          <a:prstGeom prst="rect">
            <a:avLst/>
          </a:prstGeom>
          <a:noFill/>
        </p:spPr>
        <p:txBody>
          <a:bodyPr wrap="none" rtlCol="0">
            <a:spAutoFit/>
          </a:bodyPr>
          <a:p>
            <a:pPr>
              <a:lnSpc>
                <a:spcPct val="130000"/>
              </a:lnSpc>
            </a:pPr>
            <a:r>
              <a:rPr lang="zh-CN" altLang="en-US" sz="2000" b="1" dirty="0" smtClean="0">
                <a:solidFill>
                  <a:schemeClr val="bg1"/>
                </a:solidFill>
                <a:latin typeface="Arial" pitchFamily="34" charset="0"/>
                <a:ea typeface="微软雅黑" pitchFamily="34" charset="-122"/>
              </a:rPr>
              <a:t>联系我们的</a:t>
            </a:r>
            <a:endParaRPr lang="zh-CN" altLang="en-US" sz="2000" b="1" dirty="0" smtClean="0">
              <a:solidFill>
                <a:schemeClr val="bg1"/>
              </a:solidFill>
              <a:latin typeface="Arial" pitchFamily="34" charset="0"/>
              <a:ea typeface="微软雅黑" pitchFamily="34" charset="-122"/>
            </a:endParaRPr>
          </a:p>
          <a:p>
            <a:pPr>
              <a:lnSpc>
                <a:spcPct val="130000"/>
              </a:lnSpc>
            </a:pPr>
            <a:r>
              <a:rPr lang="zh-CN" altLang="en-US" sz="2000" b="1" dirty="0" smtClean="0">
                <a:solidFill>
                  <a:schemeClr val="bg1"/>
                </a:solidFill>
                <a:latin typeface="Arial" pitchFamily="34" charset="0"/>
                <a:ea typeface="微软雅黑" pitchFamily="34" charset="-122"/>
              </a:rPr>
              <a:t>方式</a:t>
            </a:r>
            <a:endParaRPr lang="zh-CN" altLang="en-US" sz="2000" b="1" dirty="0" smtClean="0">
              <a:solidFill>
                <a:schemeClr val="bg1"/>
              </a:solidFill>
              <a:latin typeface="Arial" pitchFamily="34" charset="0"/>
              <a:ea typeface="微软雅黑" pitchFamily="34" charset="-122"/>
            </a:endParaRPr>
          </a:p>
        </p:txBody>
      </p:sp>
      <p:sp>
        <p:nvSpPr>
          <p:cNvPr id="25" name="文本框 24"/>
          <p:cNvSpPr txBox="1"/>
          <p:nvPr/>
        </p:nvSpPr>
        <p:spPr>
          <a:xfrm>
            <a:off x="3383280" y="3421380"/>
            <a:ext cx="1198880" cy="487680"/>
          </a:xfrm>
          <a:prstGeom prst="rect">
            <a:avLst/>
          </a:prstGeom>
          <a:noFill/>
        </p:spPr>
        <p:txBody>
          <a:bodyPr wrap="none" rtlCol="0">
            <a:spAutoFit/>
          </a:bodyPr>
          <a:p>
            <a:pPr>
              <a:lnSpc>
                <a:spcPct val="130000"/>
              </a:lnSpc>
            </a:pPr>
            <a:r>
              <a:rPr lang="zh-CN" altLang="en-US" sz="2000" b="1" dirty="0" smtClean="0">
                <a:latin typeface="Arial" pitchFamily="34" charset="0"/>
                <a:ea typeface="微软雅黑" pitchFamily="34" charset="-122"/>
              </a:rPr>
              <a:t>商品种类</a:t>
            </a:r>
            <a:endParaRPr lang="zh-CN" altLang="en-US" sz="2000" b="1" dirty="0" smtClean="0">
              <a:latin typeface="Arial" pitchFamily="34" charset="0"/>
              <a:ea typeface="微软雅黑" pitchFamily="34" charset="-122"/>
            </a:endParaRPr>
          </a:p>
        </p:txBody>
      </p:sp>
      <p:sp>
        <p:nvSpPr>
          <p:cNvPr id="26" name="文本框 25"/>
          <p:cNvSpPr txBox="1"/>
          <p:nvPr/>
        </p:nvSpPr>
        <p:spPr>
          <a:xfrm>
            <a:off x="5852795" y="1409700"/>
            <a:ext cx="6142355" cy="4248785"/>
          </a:xfrm>
          <a:prstGeom prst="rect">
            <a:avLst/>
          </a:prstGeom>
          <a:noFill/>
        </p:spPr>
        <p:txBody>
          <a:bodyPr wrap="square" rtlCol="0">
            <a:spAutoFit/>
          </a:bodyPr>
          <a:p>
            <a:pPr>
              <a:lnSpc>
                <a:spcPct val="130000"/>
              </a:lnSpc>
            </a:pPr>
            <a:r>
              <a:rPr lang="zh-CN" altLang="en-US" sz="2800" b="1" dirty="0" smtClean="0">
                <a:latin typeface="Arial" pitchFamily="34" charset="0"/>
                <a:ea typeface="微软雅黑" pitchFamily="34" charset="-122"/>
              </a:rPr>
              <a:t>我们采用的是布局布满页面，以前曾想过中间布局两边留白或是小区域展示，也有参考其他订餐网页，觉得尤其是餐饮的布局页面，布满局面不仅显得订餐网页的大气，而且可以将食品更完美的展示给顾客，任顾客尽情享受挑选的乐趣。</a:t>
            </a:r>
            <a:endParaRPr lang="zh-CN" altLang="en-US" sz="2800" b="1" dirty="0" smtClean="0">
              <a:latin typeface="Arial" pitchFamily="34" charset="0"/>
              <a:ea typeface="微软雅黑" pitchFamily="34" charset="-122"/>
            </a:endParaRPr>
          </a:p>
          <a:p>
            <a:pPr>
              <a:lnSpc>
                <a:spcPct val="130000"/>
              </a:lnSpc>
            </a:pPr>
            <a:endParaRPr lang="zh-CN" altLang="en-US" sz="1400" dirty="0" smtClean="0">
              <a:latin typeface="Arial" pitchFamily="34" charset="0"/>
              <a:ea typeface="微软雅黑" pitchFamily="34" charset="-122"/>
            </a:endParaRPr>
          </a:p>
        </p:txBody>
      </p:sp>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custDataLst>
              <p:tags r:id="rId1"/>
            </p:custDataLst>
          </p:nvPr>
        </p:nvSpPr>
        <p:spPr>
          <a:xfrm>
            <a:off x="448310" y="191770"/>
            <a:ext cx="2515870" cy="843915"/>
          </a:xfrm>
          <a:prstGeom prst="rect">
            <a:avLst/>
          </a:prstGeom>
          <a:noFill/>
        </p:spPr>
        <p:txBody>
          <a:bodyPr wrap="square" rtlCol="0" anchor="ctr" anchorCtr="0">
            <a:normAutofit/>
          </a:bodyPr>
          <a:lstStyle/>
          <a:p>
            <a:r>
              <a:rPr lang="zh-CN" altLang="en-US" sz="3200" b="1" dirty="0">
                <a:solidFill>
                  <a:schemeClr val="accent1">
                    <a:lumMod val="75000"/>
                  </a:schemeClr>
                </a:solidFill>
                <a:latin typeface="Arial" pitchFamily="34" charset="0"/>
                <a:ea typeface="黑体" pitchFamily="49" charset="-122"/>
                <a:cs typeface="+mj-cs"/>
              </a:rPr>
              <a:t>布局细节</a:t>
            </a:r>
            <a:endParaRPr lang="zh-CN" altLang="en-US" sz="3200" b="1" dirty="0">
              <a:solidFill>
                <a:schemeClr val="accent1">
                  <a:lumMod val="75000"/>
                </a:schemeClr>
              </a:solidFill>
              <a:latin typeface="Arial" pitchFamily="34" charset="0"/>
              <a:ea typeface="黑体" pitchFamily="49" charset="-122"/>
              <a:cs typeface="+mj-cs"/>
            </a:endParaRPr>
          </a:p>
        </p:txBody>
      </p:sp>
      <p:sp>
        <p:nvSpPr>
          <p:cNvPr id="3" name="文本框 2"/>
          <p:cNvSpPr txBox="1"/>
          <p:nvPr/>
        </p:nvSpPr>
        <p:spPr>
          <a:xfrm>
            <a:off x="-14605" y="1029970"/>
            <a:ext cx="12134850" cy="2228850"/>
          </a:xfrm>
          <a:prstGeom prst="rect">
            <a:avLst/>
          </a:prstGeom>
          <a:noFill/>
        </p:spPr>
        <p:txBody>
          <a:bodyPr wrap="square" rtlCol="0">
            <a:spAutoFit/>
          </a:bodyPr>
          <a:p>
            <a:pPr>
              <a:lnSpc>
                <a:spcPct val="130000"/>
              </a:lnSpc>
            </a:pPr>
            <a:r>
              <a:rPr lang="en-US" altLang="zh-CN" dirty="0" smtClean="0">
                <a:latin typeface="Arial" pitchFamily="34" charset="0"/>
                <a:ea typeface="微软雅黑" pitchFamily="34" charset="-122"/>
              </a:rPr>
              <a:t>1.		     </a:t>
            </a:r>
            <a:r>
              <a:rPr lang="zh-CN" altLang="en-US" dirty="0" smtClean="0">
                <a:latin typeface="Arial" pitchFamily="34" charset="0"/>
                <a:ea typeface="微软雅黑" pitchFamily="34" charset="-122"/>
              </a:rPr>
              <a:t>登录与退出之间放置一个动态小碗是因为，</a:t>
            </a:r>
            <a:r>
              <a:rPr lang="zh-CN" altLang="en-US" dirty="0" smtClean="0">
                <a:latin typeface="Arial" pitchFamily="34" charset="0"/>
                <a:ea typeface="微软雅黑" pitchFamily="34" charset="-122"/>
              </a:rPr>
              <a:t>先登录再可以买食物吃，买好食物后就可以退出了，因为服务器没有提供注册接口，所以就默认都是老顾客，直接登录就好，而顶栏的登陆栏与尾栏的版权栏采取颜色一致的首尾呼应。</a:t>
            </a:r>
            <a:endParaRPr lang="zh-CN" altLang="en-US" dirty="0" smtClean="0">
              <a:latin typeface="Arial" pitchFamily="34" charset="0"/>
              <a:ea typeface="微软雅黑" pitchFamily="34" charset="-122"/>
            </a:endParaRPr>
          </a:p>
          <a:p>
            <a:pPr>
              <a:lnSpc>
                <a:spcPct val="130000"/>
              </a:lnSpc>
            </a:pPr>
            <a:r>
              <a:rPr lang="zh-CN" altLang="en-US" dirty="0" smtClean="0">
                <a:latin typeface="Arial" pitchFamily="34" charset="0"/>
                <a:ea typeface="微软雅黑" pitchFamily="34" charset="-122"/>
              </a:rPr>
              <a:t>。</a:t>
            </a:r>
            <a:endParaRPr lang="zh-CN" altLang="en-US" dirty="0" smtClean="0">
              <a:latin typeface="Arial" pitchFamily="34" charset="0"/>
              <a:ea typeface="微软雅黑" pitchFamily="34" charset="-122"/>
            </a:endParaRPr>
          </a:p>
          <a:p>
            <a:pPr>
              <a:lnSpc>
                <a:spcPct val="130000"/>
              </a:lnSpc>
            </a:pPr>
            <a:endParaRPr lang="zh-CN" altLang="en-US" dirty="0" smtClean="0">
              <a:latin typeface="Arial" pitchFamily="34" charset="0"/>
              <a:ea typeface="微软雅黑" pitchFamily="34" charset="-122"/>
            </a:endParaRPr>
          </a:p>
          <a:p>
            <a:pPr>
              <a:lnSpc>
                <a:spcPct val="130000"/>
              </a:lnSpc>
            </a:pPr>
            <a:endParaRPr lang="zh-CN" altLang="en-US" dirty="0" smtClean="0">
              <a:latin typeface="Arial" pitchFamily="34" charset="0"/>
              <a:ea typeface="微软雅黑" pitchFamily="34" charset="-122"/>
            </a:endParaRPr>
          </a:p>
        </p:txBody>
      </p:sp>
      <p:pic>
        <p:nvPicPr>
          <p:cNvPr id="4" name="图片 3"/>
          <p:cNvPicPr>
            <a:picLocks noChangeAspect="1"/>
          </p:cNvPicPr>
          <p:nvPr/>
        </p:nvPicPr>
        <p:blipFill>
          <a:blip r:embed="rId2"/>
          <a:stretch>
            <a:fillRect/>
          </a:stretch>
        </p:blipFill>
        <p:spPr>
          <a:xfrm>
            <a:off x="280670" y="1122045"/>
            <a:ext cx="1876425" cy="285750"/>
          </a:xfrm>
          <a:prstGeom prst="rect">
            <a:avLst/>
          </a:prstGeom>
        </p:spPr>
      </p:pic>
      <p:sp>
        <p:nvSpPr>
          <p:cNvPr id="5" name="文本框 4"/>
          <p:cNvSpPr txBox="1"/>
          <p:nvPr/>
        </p:nvSpPr>
        <p:spPr>
          <a:xfrm>
            <a:off x="2540" y="2195195"/>
            <a:ext cx="12110085" cy="803910"/>
          </a:xfrm>
          <a:prstGeom prst="rect">
            <a:avLst/>
          </a:prstGeom>
          <a:noFill/>
        </p:spPr>
        <p:txBody>
          <a:bodyPr wrap="square" rtlCol="0">
            <a:spAutoFit/>
          </a:bodyPr>
          <a:p>
            <a:pPr>
              <a:lnSpc>
                <a:spcPct val="130000"/>
              </a:lnSpc>
            </a:pPr>
            <a:r>
              <a:rPr lang="en-US" altLang="zh-CN" dirty="0" smtClean="0">
                <a:latin typeface="Arial" pitchFamily="34" charset="0"/>
                <a:ea typeface="微软雅黑" pitchFamily="34" charset="-122"/>
              </a:rPr>
              <a:t>2</a:t>
            </a:r>
            <a:r>
              <a:rPr lang="en-US" altLang="zh-CN" sz="1400" dirty="0" smtClean="0">
                <a:latin typeface="Arial" pitchFamily="34" charset="0"/>
                <a:ea typeface="微软雅黑" pitchFamily="34" charset="-122"/>
              </a:rPr>
              <a:t>						        </a:t>
            </a:r>
            <a:r>
              <a:rPr lang="en-US" altLang="zh-CN" dirty="0" smtClean="0">
                <a:latin typeface="Arial" pitchFamily="34" charset="0"/>
                <a:ea typeface="微软雅黑" pitchFamily="34" charset="-122"/>
              </a:rPr>
              <a:t>ps</a:t>
            </a:r>
            <a:r>
              <a:rPr lang="zh-CN" altLang="en-US" dirty="0" smtClean="0">
                <a:latin typeface="Arial" pitchFamily="34" charset="0"/>
                <a:ea typeface="微软雅黑" pitchFamily="34" charset="-122"/>
              </a:rPr>
              <a:t>做的</a:t>
            </a:r>
            <a:r>
              <a:rPr lang="en-US" altLang="zh-CN" dirty="0" smtClean="0">
                <a:latin typeface="Arial" pitchFamily="34" charset="0"/>
                <a:ea typeface="微软雅黑" pitchFamily="34" charset="-122"/>
              </a:rPr>
              <a:t>logo</a:t>
            </a:r>
            <a:r>
              <a:rPr lang="zh-CN" altLang="en-US" dirty="0" smtClean="0">
                <a:latin typeface="Arial" pitchFamily="34" charset="0"/>
                <a:ea typeface="微软雅黑" pitchFamily="34" charset="-122"/>
              </a:rPr>
              <a:t>，而河蟹网订采用的是我们俩的姓氏的谐音，而</a:t>
            </a:r>
            <a:r>
              <a:rPr lang="en-US" altLang="zh-CN" dirty="0" smtClean="0">
                <a:latin typeface="Arial" pitchFamily="34" charset="0"/>
                <a:ea typeface="微软雅黑" pitchFamily="34" charset="-122"/>
              </a:rPr>
              <a:t>logo</a:t>
            </a:r>
            <a:r>
              <a:rPr lang="zh-CN" altLang="en-US" dirty="0" smtClean="0">
                <a:latin typeface="Arial" pitchFamily="34" charset="0"/>
                <a:ea typeface="微软雅黑" pitchFamily="34" charset="-122"/>
              </a:rPr>
              <a:t>旁边的图片</a:t>
            </a:r>
            <a:r>
              <a:rPr lang="en-US" altLang="zh-CN" dirty="0" smtClean="0">
                <a:latin typeface="Arial" pitchFamily="34" charset="0"/>
                <a:ea typeface="微软雅黑" pitchFamily="34" charset="-122"/>
              </a:rPr>
              <a:t>“</a:t>
            </a:r>
            <a:r>
              <a:rPr lang="zh-CN" altLang="en-US" dirty="0" smtClean="0">
                <a:latin typeface="Arial" pitchFamily="34" charset="0"/>
                <a:ea typeface="微软雅黑" pitchFamily="34" charset="-122"/>
              </a:rPr>
              <a:t>好好吃饭</a:t>
            </a:r>
            <a:r>
              <a:rPr lang="en-US" altLang="zh-CN" dirty="0" smtClean="0">
                <a:latin typeface="Arial" pitchFamily="34" charset="0"/>
                <a:ea typeface="微软雅黑" pitchFamily="34" charset="-122"/>
              </a:rPr>
              <a:t>”</a:t>
            </a:r>
            <a:r>
              <a:rPr lang="zh-CN" altLang="en-US" dirty="0" smtClean="0">
                <a:latin typeface="Arial" pitchFamily="34" charset="0"/>
                <a:ea typeface="微软雅黑" pitchFamily="34" charset="-122"/>
              </a:rPr>
              <a:t>，主题鲜明，一目了然，让顾客知道这就是一个单纯的订餐网站。</a:t>
            </a:r>
            <a:endParaRPr lang="zh-CN" altLang="en-US" dirty="0" smtClean="0">
              <a:latin typeface="Arial" pitchFamily="34" charset="0"/>
              <a:ea typeface="微软雅黑" pitchFamily="34" charset="-122"/>
            </a:endParaRPr>
          </a:p>
        </p:txBody>
      </p:sp>
      <p:pic>
        <p:nvPicPr>
          <p:cNvPr id="6" name="图片 5"/>
          <p:cNvPicPr>
            <a:picLocks noChangeAspect="1"/>
          </p:cNvPicPr>
          <p:nvPr/>
        </p:nvPicPr>
        <p:blipFill>
          <a:blip r:embed="rId3"/>
          <a:stretch>
            <a:fillRect/>
          </a:stretch>
        </p:blipFill>
        <p:spPr>
          <a:xfrm>
            <a:off x="279400" y="2233930"/>
            <a:ext cx="5669280" cy="344805"/>
          </a:xfrm>
          <a:prstGeom prst="rect">
            <a:avLst/>
          </a:prstGeom>
        </p:spPr>
      </p:pic>
      <p:sp>
        <p:nvSpPr>
          <p:cNvPr id="7" name="文本框 6"/>
          <p:cNvSpPr txBox="1"/>
          <p:nvPr/>
        </p:nvSpPr>
        <p:spPr>
          <a:xfrm>
            <a:off x="-45720" y="3216910"/>
            <a:ext cx="12273280" cy="1160145"/>
          </a:xfrm>
          <a:prstGeom prst="rect">
            <a:avLst/>
          </a:prstGeom>
          <a:noFill/>
        </p:spPr>
        <p:txBody>
          <a:bodyPr wrap="square" rtlCol="0">
            <a:spAutoFit/>
          </a:bodyPr>
          <a:p>
            <a:pPr>
              <a:lnSpc>
                <a:spcPct val="130000"/>
              </a:lnSpc>
            </a:pPr>
            <a:r>
              <a:rPr lang="en-US" altLang="zh-CN" dirty="0" smtClean="0">
                <a:latin typeface="Arial" pitchFamily="34" charset="0"/>
                <a:ea typeface="微软雅黑" pitchFamily="34" charset="-122"/>
              </a:rPr>
              <a:t>3.</a:t>
            </a:r>
            <a:r>
              <a:rPr lang="zh-CN" altLang="en-US" b="1" dirty="0" smtClean="0">
                <a:latin typeface="Arial" pitchFamily="34" charset="0"/>
                <a:ea typeface="微软雅黑" pitchFamily="34" charset="-122"/>
              </a:rPr>
              <a:t>奇思妙想</a:t>
            </a:r>
            <a:r>
              <a:rPr lang="zh-CN" altLang="en-US" dirty="0" smtClean="0">
                <a:latin typeface="Arial" pitchFamily="34" charset="0"/>
                <a:ea typeface="微软雅黑" pitchFamily="34" charset="-122"/>
              </a:rPr>
              <a:t>：</a:t>
            </a:r>
            <a:r>
              <a:rPr lang="zh-CN" altLang="en-US" dirty="0" smtClean="0">
                <a:latin typeface="Arial" pitchFamily="34" charset="0"/>
                <a:ea typeface="微软雅黑" pitchFamily="34" charset="-122"/>
              </a:rPr>
              <a:t>公告区域包括顾客的浏览记录，以及联系我们的方式，公告采用</a:t>
            </a:r>
            <a:r>
              <a:rPr lang="en-US" altLang="zh-CN" dirty="0" smtClean="0">
                <a:latin typeface="Arial" pitchFamily="34" charset="0"/>
                <a:ea typeface="微软雅黑" pitchFamily="34" charset="-122"/>
              </a:rPr>
              <a:t>ps</a:t>
            </a:r>
            <a:r>
              <a:rPr lang="zh-CN" altLang="en-US" dirty="0" smtClean="0">
                <a:latin typeface="Arial" pitchFamily="34" charset="0"/>
                <a:ea typeface="微软雅黑" pitchFamily="34" charset="-122"/>
              </a:rPr>
              <a:t>做的</a:t>
            </a:r>
            <a:r>
              <a:rPr lang="zh-CN" altLang="en-US" dirty="0" smtClean="0">
                <a:latin typeface="Arial" pitchFamily="34" charset="0"/>
                <a:ea typeface="微软雅黑" pitchFamily="34" charset="-122"/>
              </a:rPr>
              <a:t>动图喇叭喊话，以及随机颜色吸引顾客的眼球，        动态心跳，表示今日优惠的心动价，新品尝鲜栏表示我们商店一直在与时俱进，而且留有联系方式会虚心听从顾客建议。</a:t>
            </a:r>
            <a:endParaRPr lang="zh-CN" altLang="en-US" dirty="0" smtClean="0">
              <a:latin typeface="Arial" pitchFamily="34" charset="0"/>
              <a:ea typeface="微软雅黑" pitchFamily="34" charset="-122"/>
            </a:endParaRPr>
          </a:p>
        </p:txBody>
      </p:sp>
      <p:pic>
        <p:nvPicPr>
          <p:cNvPr id="8" name="图片 7"/>
          <p:cNvPicPr>
            <a:picLocks noChangeAspect="1"/>
          </p:cNvPicPr>
          <p:nvPr/>
        </p:nvPicPr>
        <p:blipFill>
          <a:blip r:embed="rId4"/>
          <a:stretch>
            <a:fillRect/>
          </a:stretch>
        </p:blipFill>
        <p:spPr>
          <a:xfrm>
            <a:off x="1411605" y="3300095"/>
            <a:ext cx="438150" cy="257175"/>
          </a:xfrm>
          <a:prstGeom prst="rect">
            <a:avLst/>
          </a:prstGeom>
        </p:spPr>
      </p:pic>
      <p:sp>
        <p:nvSpPr>
          <p:cNvPr id="9" name="文本框 8"/>
          <p:cNvSpPr txBox="1"/>
          <p:nvPr/>
        </p:nvSpPr>
        <p:spPr>
          <a:xfrm>
            <a:off x="-46990" y="4892040"/>
            <a:ext cx="12298680" cy="1160145"/>
          </a:xfrm>
          <a:prstGeom prst="rect">
            <a:avLst/>
          </a:prstGeom>
          <a:noFill/>
        </p:spPr>
        <p:txBody>
          <a:bodyPr wrap="none" rtlCol="0">
            <a:spAutoFit/>
          </a:bodyPr>
          <a:p>
            <a:pPr>
              <a:lnSpc>
                <a:spcPct val="130000"/>
              </a:lnSpc>
            </a:pPr>
            <a:r>
              <a:rPr lang="en-US" altLang="zh-CN" dirty="0" smtClean="0">
                <a:latin typeface="Arial" pitchFamily="34" charset="0"/>
                <a:ea typeface="微软雅黑" pitchFamily="34" charset="-122"/>
              </a:rPr>
              <a:t>4.</a:t>
            </a:r>
            <a:r>
              <a:rPr lang="zh-CN" altLang="en-US" b="1" dirty="0" smtClean="0">
                <a:latin typeface="Arial" pitchFamily="34" charset="0"/>
                <a:ea typeface="微软雅黑" pitchFamily="34" charset="-122"/>
              </a:rPr>
              <a:t>登录界面</a:t>
            </a:r>
            <a:r>
              <a:rPr lang="zh-CN" altLang="en-US" dirty="0" smtClean="0">
                <a:latin typeface="Arial" pitchFamily="34" charset="0"/>
                <a:ea typeface="微软雅黑" pitchFamily="34" charset="-122"/>
              </a:rPr>
              <a:t>：</a:t>
            </a:r>
            <a:r>
              <a:rPr lang="en-US" altLang="zh-CN" dirty="0" smtClean="0">
                <a:latin typeface="Arial" pitchFamily="34" charset="0"/>
                <a:ea typeface="微软雅黑" pitchFamily="34" charset="-122"/>
              </a:rPr>
              <a:t>		              </a:t>
            </a:r>
            <a:r>
              <a:rPr lang="zh-CN" altLang="en-US" dirty="0" smtClean="0">
                <a:latin typeface="Arial" pitchFamily="34" charset="0"/>
                <a:ea typeface="微软雅黑" pitchFamily="34" charset="-122"/>
              </a:rPr>
              <a:t>我们的登录界面，采用的是弹出子网页，并且设计风格与父网页是同一款主题，包括</a:t>
            </a:r>
            <a:endParaRPr lang="zh-CN" altLang="en-US" dirty="0" smtClean="0">
              <a:latin typeface="Arial" pitchFamily="34" charset="0"/>
              <a:ea typeface="微软雅黑" pitchFamily="34" charset="-122"/>
            </a:endParaRPr>
          </a:p>
          <a:p>
            <a:pPr>
              <a:lnSpc>
                <a:spcPct val="130000"/>
              </a:lnSpc>
            </a:pPr>
            <a:r>
              <a:rPr lang="zh-CN" altLang="en-US" dirty="0" smtClean="0">
                <a:latin typeface="Arial" pitchFamily="34" charset="0"/>
                <a:ea typeface="微软雅黑" pitchFamily="34" charset="-122"/>
              </a:rPr>
              <a:t>我们的</a:t>
            </a:r>
            <a:r>
              <a:rPr lang="en-US" altLang="zh-CN" dirty="0" smtClean="0">
                <a:latin typeface="Arial" pitchFamily="34" charset="0"/>
                <a:ea typeface="微软雅黑" pitchFamily="34" charset="-122"/>
              </a:rPr>
              <a:t>logo</a:t>
            </a:r>
            <a:r>
              <a:rPr lang="zh-CN" altLang="en-US" dirty="0" smtClean="0">
                <a:latin typeface="Arial" pitchFamily="34" charset="0"/>
                <a:ea typeface="微软雅黑" pitchFamily="34" charset="-122"/>
              </a:rPr>
              <a:t>设</a:t>
            </a:r>
            <a:r>
              <a:rPr lang="en-US" altLang="zh-CN" dirty="0" smtClean="0">
                <a:latin typeface="Arial" pitchFamily="34" charset="0"/>
                <a:ea typeface="微软雅黑" pitchFamily="34" charset="-122"/>
              </a:rPr>
              <a:t>			</a:t>
            </a:r>
            <a:r>
              <a:rPr lang="zh-CN" altLang="en-US" dirty="0" smtClean="0">
                <a:latin typeface="Arial" pitchFamily="34" charset="0"/>
                <a:ea typeface="微软雅黑" pitchFamily="34" charset="-122"/>
              </a:rPr>
              <a:t>计，</a:t>
            </a:r>
            <a:r>
              <a:rPr lang="zh-CN" altLang="en-US" b="1" dirty="0" smtClean="0">
                <a:latin typeface="Arial" pitchFamily="34" charset="0"/>
                <a:ea typeface="微软雅黑" pitchFamily="34" charset="-122"/>
              </a:rPr>
              <a:t>插曲</a:t>
            </a:r>
            <a:r>
              <a:rPr lang="zh-CN" altLang="en-US" dirty="0" smtClean="0">
                <a:latin typeface="Arial" pitchFamily="34" charset="0"/>
                <a:ea typeface="微软雅黑" pitchFamily="34" charset="-122"/>
              </a:rPr>
              <a:t>：原本背景是两张半张的河蟹，不过河蟹也代表我们俩，所以变放弃之前的</a:t>
            </a:r>
            <a:endParaRPr lang="zh-CN" altLang="en-US" dirty="0" smtClean="0">
              <a:latin typeface="Arial" pitchFamily="34" charset="0"/>
              <a:ea typeface="微软雅黑" pitchFamily="34" charset="-122"/>
            </a:endParaRPr>
          </a:p>
          <a:p>
            <a:pPr>
              <a:lnSpc>
                <a:spcPct val="130000"/>
              </a:lnSpc>
            </a:pPr>
            <a:r>
              <a:rPr lang="zh-CN" altLang="en-US" dirty="0" smtClean="0">
                <a:latin typeface="Arial" pitchFamily="34" charset="0"/>
                <a:ea typeface="微软雅黑" pitchFamily="34" charset="-122"/>
              </a:rPr>
              <a:t>设计。</a:t>
            </a:r>
            <a:endParaRPr lang="zh-CN" altLang="en-US" dirty="0" smtClean="0">
              <a:latin typeface="Arial" pitchFamily="34" charset="0"/>
              <a:ea typeface="微软雅黑" pitchFamily="34" charset="-122"/>
            </a:endParaRPr>
          </a:p>
        </p:txBody>
      </p:sp>
      <p:pic>
        <p:nvPicPr>
          <p:cNvPr id="11" name="图片 10"/>
          <p:cNvPicPr>
            <a:picLocks noChangeAspect="1"/>
          </p:cNvPicPr>
          <p:nvPr/>
        </p:nvPicPr>
        <p:blipFill>
          <a:blip r:embed="rId5"/>
          <a:stretch>
            <a:fillRect/>
          </a:stretch>
        </p:blipFill>
        <p:spPr>
          <a:xfrm>
            <a:off x="1446530" y="4079240"/>
            <a:ext cx="2277110" cy="1980565"/>
          </a:xfrm>
          <a:prstGeom prst="rect">
            <a:avLst/>
          </a:prstGeom>
        </p:spPr>
      </p:pic>
    </p:spTree>
    <p:custDataLst>
      <p:tags r:id="rId6"/>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433080" y="267285"/>
            <a:ext cx="2515624" cy="1011341"/>
          </a:xfrm>
          <a:prstGeom prst="rect">
            <a:avLst/>
          </a:prstGeom>
          <a:noFill/>
        </p:spPr>
        <p:txBody>
          <a:bodyPr wrap="square" rtlCol="0" anchor="ctr" anchorCtr="0">
            <a:normAutofit/>
          </a:bodyPr>
          <a:lstStyle/>
          <a:p>
            <a:r>
              <a:rPr lang="zh-CN" altLang="en-US" sz="3200" b="1" dirty="0">
                <a:solidFill>
                  <a:schemeClr val="accent1">
                    <a:lumMod val="75000"/>
                  </a:schemeClr>
                </a:solidFill>
                <a:latin typeface="Arial" pitchFamily="34" charset="0"/>
                <a:ea typeface="黑体" pitchFamily="49" charset="-122"/>
                <a:cs typeface="+mj-cs"/>
              </a:rPr>
              <a:t>网页自适应</a:t>
            </a:r>
            <a:endParaRPr lang="zh-CN" altLang="en-US" sz="3200" b="1" dirty="0">
              <a:solidFill>
                <a:schemeClr val="accent1">
                  <a:lumMod val="75000"/>
                </a:schemeClr>
              </a:solidFill>
              <a:latin typeface="Arial" pitchFamily="34" charset="0"/>
              <a:ea typeface="黑体" pitchFamily="49" charset="-122"/>
              <a:cs typeface="+mj-cs"/>
            </a:endParaRPr>
          </a:p>
        </p:txBody>
      </p:sp>
      <p:sp>
        <p:nvSpPr>
          <p:cNvPr id="2" name="文本框 1"/>
          <p:cNvSpPr txBox="1"/>
          <p:nvPr/>
        </p:nvSpPr>
        <p:spPr>
          <a:xfrm>
            <a:off x="609600" y="1303020"/>
            <a:ext cx="6226175" cy="566420"/>
          </a:xfrm>
          <a:prstGeom prst="rect">
            <a:avLst/>
          </a:prstGeom>
          <a:noFill/>
        </p:spPr>
        <p:txBody>
          <a:bodyPr wrap="none" rtlCol="0">
            <a:spAutoFit/>
          </a:bodyPr>
          <a:p>
            <a:pPr>
              <a:lnSpc>
                <a:spcPct val="130000"/>
              </a:lnSpc>
            </a:pPr>
            <a:r>
              <a:rPr lang="zh-CN" altLang="en-US" sz="2400" b="1" dirty="0" smtClean="0">
                <a:latin typeface="Arial" pitchFamily="34" charset="0"/>
                <a:ea typeface="微软雅黑" pitchFamily="34" charset="-122"/>
              </a:rPr>
              <a:t>浏览器：支持   火狐 、谷歌</a:t>
            </a:r>
            <a:r>
              <a:rPr lang="en-US" altLang="zh-CN" sz="2400" b="1" dirty="0" smtClean="0">
                <a:latin typeface="Arial" pitchFamily="34" charset="0"/>
                <a:ea typeface="微软雅黑" pitchFamily="34" charset="-122"/>
              </a:rPr>
              <a:t>5</a:t>
            </a:r>
            <a:r>
              <a:rPr lang="zh-CN" altLang="en-US" sz="2400" b="1" dirty="0" smtClean="0">
                <a:latin typeface="Arial" pitchFamily="34" charset="0"/>
                <a:ea typeface="微软雅黑" pitchFamily="34" charset="-122"/>
              </a:rPr>
              <a:t>以上</a:t>
            </a:r>
            <a:r>
              <a:rPr lang="zh-CN" altLang="en-US" sz="2400" b="1" dirty="0" smtClean="0">
                <a:latin typeface="Arial" pitchFamily="34" charset="0"/>
                <a:ea typeface="微软雅黑" pitchFamily="34" charset="-122"/>
              </a:rPr>
              <a:t>     </a:t>
            </a:r>
            <a:r>
              <a:rPr lang="en-US" altLang="zh-CN" sz="2400" b="1" dirty="0" smtClean="0">
                <a:latin typeface="Arial" pitchFamily="34" charset="0"/>
                <a:ea typeface="微软雅黑" pitchFamily="34" charset="-122"/>
              </a:rPr>
              <a:t>IE9</a:t>
            </a:r>
            <a:r>
              <a:rPr lang="zh-CN" altLang="en-US" sz="2400" b="1" dirty="0" smtClean="0">
                <a:latin typeface="Arial" pitchFamily="34" charset="0"/>
                <a:ea typeface="微软雅黑" pitchFamily="34" charset="-122"/>
              </a:rPr>
              <a:t>以上</a:t>
            </a:r>
            <a:r>
              <a:rPr lang="zh-CN" altLang="en-US" sz="2400" b="1" dirty="0" smtClean="0">
                <a:latin typeface="Arial" pitchFamily="34" charset="0"/>
                <a:ea typeface="微软雅黑" pitchFamily="34" charset="-122"/>
              </a:rPr>
              <a:t> </a:t>
            </a:r>
            <a:endParaRPr lang="zh-CN" altLang="en-US" sz="2400" b="1" dirty="0" smtClean="0">
              <a:latin typeface="Arial" pitchFamily="34" charset="0"/>
              <a:ea typeface="微软雅黑" pitchFamily="34" charset="-122"/>
            </a:endParaRPr>
          </a:p>
        </p:txBody>
      </p:sp>
      <p:sp>
        <p:nvSpPr>
          <p:cNvPr id="3" name="文本框 2"/>
          <p:cNvSpPr txBox="1"/>
          <p:nvPr/>
        </p:nvSpPr>
        <p:spPr>
          <a:xfrm>
            <a:off x="579120" y="2308860"/>
            <a:ext cx="5720715" cy="566420"/>
          </a:xfrm>
          <a:prstGeom prst="rect">
            <a:avLst/>
          </a:prstGeom>
          <a:noFill/>
        </p:spPr>
        <p:txBody>
          <a:bodyPr wrap="none" rtlCol="0">
            <a:spAutoFit/>
          </a:bodyPr>
          <a:p>
            <a:pPr>
              <a:lnSpc>
                <a:spcPct val="130000"/>
              </a:lnSpc>
            </a:pPr>
            <a:r>
              <a:rPr lang="zh-CN" altLang="en-US" sz="2400" b="1" dirty="0" smtClean="0">
                <a:latin typeface="Arial" pitchFamily="34" charset="0"/>
                <a:ea typeface="微软雅黑" pitchFamily="34" charset="-122"/>
              </a:rPr>
              <a:t>分辨率：支持  </a:t>
            </a:r>
            <a:r>
              <a:rPr lang="en-US" altLang="zh-CN" sz="2400" b="1" dirty="0" smtClean="0">
                <a:latin typeface="Arial" pitchFamily="34" charset="0"/>
                <a:ea typeface="微软雅黑" pitchFamily="34" charset="-122"/>
              </a:rPr>
              <a:t>1600*900    1366*768</a:t>
            </a:r>
            <a:r>
              <a:rPr lang="zh-CN" altLang="en-US" sz="2400" b="1" dirty="0" smtClean="0">
                <a:latin typeface="Arial" pitchFamily="34" charset="0"/>
                <a:ea typeface="微软雅黑" pitchFamily="34" charset="-122"/>
              </a:rPr>
              <a:t>       </a:t>
            </a:r>
            <a:endParaRPr lang="zh-CN" altLang="en-US" sz="2400" b="1" dirty="0" smtClean="0">
              <a:latin typeface="Arial" pitchFamily="34" charset="0"/>
              <a:ea typeface="微软雅黑" pitchFamily="34" charset="-122"/>
            </a:endParaRPr>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custDataLst>
              <p:tags r:id="rId1"/>
            </p:custDataLst>
          </p:nvPr>
        </p:nvSpPr>
        <p:spPr>
          <a:xfrm>
            <a:off x="1835160" y="373965"/>
            <a:ext cx="2515624" cy="1011341"/>
          </a:xfrm>
          <a:prstGeom prst="rect">
            <a:avLst/>
          </a:prstGeom>
          <a:noFill/>
        </p:spPr>
        <p:txBody>
          <a:bodyPr wrap="square" rtlCol="0" anchor="ctr" anchorCtr="0">
            <a:normAutofit fontScale="80000"/>
          </a:bodyPr>
          <a:lstStyle/>
          <a:p>
            <a:r>
              <a:rPr lang="zh-CN" altLang="en-US" sz="5400" dirty="0">
                <a:solidFill>
                  <a:schemeClr val="accent1"/>
                </a:solidFill>
                <a:latin typeface="+mj-lt"/>
                <a:ea typeface="+mj-ea"/>
                <a:cs typeface="+mj-cs"/>
              </a:rPr>
              <a:t>友好操作</a:t>
            </a:r>
            <a:endParaRPr lang="zh-CN" altLang="en-US" sz="5400" dirty="0">
              <a:solidFill>
                <a:schemeClr val="accent1"/>
              </a:solidFill>
              <a:latin typeface="+mj-lt"/>
              <a:ea typeface="+mj-ea"/>
              <a:cs typeface="+mj-cs"/>
            </a:endParaRPr>
          </a:p>
        </p:txBody>
      </p:sp>
      <p:grpSp>
        <p:nvGrpSpPr>
          <p:cNvPr id="60" name="组合 59"/>
          <p:cNvGrpSpPr/>
          <p:nvPr>
            <p:custDataLst>
              <p:tags r:id="rId2"/>
            </p:custDataLst>
          </p:nvPr>
        </p:nvGrpSpPr>
        <p:grpSpPr>
          <a:xfrm>
            <a:off x="205823" y="133324"/>
            <a:ext cx="1370706" cy="1370706"/>
            <a:chOff x="2549479" y="994914"/>
            <a:chExt cx="1435100" cy="1435100"/>
          </a:xfrm>
        </p:grpSpPr>
        <p:sp>
          <p:nvSpPr>
            <p:cNvPr id="61" name="椭圆 60"/>
            <p:cNvSpPr/>
            <p:nvPr>
              <p:custDataLst>
                <p:tags r:id="rId3"/>
              </p:custDataLst>
            </p:nvPr>
          </p:nvSpPr>
          <p:spPr>
            <a:xfrm>
              <a:off x="2549479" y="994914"/>
              <a:ext cx="1435100" cy="1435100"/>
            </a:xfrm>
            <a:prstGeom prst="ellipse">
              <a:avLst/>
            </a:prstGeom>
            <a:ln w="19050">
              <a:solidFill>
                <a:srgbClr val="FEFDFD">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62" name="KSO_Shape"/>
            <p:cNvSpPr/>
            <p:nvPr>
              <p:custDataLst>
                <p:tags r:id="rId4"/>
              </p:custDataLst>
            </p:nvPr>
          </p:nvSpPr>
          <p:spPr bwMode="auto">
            <a:xfrm>
              <a:off x="2889204" y="1371162"/>
              <a:ext cx="755650" cy="682604"/>
            </a:xfrm>
            <a:custGeom>
              <a:avLst/>
              <a:gdLst>
                <a:gd name="T0" fmla="*/ 2147483646 w 6610"/>
                <a:gd name="T1" fmla="*/ 2147483646 h 5970"/>
                <a:gd name="T2" fmla="*/ 2147483646 w 6610"/>
                <a:gd name="T3" fmla="*/ 909645345 h 5970"/>
                <a:gd name="T4" fmla="*/ 2147483646 w 6610"/>
                <a:gd name="T5" fmla="*/ 215446673 h 5970"/>
                <a:gd name="T6" fmla="*/ 2147483646 w 6610"/>
                <a:gd name="T7" fmla="*/ 2147483646 h 5970"/>
                <a:gd name="T8" fmla="*/ 2147483646 w 6610"/>
                <a:gd name="T9" fmla="*/ 2147483646 h 5970"/>
                <a:gd name="T10" fmla="*/ 2147483646 w 6610"/>
                <a:gd name="T11" fmla="*/ 2147483646 h 5970"/>
                <a:gd name="T12" fmla="*/ 2147483646 w 6610"/>
                <a:gd name="T13" fmla="*/ 2147483646 h 5970"/>
                <a:gd name="T14" fmla="*/ 2147483646 w 6610"/>
                <a:gd name="T15" fmla="*/ 2147483646 h 5970"/>
                <a:gd name="T16" fmla="*/ 0 w 6610"/>
                <a:gd name="T17" fmla="*/ 2147483646 h 5970"/>
                <a:gd name="T18" fmla="*/ 2147483646 w 6610"/>
                <a:gd name="T19" fmla="*/ 2147483646 h 5970"/>
                <a:gd name="T20" fmla="*/ 2147483646 w 6610"/>
                <a:gd name="T21" fmla="*/ 2147483646 h 5970"/>
                <a:gd name="T22" fmla="*/ 2147483646 w 6610"/>
                <a:gd name="T23" fmla="*/ 2147483646 h 5970"/>
                <a:gd name="T24" fmla="*/ 2147483646 w 6610"/>
                <a:gd name="T25" fmla="*/ 2147483646 h 5970"/>
                <a:gd name="T26" fmla="*/ 2147483646 w 6610"/>
                <a:gd name="T27" fmla="*/ 2147483646 h 5970"/>
                <a:gd name="T28" fmla="*/ 2147483646 w 6610"/>
                <a:gd name="T29" fmla="*/ 2147483646 h 5970"/>
                <a:gd name="T30" fmla="*/ 2147483646 w 6610"/>
                <a:gd name="T31" fmla="*/ 2147483646 h 5970"/>
                <a:gd name="T32" fmla="*/ 2147483646 w 6610"/>
                <a:gd name="T33" fmla="*/ 2147483646 h 5970"/>
                <a:gd name="T34" fmla="*/ 2147483646 w 6610"/>
                <a:gd name="T35" fmla="*/ 2147483646 h 5970"/>
                <a:gd name="T36" fmla="*/ 2147483646 w 6610"/>
                <a:gd name="T37" fmla="*/ 2147483646 h 5970"/>
                <a:gd name="T38" fmla="*/ 2147483646 w 6610"/>
                <a:gd name="T39" fmla="*/ 2147483646 h 5970"/>
                <a:gd name="T40" fmla="*/ 2147483646 w 6610"/>
                <a:gd name="T41" fmla="*/ 2147483646 h 5970"/>
                <a:gd name="T42" fmla="*/ 2147483646 w 6610"/>
                <a:gd name="T43" fmla="*/ 2147483646 h 5970"/>
                <a:gd name="T44" fmla="*/ 2147483646 w 6610"/>
                <a:gd name="T45" fmla="*/ 2147483646 h 5970"/>
                <a:gd name="T46" fmla="*/ 2147483646 w 6610"/>
                <a:gd name="T47" fmla="*/ 2147483646 h 5970"/>
                <a:gd name="T48" fmla="*/ 2147483646 w 6610"/>
                <a:gd name="T49" fmla="*/ 2147483646 h 5970"/>
                <a:gd name="T50" fmla="*/ 2147483646 w 6610"/>
                <a:gd name="T51" fmla="*/ 2147483646 h 5970"/>
                <a:gd name="T52" fmla="*/ 2147483646 w 6610"/>
                <a:gd name="T53" fmla="*/ 2147483646 h 5970"/>
                <a:gd name="T54" fmla="*/ 2147483646 w 6610"/>
                <a:gd name="T55" fmla="*/ 2147483646 h 5970"/>
                <a:gd name="T56" fmla="*/ 2147483646 w 6610"/>
                <a:gd name="T57" fmla="*/ 2147483646 h 5970"/>
                <a:gd name="T58" fmla="*/ 2147483646 w 6610"/>
                <a:gd name="T59" fmla="*/ 2147483646 h 5970"/>
                <a:gd name="T60" fmla="*/ 2147483646 w 6610"/>
                <a:gd name="T61" fmla="*/ 2147483646 h 5970"/>
                <a:gd name="T62" fmla="*/ 2147483646 w 6610"/>
                <a:gd name="T63" fmla="*/ 2147483646 h 5970"/>
                <a:gd name="T64" fmla="*/ 2147483646 w 6610"/>
                <a:gd name="T65" fmla="*/ 2147483646 h 5970"/>
                <a:gd name="T66" fmla="*/ 2147483646 w 6610"/>
                <a:gd name="T67" fmla="*/ 2147483646 h 5970"/>
                <a:gd name="T68" fmla="*/ 2147483646 w 6610"/>
                <a:gd name="T69" fmla="*/ 2147483646 h 5970"/>
                <a:gd name="T70" fmla="*/ 2147483646 w 6610"/>
                <a:gd name="T71" fmla="*/ 2147483646 h 5970"/>
                <a:gd name="T72" fmla="*/ 2147483646 w 6610"/>
                <a:gd name="T73" fmla="*/ 2147483646 h 5970"/>
                <a:gd name="T74" fmla="*/ 2147483646 w 6610"/>
                <a:gd name="T75" fmla="*/ 2147483646 h 5970"/>
                <a:gd name="T76" fmla="*/ 2147483646 w 6610"/>
                <a:gd name="T77" fmla="*/ 2147483646 h 5970"/>
                <a:gd name="T78" fmla="*/ 2147483646 w 6610"/>
                <a:gd name="T79" fmla="*/ 2147483646 h 5970"/>
                <a:gd name="T80" fmla="*/ 2147483646 w 6610"/>
                <a:gd name="T81" fmla="*/ 2147483646 h 5970"/>
                <a:gd name="T82" fmla="*/ 2147483646 w 6610"/>
                <a:gd name="T83" fmla="*/ 2147483646 h 5970"/>
                <a:gd name="T84" fmla="*/ 2147483646 w 6610"/>
                <a:gd name="T85" fmla="*/ 2147483646 h 5970"/>
                <a:gd name="T86" fmla="*/ 2147483646 w 6610"/>
                <a:gd name="T87" fmla="*/ 2147483646 h 5970"/>
                <a:gd name="T88" fmla="*/ 2147483646 w 6610"/>
                <a:gd name="T89" fmla="*/ 2147483646 h 5970"/>
                <a:gd name="T90" fmla="*/ 2147483646 w 6610"/>
                <a:gd name="T91" fmla="*/ 2147483646 h 5970"/>
                <a:gd name="T92" fmla="*/ 2147483646 w 6610"/>
                <a:gd name="T93" fmla="*/ 2147483646 h 5970"/>
                <a:gd name="T94" fmla="*/ 2147483646 w 6610"/>
                <a:gd name="T95" fmla="*/ 2147483646 h 5970"/>
                <a:gd name="T96" fmla="*/ 2147483646 w 6610"/>
                <a:gd name="T97" fmla="*/ 2147483646 h 5970"/>
                <a:gd name="T98" fmla="*/ 2147483646 w 6610"/>
                <a:gd name="T99" fmla="*/ 2147483646 h 5970"/>
                <a:gd name="T100" fmla="*/ 2147483646 w 6610"/>
                <a:gd name="T101" fmla="*/ 2147483646 h 5970"/>
                <a:gd name="T102" fmla="*/ 2147483646 w 6610"/>
                <a:gd name="T103" fmla="*/ 2147483646 h 5970"/>
                <a:gd name="T104" fmla="*/ 2147483646 w 6610"/>
                <a:gd name="T105" fmla="*/ 2147483646 h 5970"/>
                <a:gd name="T106" fmla="*/ 2147483646 w 6610"/>
                <a:gd name="T107" fmla="*/ 2147483646 h 5970"/>
                <a:gd name="T108" fmla="*/ 2147483646 w 6610"/>
                <a:gd name="T109" fmla="*/ 2147483646 h 5970"/>
                <a:gd name="T110" fmla="*/ 2147483646 w 6610"/>
                <a:gd name="T111" fmla="*/ 2147483646 h 5970"/>
                <a:gd name="T112" fmla="*/ 2147483646 w 6610"/>
                <a:gd name="T113" fmla="*/ 2147483646 h 5970"/>
                <a:gd name="T114" fmla="*/ 2147483646 w 6610"/>
                <a:gd name="T115" fmla="*/ 2147483646 h 5970"/>
                <a:gd name="T116" fmla="*/ 2147483646 w 6610"/>
                <a:gd name="T117" fmla="*/ 2147483646 h 5970"/>
                <a:gd name="T118" fmla="*/ 2147483646 w 6610"/>
                <a:gd name="T119" fmla="*/ 2147483646 h 5970"/>
                <a:gd name="T120" fmla="*/ 2147483646 w 6610"/>
                <a:gd name="T121" fmla="*/ 2147483646 h 5970"/>
                <a:gd name="T122" fmla="*/ 2147483646 w 6610"/>
                <a:gd name="T123" fmla="*/ 2147483646 h 5970"/>
                <a:gd name="T124" fmla="*/ 2147483646 w 6610"/>
                <a:gd name="T125" fmla="*/ 2147483646 h 59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610" h="5970">
                  <a:moveTo>
                    <a:pt x="75" y="997"/>
                  </a:moveTo>
                  <a:lnTo>
                    <a:pt x="2325" y="994"/>
                  </a:lnTo>
                  <a:lnTo>
                    <a:pt x="2339" y="992"/>
                  </a:lnTo>
                  <a:lnTo>
                    <a:pt x="2352" y="990"/>
                  </a:lnTo>
                  <a:lnTo>
                    <a:pt x="2363" y="984"/>
                  </a:lnTo>
                  <a:lnTo>
                    <a:pt x="2374" y="979"/>
                  </a:lnTo>
                  <a:lnTo>
                    <a:pt x="2383" y="971"/>
                  </a:lnTo>
                  <a:lnTo>
                    <a:pt x="2390" y="962"/>
                  </a:lnTo>
                  <a:lnTo>
                    <a:pt x="2396" y="951"/>
                  </a:lnTo>
                  <a:lnTo>
                    <a:pt x="2401" y="936"/>
                  </a:lnTo>
                  <a:lnTo>
                    <a:pt x="2608" y="258"/>
                  </a:lnTo>
                  <a:lnTo>
                    <a:pt x="2624" y="226"/>
                  </a:lnTo>
                  <a:lnTo>
                    <a:pt x="2643" y="196"/>
                  </a:lnTo>
                  <a:lnTo>
                    <a:pt x="2661" y="168"/>
                  </a:lnTo>
                  <a:lnTo>
                    <a:pt x="2681" y="142"/>
                  </a:lnTo>
                  <a:lnTo>
                    <a:pt x="2703" y="118"/>
                  </a:lnTo>
                  <a:lnTo>
                    <a:pt x="2724" y="96"/>
                  </a:lnTo>
                  <a:lnTo>
                    <a:pt x="2748" y="77"/>
                  </a:lnTo>
                  <a:lnTo>
                    <a:pt x="2773" y="59"/>
                  </a:lnTo>
                  <a:lnTo>
                    <a:pt x="2786" y="52"/>
                  </a:lnTo>
                  <a:lnTo>
                    <a:pt x="2799" y="45"/>
                  </a:lnTo>
                  <a:lnTo>
                    <a:pt x="2813" y="38"/>
                  </a:lnTo>
                  <a:lnTo>
                    <a:pt x="2826" y="32"/>
                  </a:lnTo>
                  <a:lnTo>
                    <a:pt x="2840" y="26"/>
                  </a:lnTo>
                  <a:lnTo>
                    <a:pt x="2856" y="22"/>
                  </a:lnTo>
                  <a:lnTo>
                    <a:pt x="2870" y="18"/>
                  </a:lnTo>
                  <a:lnTo>
                    <a:pt x="2885" y="14"/>
                  </a:lnTo>
                  <a:lnTo>
                    <a:pt x="2900" y="11"/>
                  </a:lnTo>
                  <a:lnTo>
                    <a:pt x="2917" y="9"/>
                  </a:lnTo>
                  <a:lnTo>
                    <a:pt x="2933" y="8"/>
                  </a:lnTo>
                  <a:lnTo>
                    <a:pt x="2949" y="7"/>
                  </a:lnTo>
                  <a:lnTo>
                    <a:pt x="2967" y="6"/>
                  </a:lnTo>
                  <a:lnTo>
                    <a:pt x="2984" y="7"/>
                  </a:lnTo>
                  <a:lnTo>
                    <a:pt x="3020" y="9"/>
                  </a:lnTo>
                  <a:lnTo>
                    <a:pt x="4496" y="0"/>
                  </a:lnTo>
                  <a:lnTo>
                    <a:pt x="4496" y="290"/>
                  </a:lnTo>
                  <a:lnTo>
                    <a:pt x="3096" y="294"/>
                  </a:lnTo>
                  <a:lnTo>
                    <a:pt x="3078" y="297"/>
                  </a:lnTo>
                  <a:lnTo>
                    <a:pt x="3061" y="301"/>
                  </a:lnTo>
                  <a:lnTo>
                    <a:pt x="3045" y="305"/>
                  </a:lnTo>
                  <a:lnTo>
                    <a:pt x="3029" y="311"/>
                  </a:lnTo>
                  <a:lnTo>
                    <a:pt x="3015" y="317"/>
                  </a:lnTo>
                  <a:lnTo>
                    <a:pt x="3001" y="324"/>
                  </a:lnTo>
                  <a:lnTo>
                    <a:pt x="2987" y="332"/>
                  </a:lnTo>
                  <a:lnTo>
                    <a:pt x="2975" y="341"/>
                  </a:lnTo>
                  <a:lnTo>
                    <a:pt x="2963" y="350"/>
                  </a:lnTo>
                  <a:lnTo>
                    <a:pt x="2952" y="361"/>
                  </a:lnTo>
                  <a:lnTo>
                    <a:pt x="2941" y="372"/>
                  </a:lnTo>
                  <a:lnTo>
                    <a:pt x="2931" y="384"/>
                  </a:lnTo>
                  <a:lnTo>
                    <a:pt x="2922" y="397"/>
                  </a:lnTo>
                  <a:lnTo>
                    <a:pt x="2915" y="411"/>
                  </a:lnTo>
                  <a:lnTo>
                    <a:pt x="2907" y="425"/>
                  </a:lnTo>
                  <a:lnTo>
                    <a:pt x="2900" y="440"/>
                  </a:lnTo>
                  <a:lnTo>
                    <a:pt x="2764" y="903"/>
                  </a:lnTo>
                  <a:lnTo>
                    <a:pt x="2759" y="926"/>
                  </a:lnTo>
                  <a:lnTo>
                    <a:pt x="2758" y="936"/>
                  </a:lnTo>
                  <a:lnTo>
                    <a:pt x="2757" y="945"/>
                  </a:lnTo>
                  <a:lnTo>
                    <a:pt x="2758" y="954"/>
                  </a:lnTo>
                  <a:lnTo>
                    <a:pt x="2759" y="962"/>
                  </a:lnTo>
                  <a:lnTo>
                    <a:pt x="2762" y="969"/>
                  </a:lnTo>
                  <a:lnTo>
                    <a:pt x="2764" y="975"/>
                  </a:lnTo>
                  <a:lnTo>
                    <a:pt x="2768" y="980"/>
                  </a:lnTo>
                  <a:lnTo>
                    <a:pt x="2773" y="984"/>
                  </a:lnTo>
                  <a:lnTo>
                    <a:pt x="2777" y="988"/>
                  </a:lnTo>
                  <a:lnTo>
                    <a:pt x="2783" y="991"/>
                  </a:lnTo>
                  <a:lnTo>
                    <a:pt x="2790" y="992"/>
                  </a:lnTo>
                  <a:lnTo>
                    <a:pt x="2798" y="993"/>
                  </a:lnTo>
                  <a:lnTo>
                    <a:pt x="2805" y="994"/>
                  </a:lnTo>
                  <a:lnTo>
                    <a:pt x="2814" y="993"/>
                  </a:lnTo>
                  <a:lnTo>
                    <a:pt x="3285" y="993"/>
                  </a:lnTo>
                  <a:lnTo>
                    <a:pt x="3024" y="5390"/>
                  </a:lnTo>
                  <a:lnTo>
                    <a:pt x="368" y="5390"/>
                  </a:lnTo>
                  <a:lnTo>
                    <a:pt x="75" y="997"/>
                  </a:lnTo>
                  <a:close/>
                  <a:moveTo>
                    <a:pt x="761" y="5970"/>
                  </a:moveTo>
                  <a:lnTo>
                    <a:pt x="6022" y="5945"/>
                  </a:lnTo>
                  <a:lnTo>
                    <a:pt x="6091" y="5938"/>
                  </a:lnTo>
                  <a:lnTo>
                    <a:pt x="6156" y="5934"/>
                  </a:lnTo>
                  <a:lnTo>
                    <a:pt x="6272" y="5928"/>
                  </a:lnTo>
                  <a:lnTo>
                    <a:pt x="6324" y="5923"/>
                  </a:lnTo>
                  <a:lnTo>
                    <a:pt x="6348" y="5920"/>
                  </a:lnTo>
                  <a:lnTo>
                    <a:pt x="6371" y="5917"/>
                  </a:lnTo>
                  <a:lnTo>
                    <a:pt x="6392" y="5912"/>
                  </a:lnTo>
                  <a:lnTo>
                    <a:pt x="6413" y="5907"/>
                  </a:lnTo>
                  <a:lnTo>
                    <a:pt x="6433" y="5901"/>
                  </a:lnTo>
                  <a:lnTo>
                    <a:pt x="6451" y="5894"/>
                  </a:lnTo>
                  <a:lnTo>
                    <a:pt x="6469" y="5886"/>
                  </a:lnTo>
                  <a:lnTo>
                    <a:pt x="6485" y="5876"/>
                  </a:lnTo>
                  <a:lnTo>
                    <a:pt x="6501" y="5865"/>
                  </a:lnTo>
                  <a:lnTo>
                    <a:pt x="6515" y="5852"/>
                  </a:lnTo>
                  <a:lnTo>
                    <a:pt x="6529" y="5838"/>
                  </a:lnTo>
                  <a:lnTo>
                    <a:pt x="6541" y="5822"/>
                  </a:lnTo>
                  <a:lnTo>
                    <a:pt x="6552" y="5804"/>
                  </a:lnTo>
                  <a:lnTo>
                    <a:pt x="6563" y="5784"/>
                  </a:lnTo>
                  <a:lnTo>
                    <a:pt x="6572" y="5761"/>
                  </a:lnTo>
                  <a:lnTo>
                    <a:pt x="6580" y="5737"/>
                  </a:lnTo>
                  <a:lnTo>
                    <a:pt x="6588" y="5710"/>
                  </a:lnTo>
                  <a:lnTo>
                    <a:pt x="6594" y="5681"/>
                  </a:lnTo>
                  <a:lnTo>
                    <a:pt x="6600" y="5649"/>
                  </a:lnTo>
                  <a:lnTo>
                    <a:pt x="6604" y="5614"/>
                  </a:lnTo>
                  <a:lnTo>
                    <a:pt x="6608" y="5576"/>
                  </a:lnTo>
                  <a:lnTo>
                    <a:pt x="6610" y="5535"/>
                  </a:lnTo>
                  <a:lnTo>
                    <a:pt x="0" y="5560"/>
                  </a:lnTo>
                  <a:lnTo>
                    <a:pt x="1" y="5599"/>
                  </a:lnTo>
                  <a:lnTo>
                    <a:pt x="5" y="5634"/>
                  </a:lnTo>
                  <a:lnTo>
                    <a:pt x="10" y="5666"/>
                  </a:lnTo>
                  <a:lnTo>
                    <a:pt x="17" y="5697"/>
                  </a:lnTo>
                  <a:lnTo>
                    <a:pt x="25" y="5725"/>
                  </a:lnTo>
                  <a:lnTo>
                    <a:pt x="35" y="5752"/>
                  </a:lnTo>
                  <a:lnTo>
                    <a:pt x="47" y="5776"/>
                  </a:lnTo>
                  <a:lnTo>
                    <a:pt x="60" y="5799"/>
                  </a:lnTo>
                  <a:lnTo>
                    <a:pt x="76" y="5818"/>
                  </a:lnTo>
                  <a:lnTo>
                    <a:pt x="91" y="5838"/>
                  </a:lnTo>
                  <a:lnTo>
                    <a:pt x="110" y="5854"/>
                  </a:lnTo>
                  <a:lnTo>
                    <a:pt x="128" y="5870"/>
                  </a:lnTo>
                  <a:lnTo>
                    <a:pt x="149" y="5884"/>
                  </a:lnTo>
                  <a:lnTo>
                    <a:pt x="171" y="5897"/>
                  </a:lnTo>
                  <a:lnTo>
                    <a:pt x="195" y="5908"/>
                  </a:lnTo>
                  <a:lnTo>
                    <a:pt x="219" y="5918"/>
                  </a:lnTo>
                  <a:lnTo>
                    <a:pt x="245" y="5926"/>
                  </a:lnTo>
                  <a:lnTo>
                    <a:pt x="272" y="5934"/>
                  </a:lnTo>
                  <a:lnTo>
                    <a:pt x="300" y="5941"/>
                  </a:lnTo>
                  <a:lnTo>
                    <a:pt x="329" y="5946"/>
                  </a:lnTo>
                  <a:lnTo>
                    <a:pt x="360" y="5952"/>
                  </a:lnTo>
                  <a:lnTo>
                    <a:pt x="391" y="5955"/>
                  </a:lnTo>
                  <a:lnTo>
                    <a:pt x="424" y="5958"/>
                  </a:lnTo>
                  <a:lnTo>
                    <a:pt x="458" y="5961"/>
                  </a:lnTo>
                  <a:lnTo>
                    <a:pt x="528" y="5965"/>
                  </a:lnTo>
                  <a:lnTo>
                    <a:pt x="602" y="5968"/>
                  </a:lnTo>
                  <a:lnTo>
                    <a:pt x="761" y="5970"/>
                  </a:lnTo>
                  <a:close/>
                  <a:moveTo>
                    <a:pt x="3808" y="5384"/>
                  </a:moveTo>
                  <a:lnTo>
                    <a:pt x="5889" y="5370"/>
                  </a:lnTo>
                  <a:lnTo>
                    <a:pt x="5924" y="5366"/>
                  </a:lnTo>
                  <a:lnTo>
                    <a:pt x="5958" y="5361"/>
                  </a:lnTo>
                  <a:lnTo>
                    <a:pt x="5989" y="5354"/>
                  </a:lnTo>
                  <a:lnTo>
                    <a:pt x="6019" y="5347"/>
                  </a:lnTo>
                  <a:lnTo>
                    <a:pt x="6047" y="5339"/>
                  </a:lnTo>
                  <a:lnTo>
                    <a:pt x="6073" y="5330"/>
                  </a:lnTo>
                  <a:lnTo>
                    <a:pt x="6099" y="5319"/>
                  </a:lnTo>
                  <a:lnTo>
                    <a:pt x="6123" y="5308"/>
                  </a:lnTo>
                  <a:lnTo>
                    <a:pt x="6144" y="5295"/>
                  </a:lnTo>
                  <a:lnTo>
                    <a:pt x="6165" y="5282"/>
                  </a:lnTo>
                  <a:lnTo>
                    <a:pt x="6185" y="5267"/>
                  </a:lnTo>
                  <a:lnTo>
                    <a:pt x="6203" y="5251"/>
                  </a:lnTo>
                  <a:lnTo>
                    <a:pt x="6220" y="5234"/>
                  </a:lnTo>
                  <a:lnTo>
                    <a:pt x="6235" y="5215"/>
                  </a:lnTo>
                  <a:lnTo>
                    <a:pt x="6250" y="5197"/>
                  </a:lnTo>
                  <a:lnTo>
                    <a:pt x="6263" y="5176"/>
                  </a:lnTo>
                  <a:lnTo>
                    <a:pt x="6276" y="5154"/>
                  </a:lnTo>
                  <a:lnTo>
                    <a:pt x="6288" y="5131"/>
                  </a:lnTo>
                  <a:lnTo>
                    <a:pt x="6297" y="5107"/>
                  </a:lnTo>
                  <a:lnTo>
                    <a:pt x="6307" y="5082"/>
                  </a:lnTo>
                  <a:lnTo>
                    <a:pt x="6316" y="5055"/>
                  </a:lnTo>
                  <a:lnTo>
                    <a:pt x="6324" y="5027"/>
                  </a:lnTo>
                  <a:lnTo>
                    <a:pt x="6330" y="4998"/>
                  </a:lnTo>
                  <a:lnTo>
                    <a:pt x="6337" y="4967"/>
                  </a:lnTo>
                  <a:lnTo>
                    <a:pt x="6342" y="4936"/>
                  </a:lnTo>
                  <a:lnTo>
                    <a:pt x="6348" y="4902"/>
                  </a:lnTo>
                  <a:lnTo>
                    <a:pt x="6352" y="4868"/>
                  </a:lnTo>
                  <a:lnTo>
                    <a:pt x="6355" y="4832"/>
                  </a:lnTo>
                  <a:lnTo>
                    <a:pt x="6362" y="4755"/>
                  </a:lnTo>
                  <a:lnTo>
                    <a:pt x="6367" y="4673"/>
                  </a:lnTo>
                  <a:lnTo>
                    <a:pt x="3325" y="4678"/>
                  </a:lnTo>
                  <a:lnTo>
                    <a:pt x="3323" y="4758"/>
                  </a:lnTo>
                  <a:lnTo>
                    <a:pt x="3323" y="4796"/>
                  </a:lnTo>
                  <a:lnTo>
                    <a:pt x="3324" y="4833"/>
                  </a:lnTo>
                  <a:lnTo>
                    <a:pt x="3325" y="4868"/>
                  </a:lnTo>
                  <a:lnTo>
                    <a:pt x="3327" y="4902"/>
                  </a:lnTo>
                  <a:lnTo>
                    <a:pt x="3331" y="4935"/>
                  </a:lnTo>
                  <a:lnTo>
                    <a:pt x="3334" y="4966"/>
                  </a:lnTo>
                  <a:lnTo>
                    <a:pt x="3338" y="4997"/>
                  </a:lnTo>
                  <a:lnTo>
                    <a:pt x="3345" y="5026"/>
                  </a:lnTo>
                  <a:lnTo>
                    <a:pt x="3351" y="5054"/>
                  </a:lnTo>
                  <a:lnTo>
                    <a:pt x="3359" y="5080"/>
                  </a:lnTo>
                  <a:lnTo>
                    <a:pt x="3368" y="5106"/>
                  </a:lnTo>
                  <a:lnTo>
                    <a:pt x="3378" y="5130"/>
                  </a:lnTo>
                  <a:lnTo>
                    <a:pt x="3390" y="5153"/>
                  </a:lnTo>
                  <a:lnTo>
                    <a:pt x="3402" y="5175"/>
                  </a:lnTo>
                  <a:lnTo>
                    <a:pt x="3416" y="5196"/>
                  </a:lnTo>
                  <a:lnTo>
                    <a:pt x="3430" y="5215"/>
                  </a:lnTo>
                  <a:lnTo>
                    <a:pt x="3446" y="5234"/>
                  </a:lnTo>
                  <a:lnTo>
                    <a:pt x="3465" y="5251"/>
                  </a:lnTo>
                  <a:lnTo>
                    <a:pt x="3485" y="5268"/>
                  </a:lnTo>
                  <a:lnTo>
                    <a:pt x="3505" y="5283"/>
                  </a:lnTo>
                  <a:lnTo>
                    <a:pt x="3527" y="5298"/>
                  </a:lnTo>
                  <a:lnTo>
                    <a:pt x="3551" y="5311"/>
                  </a:lnTo>
                  <a:lnTo>
                    <a:pt x="3578" y="5323"/>
                  </a:lnTo>
                  <a:lnTo>
                    <a:pt x="3605" y="5335"/>
                  </a:lnTo>
                  <a:lnTo>
                    <a:pt x="3634" y="5345"/>
                  </a:lnTo>
                  <a:lnTo>
                    <a:pt x="3665" y="5355"/>
                  </a:lnTo>
                  <a:lnTo>
                    <a:pt x="3698" y="5364"/>
                  </a:lnTo>
                  <a:lnTo>
                    <a:pt x="3733" y="5371"/>
                  </a:lnTo>
                  <a:lnTo>
                    <a:pt x="3770" y="5378"/>
                  </a:lnTo>
                  <a:lnTo>
                    <a:pt x="3808" y="5384"/>
                  </a:lnTo>
                  <a:close/>
                  <a:moveTo>
                    <a:pt x="3655" y="3635"/>
                  </a:moveTo>
                  <a:lnTo>
                    <a:pt x="3655" y="3635"/>
                  </a:lnTo>
                  <a:lnTo>
                    <a:pt x="3633" y="3636"/>
                  </a:lnTo>
                  <a:lnTo>
                    <a:pt x="3611" y="3639"/>
                  </a:lnTo>
                  <a:lnTo>
                    <a:pt x="3590" y="3642"/>
                  </a:lnTo>
                  <a:lnTo>
                    <a:pt x="3569" y="3646"/>
                  </a:lnTo>
                  <a:lnTo>
                    <a:pt x="3549" y="3650"/>
                  </a:lnTo>
                  <a:lnTo>
                    <a:pt x="3529" y="3655"/>
                  </a:lnTo>
                  <a:lnTo>
                    <a:pt x="3510" y="3661"/>
                  </a:lnTo>
                  <a:lnTo>
                    <a:pt x="3491" y="3667"/>
                  </a:lnTo>
                  <a:lnTo>
                    <a:pt x="3474" y="3675"/>
                  </a:lnTo>
                  <a:lnTo>
                    <a:pt x="3456" y="3683"/>
                  </a:lnTo>
                  <a:lnTo>
                    <a:pt x="3440" y="3691"/>
                  </a:lnTo>
                  <a:lnTo>
                    <a:pt x="3424" y="3700"/>
                  </a:lnTo>
                  <a:lnTo>
                    <a:pt x="3408" y="3710"/>
                  </a:lnTo>
                  <a:lnTo>
                    <a:pt x="3393" y="3721"/>
                  </a:lnTo>
                  <a:lnTo>
                    <a:pt x="3379" y="3733"/>
                  </a:lnTo>
                  <a:lnTo>
                    <a:pt x="3366" y="3745"/>
                  </a:lnTo>
                  <a:lnTo>
                    <a:pt x="3353" y="3758"/>
                  </a:lnTo>
                  <a:lnTo>
                    <a:pt x="3341" y="3772"/>
                  </a:lnTo>
                  <a:lnTo>
                    <a:pt x="3328" y="3788"/>
                  </a:lnTo>
                  <a:lnTo>
                    <a:pt x="3318" y="3803"/>
                  </a:lnTo>
                  <a:lnTo>
                    <a:pt x="3308" y="3819"/>
                  </a:lnTo>
                  <a:lnTo>
                    <a:pt x="3298" y="3837"/>
                  </a:lnTo>
                  <a:lnTo>
                    <a:pt x="3289" y="3854"/>
                  </a:lnTo>
                  <a:lnTo>
                    <a:pt x="3282" y="3874"/>
                  </a:lnTo>
                  <a:lnTo>
                    <a:pt x="3274" y="3894"/>
                  </a:lnTo>
                  <a:lnTo>
                    <a:pt x="3267" y="3914"/>
                  </a:lnTo>
                  <a:lnTo>
                    <a:pt x="3262" y="3936"/>
                  </a:lnTo>
                  <a:lnTo>
                    <a:pt x="3256" y="3959"/>
                  </a:lnTo>
                  <a:lnTo>
                    <a:pt x="3252" y="3982"/>
                  </a:lnTo>
                  <a:lnTo>
                    <a:pt x="3249" y="4007"/>
                  </a:lnTo>
                  <a:lnTo>
                    <a:pt x="3247" y="4032"/>
                  </a:lnTo>
                  <a:lnTo>
                    <a:pt x="3244" y="4058"/>
                  </a:lnTo>
                  <a:lnTo>
                    <a:pt x="3247" y="4084"/>
                  </a:lnTo>
                  <a:lnTo>
                    <a:pt x="3250" y="4109"/>
                  </a:lnTo>
                  <a:lnTo>
                    <a:pt x="3254" y="4132"/>
                  </a:lnTo>
                  <a:lnTo>
                    <a:pt x="3259" y="4155"/>
                  </a:lnTo>
                  <a:lnTo>
                    <a:pt x="3264" y="4176"/>
                  </a:lnTo>
                  <a:lnTo>
                    <a:pt x="3271" y="4197"/>
                  </a:lnTo>
                  <a:lnTo>
                    <a:pt x="3277" y="4217"/>
                  </a:lnTo>
                  <a:lnTo>
                    <a:pt x="3285" y="4237"/>
                  </a:lnTo>
                  <a:lnTo>
                    <a:pt x="3294" y="4255"/>
                  </a:lnTo>
                  <a:lnTo>
                    <a:pt x="3303" y="4271"/>
                  </a:lnTo>
                  <a:lnTo>
                    <a:pt x="3313" y="4289"/>
                  </a:lnTo>
                  <a:lnTo>
                    <a:pt x="3323" y="4304"/>
                  </a:lnTo>
                  <a:lnTo>
                    <a:pt x="3335" y="4320"/>
                  </a:lnTo>
                  <a:lnTo>
                    <a:pt x="3347" y="4334"/>
                  </a:lnTo>
                  <a:lnTo>
                    <a:pt x="3359" y="4347"/>
                  </a:lnTo>
                  <a:lnTo>
                    <a:pt x="3372" y="4359"/>
                  </a:lnTo>
                  <a:lnTo>
                    <a:pt x="3386" y="4371"/>
                  </a:lnTo>
                  <a:lnTo>
                    <a:pt x="3401" y="4383"/>
                  </a:lnTo>
                  <a:lnTo>
                    <a:pt x="3416" y="4393"/>
                  </a:lnTo>
                  <a:lnTo>
                    <a:pt x="3431" y="4403"/>
                  </a:lnTo>
                  <a:lnTo>
                    <a:pt x="3448" y="4412"/>
                  </a:lnTo>
                  <a:lnTo>
                    <a:pt x="3464" y="4420"/>
                  </a:lnTo>
                  <a:lnTo>
                    <a:pt x="3481" y="4429"/>
                  </a:lnTo>
                  <a:lnTo>
                    <a:pt x="3499" y="4435"/>
                  </a:lnTo>
                  <a:lnTo>
                    <a:pt x="3517" y="4443"/>
                  </a:lnTo>
                  <a:lnTo>
                    <a:pt x="3536" y="4448"/>
                  </a:lnTo>
                  <a:lnTo>
                    <a:pt x="3574" y="4459"/>
                  </a:lnTo>
                  <a:lnTo>
                    <a:pt x="3615" y="4468"/>
                  </a:lnTo>
                  <a:lnTo>
                    <a:pt x="3657" y="4475"/>
                  </a:lnTo>
                  <a:lnTo>
                    <a:pt x="3678" y="4472"/>
                  </a:lnTo>
                  <a:lnTo>
                    <a:pt x="3700" y="4470"/>
                  </a:lnTo>
                  <a:lnTo>
                    <a:pt x="3721" y="4466"/>
                  </a:lnTo>
                  <a:lnTo>
                    <a:pt x="3741" y="4462"/>
                  </a:lnTo>
                  <a:lnTo>
                    <a:pt x="3762" y="4456"/>
                  </a:lnTo>
                  <a:lnTo>
                    <a:pt x="3783" y="4451"/>
                  </a:lnTo>
                  <a:lnTo>
                    <a:pt x="3804" y="4443"/>
                  </a:lnTo>
                  <a:lnTo>
                    <a:pt x="3823" y="4435"/>
                  </a:lnTo>
                  <a:lnTo>
                    <a:pt x="3843" y="4427"/>
                  </a:lnTo>
                  <a:lnTo>
                    <a:pt x="3863" y="4418"/>
                  </a:lnTo>
                  <a:lnTo>
                    <a:pt x="3881" y="4407"/>
                  </a:lnTo>
                  <a:lnTo>
                    <a:pt x="3900" y="4396"/>
                  </a:lnTo>
                  <a:lnTo>
                    <a:pt x="3917" y="4384"/>
                  </a:lnTo>
                  <a:lnTo>
                    <a:pt x="3935" y="4372"/>
                  </a:lnTo>
                  <a:lnTo>
                    <a:pt x="3951" y="4358"/>
                  </a:lnTo>
                  <a:lnTo>
                    <a:pt x="3967" y="4344"/>
                  </a:lnTo>
                  <a:lnTo>
                    <a:pt x="3985" y="4358"/>
                  </a:lnTo>
                  <a:lnTo>
                    <a:pt x="4002" y="4372"/>
                  </a:lnTo>
                  <a:lnTo>
                    <a:pt x="4021" y="4384"/>
                  </a:lnTo>
                  <a:lnTo>
                    <a:pt x="4040" y="4396"/>
                  </a:lnTo>
                  <a:lnTo>
                    <a:pt x="4058" y="4408"/>
                  </a:lnTo>
                  <a:lnTo>
                    <a:pt x="4078" y="4418"/>
                  </a:lnTo>
                  <a:lnTo>
                    <a:pt x="4096" y="4428"/>
                  </a:lnTo>
                  <a:lnTo>
                    <a:pt x="4116" y="4436"/>
                  </a:lnTo>
                  <a:lnTo>
                    <a:pt x="4137" y="4444"/>
                  </a:lnTo>
                  <a:lnTo>
                    <a:pt x="4156" y="4452"/>
                  </a:lnTo>
                  <a:lnTo>
                    <a:pt x="4177" y="4457"/>
                  </a:lnTo>
                  <a:lnTo>
                    <a:pt x="4199" y="4463"/>
                  </a:lnTo>
                  <a:lnTo>
                    <a:pt x="4221" y="4468"/>
                  </a:lnTo>
                  <a:lnTo>
                    <a:pt x="4243" y="4471"/>
                  </a:lnTo>
                  <a:lnTo>
                    <a:pt x="4266" y="4475"/>
                  </a:lnTo>
                  <a:lnTo>
                    <a:pt x="4289" y="4477"/>
                  </a:lnTo>
                  <a:lnTo>
                    <a:pt x="4310" y="4476"/>
                  </a:lnTo>
                  <a:lnTo>
                    <a:pt x="4332" y="4475"/>
                  </a:lnTo>
                  <a:lnTo>
                    <a:pt x="4353" y="4474"/>
                  </a:lnTo>
                  <a:lnTo>
                    <a:pt x="4374" y="4470"/>
                  </a:lnTo>
                  <a:lnTo>
                    <a:pt x="4393" y="4467"/>
                  </a:lnTo>
                  <a:lnTo>
                    <a:pt x="4412" y="4463"/>
                  </a:lnTo>
                  <a:lnTo>
                    <a:pt x="4431" y="4458"/>
                  </a:lnTo>
                  <a:lnTo>
                    <a:pt x="4448" y="4452"/>
                  </a:lnTo>
                  <a:lnTo>
                    <a:pt x="4466" y="4445"/>
                  </a:lnTo>
                  <a:lnTo>
                    <a:pt x="4482" y="4438"/>
                  </a:lnTo>
                  <a:lnTo>
                    <a:pt x="4498" y="4428"/>
                  </a:lnTo>
                  <a:lnTo>
                    <a:pt x="4514" y="4418"/>
                  </a:lnTo>
                  <a:lnTo>
                    <a:pt x="4528" y="4408"/>
                  </a:lnTo>
                  <a:lnTo>
                    <a:pt x="4542" y="4396"/>
                  </a:lnTo>
                  <a:lnTo>
                    <a:pt x="4555" y="4383"/>
                  </a:lnTo>
                  <a:lnTo>
                    <a:pt x="4568" y="4369"/>
                  </a:lnTo>
                  <a:lnTo>
                    <a:pt x="4579" y="4382"/>
                  </a:lnTo>
                  <a:lnTo>
                    <a:pt x="4591" y="4394"/>
                  </a:lnTo>
                  <a:lnTo>
                    <a:pt x="4604" y="4405"/>
                  </a:lnTo>
                  <a:lnTo>
                    <a:pt x="4618" y="4415"/>
                  </a:lnTo>
                  <a:lnTo>
                    <a:pt x="4634" y="4423"/>
                  </a:lnTo>
                  <a:lnTo>
                    <a:pt x="4649" y="4432"/>
                  </a:lnTo>
                  <a:lnTo>
                    <a:pt x="4665" y="4440"/>
                  </a:lnTo>
                  <a:lnTo>
                    <a:pt x="4683" y="4447"/>
                  </a:lnTo>
                  <a:lnTo>
                    <a:pt x="4702" y="4453"/>
                  </a:lnTo>
                  <a:lnTo>
                    <a:pt x="4720" y="4458"/>
                  </a:lnTo>
                  <a:lnTo>
                    <a:pt x="4741" y="4463"/>
                  </a:lnTo>
                  <a:lnTo>
                    <a:pt x="4762" y="4467"/>
                  </a:lnTo>
                  <a:lnTo>
                    <a:pt x="4783" y="4469"/>
                  </a:lnTo>
                  <a:lnTo>
                    <a:pt x="4806" y="4471"/>
                  </a:lnTo>
                  <a:lnTo>
                    <a:pt x="4830" y="4472"/>
                  </a:lnTo>
                  <a:lnTo>
                    <a:pt x="4854" y="4472"/>
                  </a:lnTo>
                  <a:lnTo>
                    <a:pt x="4880" y="4472"/>
                  </a:lnTo>
                  <a:lnTo>
                    <a:pt x="4904" y="4470"/>
                  </a:lnTo>
                  <a:lnTo>
                    <a:pt x="4928" y="4468"/>
                  </a:lnTo>
                  <a:lnTo>
                    <a:pt x="4951" y="4465"/>
                  </a:lnTo>
                  <a:lnTo>
                    <a:pt x="4972" y="4460"/>
                  </a:lnTo>
                  <a:lnTo>
                    <a:pt x="4994" y="4455"/>
                  </a:lnTo>
                  <a:lnTo>
                    <a:pt x="5014" y="4450"/>
                  </a:lnTo>
                  <a:lnTo>
                    <a:pt x="5034" y="4443"/>
                  </a:lnTo>
                  <a:lnTo>
                    <a:pt x="5052" y="4436"/>
                  </a:lnTo>
                  <a:lnTo>
                    <a:pt x="5071" y="4429"/>
                  </a:lnTo>
                  <a:lnTo>
                    <a:pt x="5087" y="4420"/>
                  </a:lnTo>
                  <a:lnTo>
                    <a:pt x="5103" y="4411"/>
                  </a:lnTo>
                  <a:lnTo>
                    <a:pt x="5118" y="4401"/>
                  </a:lnTo>
                  <a:lnTo>
                    <a:pt x="5132" y="4392"/>
                  </a:lnTo>
                  <a:lnTo>
                    <a:pt x="5145" y="4381"/>
                  </a:lnTo>
                  <a:lnTo>
                    <a:pt x="5156" y="4370"/>
                  </a:lnTo>
                  <a:lnTo>
                    <a:pt x="5170" y="4384"/>
                  </a:lnTo>
                  <a:lnTo>
                    <a:pt x="5185" y="4396"/>
                  </a:lnTo>
                  <a:lnTo>
                    <a:pt x="5201" y="4408"/>
                  </a:lnTo>
                  <a:lnTo>
                    <a:pt x="5216" y="4419"/>
                  </a:lnTo>
                  <a:lnTo>
                    <a:pt x="5232" y="4429"/>
                  </a:lnTo>
                  <a:lnTo>
                    <a:pt x="5250" y="4438"/>
                  </a:lnTo>
                  <a:lnTo>
                    <a:pt x="5267" y="4445"/>
                  </a:lnTo>
                  <a:lnTo>
                    <a:pt x="5285" y="4453"/>
                  </a:lnTo>
                  <a:lnTo>
                    <a:pt x="5303" y="4459"/>
                  </a:lnTo>
                  <a:lnTo>
                    <a:pt x="5322" y="4465"/>
                  </a:lnTo>
                  <a:lnTo>
                    <a:pt x="5342" y="4470"/>
                  </a:lnTo>
                  <a:lnTo>
                    <a:pt x="5361" y="4474"/>
                  </a:lnTo>
                  <a:lnTo>
                    <a:pt x="5381" y="4477"/>
                  </a:lnTo>
                  <a:lnTo>
                    <a:pt x="5402" y="4480"/>
                  </a:lnTo>
                  <a:lnTo>
                    <a:pt x="5422" y="4481"/>
                  </a:lnTo>
                  <a:lnTo>
                    <a:pt x="5444" y="4482"/>
                  </a:lnTo>
                  <a:lnTo>
                    <a:pt x="5485" y="4476"/>
                  </a:lnTo>
                  <a:lnTo>
                    <a:pt x="5524" y="4467"/>
                  </a:lnTo>
                  <a:lnTo>
                    <a:pt x="5561" y="4455"/>
                  </a:lnTo>
                  <a:lnTo>
                    <a:pt x="5596" y="4442"/>
                  </a:lnTo>
                  <a:lnTo>
                    <a:pt x="5630" y="4428"/>
                  </a:lnTo>
                  <a:lnTo>
                    <a:pt x="5662" y="4411"/>
                  </a:lnTo>
                  <a:lnTo>
                    <a:pt x="5691" y="4394"/>
                  </a:lnTo>
                  <a:lnTo>
                    <a:pt x="5718" y="4375"/>
                  </a:lnTo>
                  <a:lnTo>
                    <a:pt x="5737" y="4392"/>
                  </a:lnTo>
                  <a:lnTo>
                    <a:pt x="5756" y="4406"/>
                  </a:lnTo>
                  <a:lnTo>
                    <a:pt x="5774" y="4419"/>
                  </a:lnTo>
                  <a:lnTo>
                    <a:pt x="5793" y="4430"/>
                  </a:lnTo>
                  <a:lnTo>
                    <a:pt x="5812" y="4441"/>
                  </a:lnTo>
                  <a:lnTo>
                    <a:pt x="5832" y="4450"/>
                  </a:lnTo>
                  <a:lnTo>
                    <a:pt x="5853" y="4457"/>
                  </a:lnTo>
                  <a:lnTo>
                    <a:pt x="5874" y="4464"/>
                  </a:lnTo>
                  <a:lnTo>
                    <a:pt x="5894" y="4469"/>
                  </a:lnTo>
                  <a:lnTo>
                    <a:pt x="5915" y="4474"/>
                  </a:lnTo>
                  <a:lnTo>
                    <a:pt x="5937" y="4477"/>
                  </a:lnTo>
                  <a:lnTo>
                    <a:pt x="5959" y="4479"/>
                  </a:lnTo>
                  <a:lnTo>
                    <a:pt x="5982" y="4480"/>
                  </a:lnTo>
                  <a:lnTo>
                    <a:pt x="6004" y="4480"/>
                  </a:lnTo>
                  <a:lnTo>
                    <a:pt x="6026" y="4480"/>
                  </a:lnTo>
                  <a:lnTo>
                    <a:pt x="6049" y="4478"/>
                  </a:lnTo>
                  <a:lnTo>
                    <a:pt x="6075" y="4472"/>
                  </a:lnTo>
                  <a:lnTo>
                    <a:pt x="6099" y="4466"/>
                  </a:lnTo>
                  <a:lnTo>
                    <a:pt x="6121" y="4459"/>
                  </a:lnTo>
                  <a:lnTo>
                    <a:pt x="6143" y="4452"/>
                  </a:lnTo>
                  <a:lnTo>
                    <a:pt x="6164" y="4444"/>
                  </a:lnTo>
                  <a:lnTo>
                    <a:pt x="6184" y="4435"/>
                  </a:lnTo>
                  <a:lnTo>
                    <a:pt x="6203" y="4425"/>
                  </a:lnTo>
                  <a:lnTo>
                    <a:pt x="6222" y="4416"/>
                  </a:lnTo>
                  <a:lnTo>
                    <a:pt x="6239" y="4406"/>
                  </a:lnTo>
                  <a:lnTo>
                    <a:pt x="6256" y="4394"/>
                  </a:lnTo>
                  <a:lnTo>
                    <a:pt x="6272" y="4383"/>
                  </a:lnTo>
                  <a:lnTo>
                    <a:pt x="6288" y="4371"/>
                  </a:lnTo>
                  <a:lnTo>
                    <a:pt x="6302" y="4358"/>
                  </a:lnTo>
                  <a:lnTo>
                    <a:pt x="6315" y="4345"/>
                  </a:lnTo>
                  <a:lnTo>
                    <a:pt x="6327" y="4330"/>
                  </a:lnTo>
                  <a:lnTo>
                    <a:pt x="6339" y="4316"/>
                  </a:lnTo>
                  <a:lnTo>
                    <a:pt x="6350" y="4302"/>
                  </a:lnTo>
                  <a:lnTo>
                    <a:pt x="6360" y="4286"/>
                  </a:lnTo>
                  <a:lnTo>
                    <a:pt x="6369" y="4270"/>
                  </a:lnTo>
                  <a:lnTo>
                    <a:pt x="6377" y="4254"/>
                  </a:lnTo>
                  <a:lnTo>
                    <a:pt x="6385" y="4237"/>
                  </a:lnTo>
                  <a:lnTo>
                    <a:pt x="6391" y="4219"/>
                  </a:lnTo>
                  <a:lnTo>
                    <a:pt x="6398" y="4200"/>
                  </a:lnTo>
                  <a:lnTo>
                    <a:pt x="6403" y="4182"/>
                  </a:lnTo>
                  <a:lnTo>
                    <a:pt x="6408" y="4162"/>
                  </a:lnTo>
                  <a:lnTo>
                    <a:pt x="6411" y="4143"/>
                  </a:lnTo>
                  <a:lnTo>
                    <a:pt x="6413" y="4123"/>
                  </a:lnTo>
                  <a:lnTo>
                    <a:pt x="6415" y="4102"/>
                  </a:lnTo>
                  <a:lnTo>
                    <a:pt x="6416" y="4080"/>
                  </a:lnTo>
                  <a:lnTo>
                    <a:pt x="6417" y="4058"/>
                  </a:lnTo>
                  <a:lnTo>
                    <a:pt x="6417" y="4037"/>
                  </a:lnTo>
                  <a:lnTo>
                    <a:pt x="6416" y="4014"/>
                  </a:lnTo>
                  <a:lnTo>
                    <a:pt x="6412" y="3990"/>
                  </a:lnTo>
                  <a:lnTo>
                    <a:pt x="6408" y="3966"/>
                  </a:lnTo>
                  <a:lnTo>
                    <a:pt x="6402" y="3943"/>
                  </a:lnTo>
                  <a:lnTo>
                    <a:pt x="6397" y="3922"/>
                  </a:lnTo>
                  <a:lnTo>
                    <a:pt x="6390" y="3901"/>
                  </a:lnTo>
                  <a:lnTo>
                    <a:pt x="6383" y="3880"/>
                  </a:lnTo>
                  <a:lnTo>
                    <a:pt x="6375" y="3862"/>
                  </a:lnTo>
                  <a:lnTo>
                    <a:pt x="6367" y="3843"/>
                  </a:lnTo>
                  <a:lnTo>
                    <a:pt x="6359" y="3827"/>
                  </a:lnTo>
                  <a:lnTo>
                    <a:pt x="6349" y="3810"/>
                  </a:lnTo>
                  <a:lnTo>
                    <a:pt x="6339" y="3794"/>
                  </a:lnTo>
                  <a:lnTo>
                    <a:pt x="6329" y="3780"/>
                  </a:lnTo>
                  <a:lnTo>
                    <a:pt x="6318" y="3766"/>
                  </a:lnTo>
                  <a:lnTo>
                    <a:pt x="6307" y="3753"/>
                  </a:lnTo>
                  <a:lnTo>
                    <a:pt x="6295" y="3739"/>
                  </a:lnTo>
                  <a:lnTo>
                    <a:pt x="6282" y="3729"/>
                  </a:lnTo>
                  <a:lnTo>
                    <a:pt x="6270" y="3717"/>
                  </a:lnTo>
                  <a:lnTo>
                    <a:pt x="6256" y="3707"/>
                  </a:lnTo>
                  <a:lnTo>
                    <a:pt x="6243" y="3697"/>
                  </a:lnTo>
                  <a:lnTo>
                    <a:pt x="6229" y="3688"/>
                  </a:lnTo>
                  <a:lnTo>
                    <a:pt x="6213" y="3680"/>
                  </a:lnTo>
                  <a:lnTo>
                    <a:pt x="6198" y="3673"/>
                  </a:lnTo>
                  <a:lnTo>
                    <a:pt x="6183" y="3666"/>
                  </a:lnTo>
                  <a:lnTo>
                    <a:pt x="6166" y="3660"/>
                  </a:lnTo>
                  <a:lnTo>
                    <a:pt x="6150" y="3655"/>
                  </a:lnTo>
                  <a:lnTo>
                    <a:pt x="6134" y="3650"/>
                  </a:lnTo>
                  <a:lnTo>
                    <a:pt x="6116" y="3646"/>
                  </a:lnTo>
                  <a:lnTo>
                    <a:pt x="6097" y="3642"/>
                  </a:lnTo>
                  <a:lnTo>
                    <a:pt x="6061" y="3637"/>
                  </a:lnTo>
                  <a:lnTo>
                    <a:pt x="6023" y="3635"/>
                  </a:lnTo>
                  <a:lnTo>
                    <a:pt x="6001" y="3632"/>
                  </a:lnTo>
                  <a:lnTo>
                    <a:pt x="5979" y="3631"/>
                  </a:lnTo>
                  <a:lnTo>
                    <a:pt x="5959" y="3632"/>
                  </a:lnTo>
                  <a:lnTo>
                    <a:pt x="5938" y="3635"/>
                  </a:lnTo>
                  <a:lnTo>
                    <a:pt x="5917" y="3638"/>
                  </a:lnTo>
                  <a:lnTo>
                    <a:pt x="5896" y="3643"/>
                  </a:lnTo>
                  <a:lnTo>
                    <a:pt x="5877" y="3649"/>
                  </a:lnTo>
                  <a:lnTo>
                    <a:pt x="5857" y="3655"/>
                  </a:lnTo>
                  <a:lnTo>
                    <a:pt x="5837" y="3664"/>
                  </a:lnTo>
                  <a:lnTo>
                    <a:pt x="5818" y="3673"/>
                  </a:lnTo>
                  <a:lnTo>
                    <a:pt x="5798" y="3684"/>
                  </a:lnTo>
                  <a:lnTo>
                    <a:pt x="5780" y="3695"/>
                  </a:lnTo>
                  <a:lnTo>
                    <a:pt x="5760" y="3707"/>
                  </a:lnTo>
                  <a:lnTo>
                    <a:pt x="5741" y="3720"/>
                  </a:lnTo>
                  <a:lnTo>
                    <a:pt x="5723" y="3734"/>
                  </a:lnTo>
                  <a:lnTo>
                    <a:pt x="5705" y="3749"/>
                  </a:lnTo>
                  <a:lnTo>
                    <a:pt x="5690" y="3734"/>
                  </a:lnTo>
                  <a:lnTo>
                    <a:pt x="5675" y="3720"/>
                  </a:lnTo>
                  <a:lnTo>
                    <a:pt x="5658" y="3707"/>
                  </a:lnTo>
                  <a:lnTo>
                    <a:pt x="5642" y="3695"/>
                  </a:lnTo>
                  <a:lnTo>
                    <a:pt x="5626" y="3685"/>
                  </a:lnTo>
                  <a:lnTo>
                    <a:pt x="5608" y="3675"/>
                  </a:lnTo>
                  <a:lnTo>
                    <a:pt x="5591" y="3667"/>
                  </a:lnTo>
                  <a:lnTo>
                    <a:pt x="5572" y="3660"/>
                  </a:lnTo>
                  <a:lnTo>
                    <a:pt x="5553" y="3654"/>
                  </a:lnTo>
                  <a:lnTo>
                    <a:pt x="5534" y="3650"/>
                  </a:lnTo>
                  <a:lnTo>
                    <a:pt x="5514" y="3647"/>
                  </a:lnTo>
                  <a:lnTo>
                    <a:pt x="5493" y="3643"/>
                  </a:lnTo>
                  <a:lnTo>
                    <a:pt x="5473" y="3642"/>
                  </a:lnTo>
                  <a:lnTo>
                    <a:pt x="5452" y="3642"/>
                  </a:lnTo>
                  <a:lnTo>
                    <a:pt x="5430" y="3643"/>
                  </a:lnTo>
                  <a:lnTo>
                    <a:pt x="5408" y="3647"/>
                  </a:lnTo>
                  <a:lnTo>
                    <a:pt x="5390" y="3643"/>
                  </a:lnTo>
                  <a:lnTo>
                    <a:pt x="5372" y="3641"/>
                  </a:lnTo>
                  <a:lnTo>
                    <a:pt x="5355" y="3641"/>
                  </a:lnTo>
                  <a:lnTo>
                    <a:pt x="5337" y="3642"/>
                  </a:lnTo>
                  <a:lnTo>
                    <a:pt x="5320" y="3644"/>
                  </a:lnTo>
                  <a:lnTo>
                    <a:pt x="5302" y="3648"/>
                  </a:lnTo>
                  <a:lnTo>
                    <a:pt x="5285" y="3652"/>
                  </a:lnTo>
                  <a:lnTo>
                    <a:pt x="5268" y="3658"/>
                  </a:lnTo>
                  <a:lnTo>
                    <a:pt x="5251" y="3665"/>
                  </a:lnTo>
                  <a:lnTo>
                    <a:pt x="5233" y="3673"/>
                  </a:lnTo>
                  <a:lnTo>
                    <a:pt x="5217" y="3683"/>
                  </a:lnTo>
                  <a:lnTo>
                    <a:pt x="5200" y="3693"/>
                  </a:lnTo>
                  <a:lnTo>
                    <a:pt x="5183" y="3703"/>
                  </a:lnTo>
                  <a:lnTo>
                    <a:pt x="5166" y="3717"/>
                  </a:lnTo>
                  <a:lnTo>
                    <a:pt x="5149" y="3730"/>
                  </a:lnTo>
                  <a:lnTo>
                    <a:pt x="5133" y="3744"/>
                  </a:lnTo>
                  <a:lnTo>
                    <a:pt x="5121" y="3732"/>
                  </a:lnTo>
                  <a:lnTo>
                    <a:pt x="5109" y="3721"/>
                  </a:lnTo>
                  <a:lnTo>
                    <a:pt x="5097" y="3711"/>
                  </a:lnTo>
                  <a:lnTo>
                    <a:pt x="5083" y="3701"/>
                  </a:lnTo>
                  <a:lnTo>
                    <a:pt x="5070" y="3693"/>
                  </a:lnTo>
                  <a:lnTo>
                    <a:pt x="5054" y="3684"/>
                  </a:lnTo>
                  <a:lnTo>
                    <a:pt x="5039" y="3677"/>
                  </a:lnTo>
                  <a:lnTo>
                    <a:pt x="5023" y="3670"/>
                  </a:lnTo>
                  <a:lnTo>
                    <a:pt x="5006" y="3664"/>
                  </a:lnTo>
                  <a:lnTo>
                    <a:pt x="4989" y="3659"/>
                  </a:lnTo>
                  <a:lnTo>
                    <a:pt x="4971" y="3654"/>
                  </a:lnTo>
                  <a:lnTo>
                    <a:pt x="4953" y="3650"/>
                  </a:lnTo>
                  <a:lnTo>
                    <a:pt x="4934" y="3647"/>
                  </a:lnTo>
                  <a:lnTo>
                    <a:pt x="4915" y="3643"/>
                  </a:lnTo>
                  <a:lnTo>
                    <a:pt x="4894" y="3641"/>
                  </a:lnTo>
                  <a:lnTo>
                    <a:pt x="4873" y="3640"/>
                  </a:lnTo>
                  <a:lnTo>
                    <a:pt x="4856" y="3639"/>
                  </a:lnTo>
                  <a:lnTo>
                    <a:pt x="4838" y="3640"/>
                  </a:lnTo>
                  <a:lnTo>
                    <a:pt x="4819" y="3641"/>
                  </a:lnTo>
                  <a:lnTo>
                    <a:pt x="4802" y="3643"/>
                  </a:lnTo>
                  <a:lnTo>
                    <a:pt x="4783" y="3646"/>
                  </a:lnTo>
                  <a:lnTo>
                    <a:pt x="4765" y="3650"/>
                  </a:lnTo>
                  <a:lnTo>
                    <a:pt x="4746" y="3654"/>
                  </a:lnTo>
                  <a:lnTo>
                    <a:pt x="4728" y="3660"/>
                  </a:lnTo>
                  <a:lnTo>
                    <a:pt x="4710" y="3666"/>
                  </a:lnTo>
                  <a:lnTo>
                    <a:pt x="4692" y="3674"/>
                  </a:lnTo>
                  <a:lnTo>
                    <a:pt x="4674" y="3683"/>
                  </a:lnTo>
                  <a:lnTo>
                    <a:pt x="4657" y="3691"/>
                  </a:lnTo>
                  <a:lnTo>
                    <a:pt x="4640" y="3702"/>
                  </a:lnTo>
                  <a:lnTo>
                    <a:pt x="4623" y="3714"/>
                  </a:lnTo>
                  <a:lnTo>
                    <a:pt x="4608" y="3727"/>
                  </a:lnTo>
                  <a:lnTo>
                    <a:pt x="4592" y="3741"/>
                  </a:lnTo>
                  <a:lnTo>
                    <a:pt x="4588" y="3744"/>
                  </a:lnTo>
                  <a:lnTo>
                    <a:pt x="4585" y="3746"/>
                  </a:lnTo>
                  <a:lnTo>
                    <a:pt x="4581" y="3747"/>
                  </a:lnTo>
                  <a:lnTo>
                    <a:pt x="4578" y="3747"/>
                  </a:lnTo>
                  <a:lnTo>
                    <a:pt x="4572" y="3746"/>
                  </a:lnTo>
                  <a:lnTo>
                    <a:pt x="4565" y="3744"/>
                  </a:lnTo>
                  <a:lnTo>
                    <a:pt x="4550" y="3727"/>
                  </a:lnTo>
                  <a:lnTo>
                    <a:pt x="4533" y="3713"/>
                  </a:lnTo>
                  <a:lnTo>
                    <a:pt x="4517" y="3700"/>
                  </a:lnTo>
                  <a:lnTo>
                    <a:pt x="4499" y="3688"/>
                  </a:lnTo>
                  <a:lnTo>
                    <a:pt x="4482" y="3677"/>
                  </a:lnTo>
                  <a:lnTo>
                    <a:pt x="4463" y="3668"/>
                  </a:lnTo>
                  <a:lnTo>
                    <a:pt x="4445" y="3660"/>
                  </a:lnTo>
                  <a:lnTo>
                    <a:pt x="4425" y="3653"/>
                  </a:lnTo>
                  <a:lnTo>
                    <a:pt x="4405" y="3648"/>
                  </a:lnTo>
                  <a:lnTo>
                    <a:pt x="4386" y="3642"/>
                  </a:lnTo>
                  <a:lnTo>
                    <a:pt x="4365" y="3639"/>
                  </a:lnTo>
                  <a:lnTo>
                    <a:pt x="4344" y="3636"/>
                  </a:lnTo>
                  <a:lnTo>
                    <a:pt x="4322" y="3634"/>
                  </a:lnTo>
                  <a:lnTo>
                    <a:pt x="4302" y="3632"/>
                  </a:lnTo>
                  <a:lnTo>
                    <a:pt x="4257" y="3631"/>
                  </a:lnTo>
                  <a:lnTo>
                    <a:pt x="4235" y="3631"/>
                  </a:lnTo>
                  <a:lnTo>
                    <a:pt x="4214" y="3634"/>
                  </a:lnTo>
                  <a:lnTo>
                    <a:pt x="4195" y="3636"/>
                  </a:lnTo>
                  <a:lnTo>
                    <a:pt x="4175" y="3640"/>
                  </a:lnTo>
                  <a:lnTo>
                    <a:pt x="4155" y="3644"/>
                  </a:lnTo>
                  <a:lnTo>
                    <a:pt x="4137" y="3651"/>
                  </a:lnTo>
                  <a:lnTo>
                    <a:pt x="4118" y="3659"/>
                  </a:lnTo>
                  <a:lnTo>
                    <a:pt x="4101" y="3666"/>
                  </a:lnTo>
                  <a:lnTo>
                    <a:pt x="4084" y="3676"/>
                  </a:lnTo>
                  <a:lnTo>
                    <a:pt x="4067" y="3686"/>
                  </a:lnTo>
                  <a:lnTo>
                    <a:pt x="4052" y="3698"/>
                  </a:lnTo>
                  <a:lnTo>
                    <a:pt x="4035" y="3710"/>
                  </a:lnTo>
                  <a:lnTo>
                    <a:pt x="4020" y="3723"/>
                  </a:lnTo>
                  <a:lnTo>
                    <a:pt x="4006" y="3737"/>
                  </a:lnTo>
                  <a:lnTo>
                    <a:pt x="3992" y="3753"/>
                  </a:lnTo>
                  <a:lnTo>
                    <a:pt x="3977" y="3768"/>
                  </a:lnTo>
                  <a:lnTo>
                    <a:pt x="3960" y="3749"/>
                  </a:lnTo>
                  <a:lnTo>
                    <a:pt x="3941" y="3732"/>
                  </a:lnTo>
                  <a:lnTo>
                    <a:pt x="3922" y="3715"/>
                  </a:lnTo>
                  <a:lnTo>
                    <a:pt x="3903" y="3700"/>
                  </a:lnTo>
                  <a:lnTo>
                    <a:pt x="3883" y="3687"/>
                  </a:lnTo>
                  <a:lnTo>
                    <a:pt x="3864" y="3675"/>
                  </a:lnTo>
                  <a:lnTo>
                    <a:pt x="3844" y="3665"/>
                  </a:lnTo>
                  <a:lnTo>
                    <a:pt x="3824" y="3655"/>
                  </a:lnTo>
                  <a:lnTo>
                    <a:pt x="3804" y="3648"/>
                  </a:lnTo>
                  <a:lnTo>
                    <a:pt x="3784" y="3642"/>
                  </a:lnTo>
                  <a:lnTo>
                    <a:pt x="3763" y="3637"/>
                  </a:lnTo>
                  <a:lnTo>
                    <a:pt x="3741" y="3634"/>
                  </a:lnTo>
                  <a:lnTo>
                    <a:pt x="3721" y="3631"/>
                  </a:lnTo>
                  <a:lnTo>
                    <a:pt x="3699" y="3631"/>
                  </a:lnTo>
                  <a:lnTo>
                    <a:pt x="3677" y="3632"/>
                  </a:lnTo>
                  <a:lnTo>
                    <a:pt x="3655" y="3635"/>
                  </a:lnTo>
                  <a:close/>
                  <a:moveTo>
                    <a:pt x="3992" y="2704"/>
                  </a:moveTo>
                  <a:lnTo>
                    <a:pt x="3992" y="2704"/>
                  </a:lnTo>
                  <a:lnTo>
                    <a:pt x="3949" y="2709"/>
                  </a:lnTo>
                  <a:lnTo>
                    <a:pt x="3907" y="2716"/>
                  </a:lnTo>
                  <a:lnTo>
                    <a:pt x="3868" y="2724"/>
                  </a:lnTo>
                  <a:lnTo>
                    <a:pt x="3830" y="2732"/>
                  </a:lnTo>
                  <a:lnTo>
                    <a:pt x="3793" y="2742"/>
                  </a:lnTo>
                  <a:lnTo>
                    <a:pt x="3758" y="2753"/>
                  </a:lnTo>
                  <a:lnTo>
                    <a:pt x="3724" y="2765"/>
                  </a:lnTo>
                  <a:lnTo>
                    <a:pt x="3691" y="2778"/>
                  </a:lnTo>
                  <a:lnTo>
                    <a:pt x="3659" y="2792"/>
                  </a:lnTo>
                  <a:lnTo>
                    <a:pt x="3630" y="2809"/>
                  </a:lnTo>
                  <a:lnTo>
                    <a:pt x="3602" y="2825"/>
                  </a:lnTo>
                  <a:lnTo>
                    <a:pt x="3574" y="2843"/>
                  </a:lnTo>
                  <a:lnTo>
                    <a:pt x="3549" y="2862"/>
                  </a:lnTo>
                  <a:lnTo>
                    <a:pt x="3525" y="2882"/>
                  </a:lnTo>
                  <a:lnTo>
                    <a:pt x="3502" y="2904"/>
                  </a:lnTo>
                  <a:lnTo>
                    <a:pt x="3480" y="2926"/>
                  </a:lnTo>
                  <a:lnTo>
                    <a:pt x="3461" y="2950"/>
                  </a:lnTo>
                  <a:lnTo>
                    <a:pt x="3441" y="2975"/>
                  </a:lnTo>
                  <a:lnTo>
                    <a:pt x="3425" y="3000"/>
                  </a:lnTo>
                  <a:lnTo>
                    <a:pt x="3408" y="3027"/>
                  </a:lnTo>
                  <a:lnTo>
                    <a:pt x="3394" y="3056"/>
                  </a:lnTo>
                  <a:lnTo>
                    <a:pt x="3381" y="3085"/>
                  </a:lnTo>
                  <a:lnTo>
                    <a:pt x="3369" y="3116"/>
                  </a:lnTo>
                  <a:lnTo>
                    <a:pt x="3359" y="3147"/>
                  </a:lnTo>
                  <a:lnTo>
                    <a:pt x="3350" y="3180"/>
                  </a:lnTo>
                  <a:lnTo>
                    <a:pt x="3343" y="3214"/>
                  </a:lnTo>
                  <a:lnTo>
                    <a:pt x="3336" y="3250"/>
                  </a:lnTo>
                  <a:lnTo>
                    <a:pt x="3332" y="3286"/>
                  </a:lnTo>
                  <a:lnTo>
                    <a:pt x="3328" y="3323"/>
                  </a:lnTo>
                  <a:lnTo>
                    <a:pt x="3326" y="3363"/>
                  </a:lnTo>
                  <a:lnTo>
                    <a:pt x="3325" y="3402"/>
                  </a:lnTo>
                  <a:lnTo>
                    <a:pt x="3326" y="3443"/>
                  </a:lnTo>
                  <a:lnTo>
                    <a:pt x="6361" y="3443"/>
                  </a:lnTo>
                  <a:lnTo>
                    <a:pt x="6357" y="3401"/>
                  </a:lnTo>
                  <a:lnTo>
                    <a:pt x="6354" y="3360"/>
                  </a:lnTo>
                  <a:lnTo>
                    <a:pt x="6350" y="3321"/>
                  </a:lnTo>
                  <a:lnTo>
                    <a:pt x="6343" y="3283"/>
                  </a:lnTo>
                  <a:lnTo>
                    <a:pt x="6337" y="3247"/>
                  </a:lnTo>
                  <a:lnTo>
                    <a:pt x="6329" y="3211"/>
                  </a:lnTo>
                  <a:lnTo>
                    <a:pt x="6319" y="3176"/>
                  </a:lnTo>
                  <a:lnTo>
                    <a:pt x="6309" y="3143"/>
                  </a:lnTo>
                  <a:lnTo>
                    <a:pt x="6298" y="3111"/>
                  </a:lnTo>
                  <a:lnTo>
                    <a:pt x="6286" y="3080"/>
                  </a:lnTo>
                  <a:lnTo>
                    <a:pt x="6273" y="3050"/>
                  </a:lnTo>
                  <a:lnTo>
                    <a:pt x="6259" y="3022"/>
                  </a:lnTo>
                  <a:lnTo>
                    <a:pt x="6244" y="2994"/>
                  </a:lnTo>
                  <a:lnTo>
                    <a:pt x="6227" y="2968"/>
                  </a:lnTo>
                  <a:lnTo>
                    <a:pt x="6210" y="2943"/>
                  </a:lnTo>
                  <a:lnTo>
                    <a:pt x="6191" y="2920"/>
                  </a:lnTo>
                  <a:lnTo>
                    <a:pt x="6172" y="2897"/>
                  </a:lnTo>
                  <a:lnTo>
                    <a:pt x="6151" y="2877"/>
                  </a:lnTo>
                  <a:lnTo>
                    <a:pt x="6129" y="2856"/>
                  </a:lnTo>
                  <a:lnTo>
                    <a:pt x="6106" y="2837"/>
                  </a:lnTo>
                  <a:lnTo>
                    <a:pt x="6082" y="2820"/>
                  </a:lnTo>
                  <a:lnTo>
                    <a:pt x="6058" y="2803"/>
                  </a:lnTo>
                  <a:lnTo>
                    <a:pt x="6032" y="2788"/>
                  </a:lnTo>
                  <a:lnTo>
                    <a:pt x="6005" y="2774"/>
                  </a:lnTo>
                  <a:lnTo>
                    <a:pt x="5977" y="2761"/>
                  </a:lnTo>
                  <a:lnTo>
                    <a:pt x="5948" y="2749"/>
                  </a:lnTo>
                  <a:lnTo>
                    <a:pt x="5917" y="2739"/>
                  </a:lnTo>
                  <a:lnTo>
                    <a:pt x="5887" y="2729"/>
                  </a:lnTo>
                  <a:lnTo>
                    <a:pt x="5854" y="2721"/>
                  </a:lnTo>
                  <a:lnTo>
                    <a:pt x="5821" y="2715"/>
                  </a:lnTo>
                  <a:lnTo>
                    <a:pt x="5786" y="2709"/>
                  </a:lnTo>
                  <a:lnTo>
                    <a:pt x="5751" y="2704"/>
                  </a:lnTo>
                  <a:lnTo>
                    <a:pt x="3992" y="2704"/>
                  </a:lnTo>
                  <a:close/>
                  <a:moveTo>
                    <a:pt x="399" y="1343"/>
                  </a:moveTo>
                  <a:lnTo>
                    <a:pt x="440" y="2174"/>
                  </a:lnTo>
                  <a:lnTo>
                    <a:pt x="447" y="2188"/>
                  </a:lnTo>
                  <a:lnTo>
                    <a:pt x="454" y="2203"/>
                  </a:lnTo>
                  <a:lnTo>
                    <a:pt x="462" y="2213"/>
                  </a:lnTo>
                  <a:lnTo>
                    <a:pt x="472" y="2222"/>
                  </a:lnTo>
                  <a:lnTo>
                    <a:pt x="478" y="2227"/>
                  </a:lnTo>
                  <a:lnTo>
                    <a:pt x="483" y="2230"/>
                  </a:lnTo>
                  <a:lnTo>
                    <a:pt x="490" y="2232"/>
                  </a:lnTo>
                  <a:lnTo>
                    <a:pt x="496" y="2234"/>
                  </a:lnTo>
                  <a:lnTo>
                    <a:pt x="503" y="2235"/>
                  </a:lnTo>
                  <a:lnTo>
                    <a:pt x="510" y="2236"/>
                  </a:lnTo>
                  <a:lnTo>
                    <a:pt x="528" y="2236"/>
                  </a:lnTo>
                  <a:lnTo>
                    <a:pt x="1996" y="2220"/>
                  </a:lnTo>
                  <a:lnTo>
                    <a:pt x="2008" y="2219"/>
                  </a:lnTo>
                  <a:lnTo>
                    <a:pt x="2019" y="2217"/>
                  </a:lnTo>
                  <a:lnTo>
                    <a:pt x="2029" y="2212"/>
                  </a:lnTo>
                  <a:lnTo>
                    <a:pt x="2037" y="2207"/>
                  </a:lnTo>
                  <a:lnTo>
                    <a:pt x="2045" y="2200"/>
                  </a:lnTo>
                  <a:lnTo>
                    <a:pt x="2052" y="2193"/>
                  </a:lnTo>
                  <a:lnTo>
                    <a:pt x="2057" y="2183"/>
                  </a:lnTo>
                  <a:lnTo>
                    <a:pt x="2061" y="2172"/>
                  </a:lnTo>
                  <a:lnTo>
                    <a:pt x="2282" y="1359"/>
                  </a:lnTo>
                  <a:lnTo>
                    <a:pt x="2280" y="1348"/>
                  </a:lnTo>
                  <a:lnTo>
                    <a:pt x="2277" y="1338"/>
                  </a:lnTo>
                  <a:lnTo>
                    <a:pt x="2273" y="1330"/>
                  </a:lnTo>
                  <a:lnTo>
                    <a:pt x="2268" y="1322"/>
                  </a:lnTo>
                  <a:lnTo>
                    <a:pt x="2261" y="1315"/>
                  </a:lnTo>
                  <a:lnTo>
                    <a:pt x="2254" y="1311"/>
                  </a:lnTo>
                  <a:lnTo>
                    <a:pt x="2246" y="1308"/>
                  </a:lnTo>
                  <a:lnTo>
                    <a:pt x="2235" y="1307"/>
                  </a:lnTo>
                  <a:lnTo>
                    <a:pt x="443" y="1309"/>
                  </a:lnTo>
                  <a:lnTo>
                    <a:pt x="433" y="1309"/>
                  </a:lnTo>
                  <a:lnTo>
                    <a:pt x="425" y="1311"/>
                  </a:lnTo>
                  <a:lnTo>
                    <a:pt x="419" y="1313"/>
                  </a:lnTo>
                  <a:lnTo>
                    <a:pt x="412" y="1318"/>
                  </a:lnTo>
                  <a:lnTo>
                    <a:pt x="408" y="1322"/>
                  </a:lnTo>
                  <a:lnTo>
                    <a:pt x="403" y="1328"/>
                  </a:lnTo>
                  <a:lnTo>
                    <a:pt x="401" y="1335"/>
                  </a:lnTo>
                  <a:lnTo>
                    <a:pt x="399" y="1343"/>
                  </a:lnTo>
                  <a:close/>
                  <a:moveTo>
                    <a:pt x="2935" y="2172"/>
                  </a:moveTo>
                  <a:lnTo>
                    <a:pt x="2977" y="1361"/>
                  </a:lnTo>
                  <a:lnTo>
                    <a:pt x="2972" y="1346"/>
                  </a:lnTo>
                  <a:lnTo>
                    <a:pt x="2967" y="1334"/>
                  </a:lnTo>
                  <a:lnTo>
                    <a:pt x="2961" y="1325"/>
                  </a:lnTo>
                  <a:lnTo>
                    <a:pt x="2955" y="1318"/>
                  </a:lnTo>
                  <a:lnTo>
                    <a:pt x="2947" y="1312"/>
                  </a:lnTo>
                  <a:lnTo>
                    <a:pt x="2937" y="1309"/>
                  </a:lnTo>
                  <a:lnTo>
                    <a:pt x="2927" y="1308"/>
                  </a:lnTo>
                  <a:lnTo>
                    <a:pt x="2913" y="1308"/>
                  </a:lnTo>
                  <a:lnTo>
                    <a:pt x="2695" y="1303"/>
                  </a:lnTo>
                  <a:lnTo>
                    <a:pt x="2683" y="1305"/>
                  </a:lnTo>
                  <a:lnTo>
                    <a:pt x="2672" y="1307"/>
                  </a:lnTo>
                  <a:lnTo>
                    <a:pt x="2662" y="1310"/>
                  </a:lnTo>
                  <a:lnTo>
                    <a:pt x="2653" y="1315"/>
                  </a:lnTo>
                  <a:lnTo>
                    <a:pt x="2646" y="1322"/>
                  </a:lnTo>
                  <a:lnTo>
                    <a:pt x="2639" y="1331"/>
                  </a:lnTo>
                  <a:lnTo>
                    <a:pt x="2634" y="1340"/>
                  </a:lnTo>
                  <a:lnTo>
                    <a:pt x="2628" y="1350"/>
                  </a:lnTo>
                  <a:lnTo>
                    <a:pt x="2402" y="2158"/>
                  </a:lnTo>
                  <a:lnTo>
                    <a:pt x="2404" y="2169"/>
                  </a:lnTo>
                  <a:lnTo>
                    <a:pt x="2408" y="2178"/>
                  </a:lnTo>
                  <a:lnTo>
                    <a:pt x="2411" y="2187"/>
                  </a:lnTo>
                  <a:lnTo>
                    <a:pt x="2416" y="2195"/>
                  </a:lnTo>
                  <a:lnTo>
                    <a:pt x="2423" y="2201"/>
                  </a:lnTo>
                  <a:lnTo>
                    <a:pt x="2430" y="2206"/>
                  </a:lnTo>
                  <a:lnTo>
                    <a:pt x="2438" y="2209"/>
                  </a:lnTo>
                  <a:lnTo>
                    <a:pt x="2449" y="2211"/>
                  </a:lnTo>
                  <a:lnTo>
                    <a:pt x="2892" y="2207"/>
                  </a:lnTo>
                  <a:lnTo>
                    <a:pt x="2901" y="2206"/>
                  </a:lnTo>
                  <a:lnTo>
                    <a:pt x="2909" y="2204"/>
                  </a:lnTo>
                  <a:lnTo>
                    <a:pt x="2916" y="2201"/>
                  </a:lnTo>
                  <a:lnTo>
                    <a:pt x="2922" y="2197"/>
                  </a:lnTo>
                  <a:lnTo>
                    <a:pt x="2927" y="2193"/>
                  </a:lnTo>
                  <a:lnTo>
                    <a:pt x="2931" y="2187"/>
                  </a:lnTo>
                  <a:lnTo>
                    <a:pt x="2933" y="2180"/>
                  </a:lnTo>
                  <a:lnTo>
                    <a:pt x="2935" y="2172"/>
                  </a:lnTo>
                  <a:close/>
                </a:path>
              </a:pathLst>
            </a:custGeom>
            <a:solidFill>
              <a:srgbClr val="FEFDFD"/>
            </a:solidFill>
            <a:ln>
              <a:noFill/>
            </a:ln>
          </p:spPr>
          <p:txBody>
            <a:bodyPr wrap="square" anchor="ctr">
              <a:normAutofit/>
              <a:scene3d>
                <a:camera prst="orthographicFront"/>
                <a:lightRig rig="threePt" dir="t"/>
              </a:scene3d>
              <a:sp3d>
                <a:contourClr>
                  <a:srgbClr val="FFFFFF"/>
                </a:contourClr>
              </a:sp3d>
            </a:bodyPr>
            <a:lstStyle/>
            <a:p>
              <a:pPr algn="ctr">
                <a:defRPr/>
              </a:pPr>
              <a:endParaRPr lang="zh-CN" altLang="en-US" sz="1320">
                <a:solidFill>
                  <a:srgbClr val="FFFFFF"/>
                </a:solidFill>
              </a:endParaRPr>
            </a:p>
          </p:txBody>
        </p:sp>
      </p:grpSp>
      <p:pic>
        <p:nvPicPr>
          <p:cNvPr id="2" name="图片 1"/>
          <p:cNvPicPr>
            <a:picLocks noChangeAspect="1"/>
          </p:cNvPicPr>
          <p:nvPr/>
        </p:nvPicPr>
        <p:blipFill>
          <a:blip r:embed="rId5"/>
          <a:stretch>
            <a:fillRect/>
          </a:stretch>
        </p:blipFill>
        <p:spPr>
          <a:xfrm>
            <a:off x="396240" y="1925955"/>
            <a:ext cx="2545080" cy="1548130"/>
          </a:xfrm>
          <a:prstGeom prst="rect">
            <a:avLst/>
          </a:prstGeom>
        </p:spPr>
      </p:pic>
      <p:sp>
        <p:nvSpPr>
          <p:cNvPr id="3" name="文本框 2"/>
          <p:cNvSpPr txBox="1"/>
          <p:nvPr/>
        </p:nvSpPr>
        <p:spPr>
          <a:xfrm>
            <a:off x="3489960" y="2430780"/>
            <a:ext cx="2011680" cy="447675"/>
          </a:xfrm>
          <a:prstGeom prst="rect">
            <a:avLst/>
          </a:prstGeom>
          <a:noFill/>
        </p:spPr>
        <p:txBody>
          <a:bodyPr wrap="none" rtlCol="0">
            <a:spAutoFit/>
          </a:bodyPr>
          <a:p>
            <a:pPr>
              <a:lnSpc>
                <a:spcPct val="130000"/>
              </a:lnSpc>
            </a:pPr>
            <a:r>
              <a:rPr lang="zh-CN" altLang="en-US" b="1" dirty="0" smtClean="0">
                <a:latin typeface="Arial" pitchFamily="34" charset="0"/>
                <a:ea typeface="微软雅黑" pitchFamily="34" charset="-122"/>
              </a:rPr>
              <a:t>登录失败时的提示</a:t>
            </a:r>
            <a:endParaRPr lang="zh-CN" altLang="en-US" b="1" dirty="0" smtClean="0">
              <a:latin typeface="Arial" pitchFamily="34" charset="0"/>
              <a:ea typeface="微软雅黑" pitchFamily="34" charset="-122"/>
            </a:endParaRPr>
          </a:p>
        </p:txBody>
      </p:sp>
      <p:pic>
        <p:nvPicPr>
          <p:cNvPr id="4" name="图片 3"/>
          <p:cNvPicPr>
            <a:picLocks noChangeAspect="1"/>
          </p:cNvPicPr>
          <p:nvPr/>
        </p:nvPicPr>
        <p:blipFill>
          <a:blip r:embed="rId6"/>
          <a:stretch>
            <a:fillRect/>
          </a:stretch>
        </p:blipFill>
        <p:spPr>
          <a:xfrm>
            <a:off x="483870" y="3936365"/>
            <a:ext cx="2476500" cy="295275"/>
          </a:xfrm>
          <a:prstGeom prst="rect">
            <a:avLst/>
          </a:prstGeom>
        </p:spPr>
      </p:pic>
      <p:sp>
        <p:nvSpPr>
          <p:cNvPr id="5" name="文本框 4"/>
          <p:cNvSpPr txBox="1"/>
          <p:nvPr/>
        </p:nvSpPr>
        <p:spPr>
          <a:xfrm>
            <a:off x="3550920" y="3893820"/>
            <a:ext cx="2011680" cy="447675"/>
          </a:xfrm>
          <a:prstGeom prst="rect">
            <a:avLst/>
          </a:prstGeom>
          <a:noFill/>
        </p:spPr>
        <p:txBody>
          <a:bodyPr wrap="none" rtlCol="0">
            <a:spAutoFit/>
          </a:bodyPr>
          <a:p>
            <a:pPr>
              <a:lnSpc>
                <a:spcPct val="130000"/>
              </a:lnSpc>
            </a:pPr>
            <a:r>
              <a:rPr lang="zh-CN" altLang="en-US" sz="1800" b="1" dirty="0" smtClean="0">
                <a:latin typeface="Arial" pitchFamily="34" charset="0"/>
                <a:ea typeface="微软雅黑" pitchFamily="34" charset="-122"/>
              </a:rPr>
              <a:t>登录成功后的显示</a:t>
            </a:r>
            <a:endParaRPr lang="zh-CN" altLang="en-US" sz="1400" dirty="0" smtClean="0">
              <a:latin typeface="Arial" pitchFamily="34" charset="0"/>
              <a:ea typeface="微软雅黑" pitchFamily="34" charset="-122"/>
            </a:endParaRPr>
          </a:p>
        </p:txBody>
      </p:sp>
      <p:pic>
        <p:nvPicPr>
          <p:cNvPr id="7" name="图片 6"/>
          <p:cNvPicPr>
            <a:picLocks noChangeAspect="1"/>
          </p:cNvPicPr>
          <p:nvPr/>
        </p:nvPicPr>
        <p:blipFill>
          <a:blip r:embed="rId7"/>
          <a:stretch>
            <a:fillRect/>
          </a:stretch>
        </p:blipFill>
        <p:spPr>
          <a:xfrm>
            <a:off x="330835" y="4690110"/>
            <a:ext cx="2577465" cy="1560195"/>
          </a:xfrm>
          <a:prstGeom prst="rect">
            <a:avLst/>
          </a:prstGeom>
        </p:spPr>
      </p:pic>
      <p:sp>
        <p:nvSpPr>
          <p:cNvPr id="8" name="文本框 7"/>
          <p:cNvSpPr txBox="1"/>
          <p:nvPr/>
        </p:nvSpPr>
        <p:spPr>
          <a:xfrm>
            <a:off x="3596640" y="5463540"/>
            <a:ext cx="1554480" cy="447675"/>
          </a:xfrm>
          <a:prstGeom prst="rect">
            <a:avLst/>
          </a:prstGeom>
          <a:noFill/>
        </p:spPr>
        <p:txBody>
          <a:bodyPr wrap="none" rtlCol="0">
            <a:spAutoFit/>
          </a:bodyPr>
          <a:p>
            <a:pPr>
              <a:lnSpc>
                <a:spcPct val="130000"/>
              </a:lnSpc>
            </a:pPr>
            <a:r>
              <a:rPr lang="zh-CN" altLang="en-US" sz="1800" b="1" dirty="0" smtClean="0">
                <a:latin typeface="Arial" pitchFamily="34" charset="0"/>
                <a:ea typeface="微软雅黑" pitchFamily="34" charset="-122"/>
              </a:rPr>
              <a:t>退出时的提示</a:t>
            </a:r>
            <a:endParaRPr lang="zh-CN" altLang="en-US" sz="1800" b="1" dirty="0" smtClean="0">
              <a:latin typeface="Arial" pitchFamily="34" charset="0"/>
              <a:ea typeface="微软雅黑" pitchFamily="34" charset="-122"/>
            </a:endParaRPr>
          </a:p>
        </p:txBody>
      </p:sp>
      <p:pic>
        <p:nvPicPr>
          <p:cNvPr id="9" name="图片 8" descr="ZX23SN)PS2Y8)XOYA8FG)[J"/>
          <p:cNvPicPr>
            <a:picLocks noChangeAspect="1"/>
          </p:cNvPicPr>
          <p:nvPr/>
        </p:nvPicPr>
        <p:blipFill>
          <a:blip r:embed="rId8"/>
          <a:stretch>
            <a:fillRect/>
          </a:stretch>
        </p:blipFill>
        <p:spPr>
          <a:xfrm>
            <a:off x="6285230" y="1778635"/>
            <a:ext cx="2966085" cy="1777365"/>
          </a:xfrm>
          <a:prstGeom prst="rect">
            <a:avLst/>
          </a:prstGeom>
        </p:spPr>
      </p:pic>
      <p:sp>
        <p:nvSpPr>
          <p:cNvPr id="10" name="文本框 9"/>
          <p:cNvSpPr txBox="1"/>
          <p:nvPr/>
        </p:nvSpPr>
        <p:spPr>
          <a:xfrm>
            <a:off x="9982200" y="2308860"/>
            <a:ext cx="1325880" cy="447675"/>
          </a:xfrm>
          <a:prstGeom prst="rect">
            <a:avLst/>
          </a:prstGeom>
          <a:noFill/>
        </p:spPr>
        <p:txBody>
          <a:bodyPr wrap="none" rtlCol="0">
            <a:spAutoFit/>
          </a:bodyPr>
          <a:p>
            <a:pPr>
              <a:lnSpc>
                <a:spcPct val="130000"/>
              </a:lnSpc>
            </a:pPr>
            <a:r>
              <a:rPr lang="zh-CN" altLang="en-US" b="1" dirty="0" smtClean="0">
                <a:latin typeface="Arial" pitchFamily="34" charset="0"/>
                <a:ea typeface="微软雅黑" pitchFamily="34" charset="-122"/>
              </a:rPr>
              <a:t>添加购物车</a:t>
            </a:r>
            <a:endParaRPr lang="zh-CN" altLang="en-US" b="1" dirty="0" smtClean="0">
              <a:latin typeface="Arial" pitchFamily="34" charset="0"/>
              <a:ea typeface="微软雅黑" pitchFamily="34" charset="-122"/>
            </a:endParaRPr>
          </a:p>
        </p:txBody>
      </p:sp>
      <p:pic>
        <p:nvPicPr>
          <p:cNvPr id="11" name="图片 10" descr="IHBLC40X71W65B~1)0MZTW2"/>
          <p:cNvPicPr>
            <a:picLocks noChangeAspect="1"/>
          </p:cNvPicPr>
          <p:nvPr/>
        </p:nvPicPr>
        <p:blipFill>
          <a:blip r:embed="rId9"/>
          <a:stretch>
            <a:fillRect/>
          </a:stretch>
        </p:blipFill>
        <p:spPr>
          <a:xfrm>
            <a:off x="6029960" y="4392930"/>
            <a:ext cx="2784475" cy="1638300"/>
          </a:xfrm>
          <a:prstGeom prst="rect">
            <a:avLst/>
          </a:prstGeom>
        </p:spPr>
      </p:pic>
      <p:sp>
        <p:nvSpPr>
          <p:cNvPr id="12" name="文本框 11"/>
          <p:cNvSpPr txBox="1"/>
          <p:nvPr/>
        </p:nvSpPr>
        <p:spPr>
          <a:xfrm>
            <a:off x="8930640" y="4792980"/>
            <a:ext cx="3154680" cy="447675"/>
          </a:xfrm>
          <a:prstGeom prst="rect">
            <a:avLst/>
          </a:prstGeom>
          <a:noFill/>
        </p:spPr>
        <p:txBody>
          <a:bodyPr wrap="none" rtlCol="0">
            <a:spAutoFit/>
          </a:bodyPr>
          <a:p>
            <a:pPr>
              <a:lnSpc>
                <a:spcPct val="130000"/>
              </a:lnSpc>
            </a:pPr>
            <a:r>
              <a:rPr lang="zh-CN" altLang="en-US" b="1" dirty="0" smtClean="0">
                <a:latin typeface="Arial" pitchFamily="34" charset="0"/>
                <a:ea typeface="微软雅黑" pitchFamily="34" charset="-122"/>
              </a:rPr>
              <a:t>下单信息填写不完整或为空时</a:t>
            </a:r>
            <a:endParaRPr lang="zh-CN" altLang="en-US" b="1" dirty="0" smtClean="0">
              <a:latin typeface="Arial" pitchFamily="34" charset="0"/>
              <a:ea typeface="微软雅黑" pitchFamily="34" charset="-122"/>
            </a:endParaRPr>
          </a:p>
        </p:txBody>
      </p:sp>
    </p:spTree>
    <p:custDataLst>
      <p:tags r:id="rId10"/>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custDataLst>
              <p:tags r:id="rId1"/>
            </p:custDataLst>
          </p:nvPr>
        </p:nvGrpSpPr>
        <p:grpSpPr>
          <a:xfrm>
            <a:off x="1319207" y="2464565"/>
            <a:ext cx="4292610" cy="716075"/>
            <a:chOff x="1094919" y="2152955"/>
            <a:chExt cx="4292610" cy="716075"/>
          </a:xfrm>
        </p:grpSpPr>
        <p:sp>
          <p:nvSpPr>
            <p:cNvPr id="17" name="文本框 16"/>
            <p:cNvSpPr txBox="1"/>
            <p:nvPr>
              <p:custDataLst>
                <p:tags r:id="rId2"/>
              </p:custDataLst>
            </p:nvPr>
          </p:nvSpPr>
          <p:spPr>
            <a:xfrm>
              <a:off x="2118876" y="2152955"/>
              <a:ext cx="3268653" cy="687577"/>
            </a:xfrm>
            <a:prstGeom prst="rect">
              <a:avLst/>
            </a:prstGeom>
            <a:noFill/>
          </p:spPr>
          <p:txBody>
            <a:bodyPr wrap="square" rtlCol="0" anchor="ctr" anchorCtr="0">
              <a:normAutofit/>
            </a:bodyPr>
            <a:lstStyle/>
            <a:p>
              <a:r>
                <a:rPr lang="zh-CN" altLang="en-US" sz="2000" dirty="0">
                  <a:solidFill>
                    <a:schemeClr val="accent1"/>
                  </a:solidFill>
                </a:rPr>
                <a:t>登录退出</a:t>
              </a:r>
              <a:endParaRPr lang="zh-CN" altLang="en-US" sz="2000" dirty="0">
                <a:solidFill>
                  <a:schemeClr val="accent1"/>
                </a:solidFill>
              </a:endParaRPr>
            </a:p>
          </p:txBody>
        </p:sp>
        <p:sp>
          <p:nvSpPr>
            <p:cNvPr id="18" name="椭圆 17"/>
            <p:cNvSpPr/>
            <p:nvPr>
              <p:custDataLst>
                <p:tags r:id="rId3"/>
              </p:custDataLst>
            </p:nvPr>
          </p:nvSpPr>
          <p:spPr>
            <a:xfrm>
              <a:off x="1094919" y="2181453"/>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A</a:t>
              </a:r>
              <a:endParaRPr lang="zh-CN" altLang="en-US" sz="2400" dirty="0">
                <a:solidFill>
                  <a:schemeClr val="accent1"/>
                </a:solidFill>
              </a:endParaRPr>
            </a:p>
          </p:txBody>
        </p:sp>
        <p:cxnSp>
          <p:nvCxnSpPr>
            <p:cNvPr id="16" name="直接连接符 15"/>
            <p:cNvCxnSpPr/>
            <p:nvPr>
              <p:custDataLst>
                <p:tags r:id="rId4"/>
              </p:custDataLst>
            </p:nvPr>
          </p:nvCxnSpPr>
          <p:spPr>
            <a:xfrm>
              <a:off x="2118877" y="2840532"/>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custDataLst>
              <p:tags r:id="rId5"/>
            </p:custDataLst>
          </p:nvPr>
        </p:nvGrpSpPr>
        <p:grpSpPr>
          <a:xfrm>
            <a:off x="6805607" y="2458742"/>
            <a:ext cx="4292610" cy="716075"/>
            <a:chOff x="1094919" y="3563759"/>
            <a:chExt cx="4292610" cy="716075"/>
          </a:xfrm>
        </p:grpSpPr>
        <p:sp>
          <p:nvSpPr>
            <p:cNvPr id="21" name="文本框 20"/>
            <p:cNvSpPr txBox="1"/>
            <p:nvPr>
              <p:custDataLst>
                <p:tags r:id="rId6"/>
              </p:custDataLst>
            </p:nvPr>
          </p:nvSpPr>
          <p:spPr>
            <a:xfrm>
              <a:off x="2118876" y="3563759"/>
              <a:ext cx="3268653" cy="687577"/>
            </a:xfrm>
            <a:prstGeom prst="rect">
              <a:avLst/>
            </a:prstGeom>
            <a:noFill/>
          </p:spPr>
          <p:txBody>
            <a:bodyPr wrap="square" rtlCol="0" anchor="ctr" anchorCtr="0">
              <a:normAutofit/>
            </a:bodyPr>
            <a:lstStyle/>
            <a:p>
              <a:r>
                <a:rPr lang="zh-CN" altLang="en-US" sz="2000" dirty="0">
                  <a:solidFill>
                    <a:schemeClr val="accent1"/>
                  </a:solidFill>
                </a:rPr>
                <a:t>历史浏览</a:t>
              </a:r>
              <a:endParaRPr lang="zh-CN" altLang="en-US" sz="2000" dirty="0">
                <a:solidFill>
                  <a:schemeClr val="accent1"/>
                </a:solidFill>
              </a:endParaRPr>
            </a:p>
          </p:txBody>
        </p:sp>
        <p:sp>
          <p:nvSpPr>
            <p:cNvPr id="22" name="椭圆 21"/>
            <p:cNvSpPr/>
            <p:nvPr>
              <p:custDataLst>
                <p:tags r:id="rId7"/>
              </p:custDataLst>
            </p:nvPr>
          </p:nvSpPr>
          <p:spPr>
            <a:xfrm>
              <a:off x="1094919" y="3592257"/>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B</a:t>
              </a:r>
              <a:endParaRPr lang="zh-CN" altLang="en-US" sz="2400" dirty="0">
                <a:solidFill>
                  <a:schemeClr val="accent1"/>
                </a:solidFill>
              </a:endParaRPr>
            </a:p>
          </p:txBody>
        </p:sp>
        <p:cxnSp>
          <p:nvCxnSpPr>
            <p:cNvPr id="20" name="直接连接符 19"/>
            <p:cNvCxnSpPr/>
            <p:nvPr>
              <p:custDataLst>
                <p:tags r:id="rId8"/>
              </p:custDataLst>
            </p:nvPr>
          </p:nvCxnSpPr>
          <p:spPr>
            <a:xfrm>
              <a:off x="2118877" y="4251336"/>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custDataLst>
              <p:tags r:id="rId9"/>
            </p:custDataLst>
          </p:nvPr>
        </p:nvGrpSpPr>
        <p:grpSpPr>
          <a:xfrm>
            <a:off x="1319207" y="3898046"/>
            <a:ext cx="4292610" cy="687577"/>
            <a:chOff x="1094919" y="5003063"/>
            <a:chExt cx="4292610" cy="687577"/>
          </a:xfrm>
        </p:grpSpPr>
        <p:sp>
          <p:nvSpPr>
            <p:cNvPr id="26" name="椭圆 25"/>
            <p:cNvSpPr/>
            <p:nvPr>
              <p:custDataLst>
                <p:tags r:id="rId10"/>
              </p:custDataLst>
            </p:nvPr>
          </p:nvSpPr>
          <p:spPr>
            <a:xfrm>
              <a:off x="1094919" y="5003063"/>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C</a:t>
              </a:r>
              <a:endParaRPr lang="zh-CN" altLang="en-US" sz="2400" dirty="0">
                <a:solidFill>
                  <a:schemeClr val="accent1"/>
                </a:solidFill>
              </a:endParaRPr>
            </a:p>
          </p:txBody>
        </p:sp>
        <p:cxnSp>
          <p:nvCxnSpPr>
            <p:cNvPr id="24" name="直接连接符 23"/>
            <p:cNvCxnSpPr/>
            <p:nvPr>
              <p:custDataLst>
                <p:tags r:id="rId11"/>
              </p:custDataLst>
            </p:nvPr>
          </p:nvCxnSpPr>
          <p:spPr>
            <a:xfrm>
              <a:off x="2118877" y="5662142"/>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custDataLst>
              <p:tags r:id="rId12"/>
            </p:custDataLst>
          </p:nvPr>
        </p:nvGrpSpPr>
        <p:grpSpPr>
          <a:xfrm>
            <a:off x="6805607" y="3869548"/>
            <a:ext cx="4292610" cy="716075"/>
            <a:chOff x="1094919" y="6385369"/>
            <a:chExt cx="4292610" cy="716075"/>
          </a:xfrm>
        </p:grpSpPr>
        <p:sp>
          <p:nvSpPr>
            <p:cNvPr id="29" name="文本框 28"/>
            <p:cNvSpPr txBox="1"/>
            <p:nvPr>
              <p:custDataLst>
                <p:tags r:id="rId13"/>
              </p:custDataLst>
            </p:nvPr>
          </p:nvSpPr>
          <p:spPr>
            <a:xfrm>
              <a:off x="2118876" y="6385369"/>
              <a:ext cx="3268653" cy="687577"/>
            </a:xfrm>
            <a:prstGeom prst="rect">
              <a:avLst/>
            </a:prstGeom>
            <a:noFill/>
          </p:spPr>
          <p:txBody>
            <a:bodyPr wrap="square" rtlCol="0" anchor="ctr" anchorCtr="0">
              <a:normAutofit/>
            </a:bodyPr>
            <a:lstStyle/>
            <a:p>
              <a:r>
                <a:rPr lang="zh-CN" altLang="en-US" sz="2000" dirty="0">
                  <a:solidFill>
                    <a:schemeClr val="accent1"/>
                  </a:solidFill>
                </a:rPr>
                <a:t>加入购物车</a:t>
              </a:r>
              <a:endParaRPr lang="zh-CN" altLang="en-US" sz="2000" dirty="0">
                <a:solidFill>
                  <a:schemeClr val="accent1"/>
                </a:solidFill>
              </a:endParaRPr>
            </a:p>
          </p:txBody>
        </p:sp>
        <p:sp>
          <p:nvSpPr>
            <p:cNvPr id="30" name="椭圆 29"/>
            <p:cNvSpPr/>
            <p:nvPr>
              <p:custDataLst>
                <p:tags r:id="rId14"/>
              </p:custDataLst>
            </p:nvPr>
          </p:nvSpPr>
          <p:spPr>
            <a:xfrm>
              <a:off x="1094919" y="6413867"/>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连接符 27"/>
            <p:cNvCxnSpPr/>
            <p:nvPr>
              <p:custDataLst>
                <p:tags r:id="rId15"/>
              </p:custDataLst>
            </p:nvPr>
          </p:nvCxnSpPr>
          <p:spPr>
            <a:xfrm>
              <a:off x="2118877" y="7072946"/>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custDataLst>
              <p:tags r:id="rId16"/>
            </p:custDataLst>
          </p:nvPr>
        </p:nvGrpSpPr>
        <p:grpSpPr>
          <a:xfrm>
            <a:off x="1319207" y="5273200"/>
            <a:ext cx="4292610" cy="716075"/>
            <a:chOff x="1094919" y="7796173"/>
            <a:chExt cx="4292610" cy="716075"/>
          </a:xfrm>
        </p:grpSpPr>
        <p:sp>
          <p:nvSpPr>
            <p:cNvPr id="33" name="文本框 32"/>
            <p:cNvSpPr txBox="1"/>
            <p:nvPr>
              <p:custDataLst>
                <p:tags r:id="rId17"/>
              </p:custDataLst>
            </p:nvPr>
          </p:nvSpPr>
          <p:spPr>
            <a:xfrm>
              <a:off x="2118876" y="7796173"/>
              <a:ext cx="3268653" cy="687577"/>
            </a:xfrm>
            <a:prstGeom prst="rect">
              <a:avLst/>
            </a:prstGeom>
            <a:noFill/>
          </p:spPr>
          <p:txBody>
            <a:bodyPr wrap="square" rtlCol="0" anchor="ctr" anchorCtr="0">
              <a:normAutofit/>
            </a:bodyPr>
            <a:lstStyle/>
            <a:p>
              <a:r>
                <a:rPr lang="zh-CN" altLang="en-US" sz="2000" dirty="0">
                  <a:solidFill>
                    <a:schemeClr val="accent1"/>
                  </a:solidFill>
                </a:rPr>
                <a:t>编辑购物车</a:t>
              </a:r>
              <a:endParaRPr lang="en-US" altLang="zh-CN" sz="2000" dirty="0">
                <a:solidFill>
                  <a:schemeClr val="accent1"/>
                </a:solidFill>
              </a:endParaRPr>
            </a:p>
          </p:txBody>
        </p:sp>
        <p:sp>
          <p:nvSpPr>
            <p:cNvPr id="34" name="椭圆 33"/>
            <p:cNvSpPr/>
            <p:nvPr>
              <p:custDataLst>
                <p:tags r:id="rId18"/>
              </p:custDataLst>
            </p:nvPr>
          </p:nvSpPr>
          <p:spPr>
            <a:xfrm>
              <a:off x="1094919" y="7824671"/>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E</a:t>
              </a:r>
              <a:endParaRPr lang="zh-CN" altLang="en-US" sz="2400" dirty="0">
                <a:solidFill>
                  <a:schemeClr val="accent1"/>
                </a:solidFill>
              </a:endParaRPr>
            </a:p>
          </p:txBody>
        </p:sp>
        <p:cxnSp>
          <p:nvCxnSpPr>
            <p:cNvPr id="32" name="直接连接符 31"/>
            <p:cNvCxnSpPr/>
            <p:nvPr>
              <p:custDataLst>
                <p:tags r:id="rId19"/>
              </p:custDataLst>
            </p:nvPr>
          </p:nvCxnSpPr>
          <p:spPr>
            <a:xfrm>
              <a:off x="2118877" y="8483750"/>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custDataLst>
              <p:tags r:id="rId20"/>
            </p:custDataLst>
          </p:nvPr>
        </p:nvGrpSpPr>
        <p:grpSpPr>
          <a:xfrm>
            <a:off x="6805607" y="5273200"/>
            <a:ext cx="4292610" cy="716075"/>
            <a:chOff x="1094919" y="9206977"/>
            <a:chExt cx="4292610" cy="716075"/>
          </a:xfrm>
        </p:grpSpPr>
        <p:cxnSp>
          <p:nvCxnSpPr>
            <p:cNvPr id="36" name="直接连接符 35"/>
            <p:cNvCxnSpPr/>
            <p:nvPr>
              <p:custDataLst>
                <p:tags r:id="rId21"/>
              </p:custDataLst>
            </p:nvPr>
          </p:nvCxnSpPr>
          <p:spPr>
            <a:xfrm>
              <a:off x="2118877" y="9894554"/>
              <a:ext cx="326865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custDataLst>
                <p:tags r:id="rId22"/>
              </p:custDataLst>
            </p:nvPr>
          </p:nvSpPr>
          <p:spPr>
            <a:xfrm>
              <a:off x="2118876" y="9206977"/>
              <a:ext cx="3268653" cy="687577"/>
            </a:xfrm>
            <a:prstGeom prst="rect">
              <a:avLst/>
            </a:prstGeom>
            <a:noFill/>
          </p:spPr>
          <p:txBody>
            <a:bodyPr wrap="square" rtlCol="0" anchor="ctr" anchorCtr="0">
              <a:normAutofit/>
            </a:bodyPr>
            <a:lstStyle/>
            <a:p>
              <a:r>
                <a:rPr lang="zh-CN" altLang="en-US" sz="2000" dirty="0">
                  <a:solidFill>
                    <a:schemeClr val="accent1"/>
                  </a:solidFill>
                </a:rPr>
                <a:t>结账</a:t>
              </a:r>
              <a:endParaRPr lang="zh-CN" altLang="en-US" sz="2000" dirty="0">
                <a:solidFill>
                  <a:schemeClr val="accent1"/>
                </a:solidFill>
              </a:endParaRPr>
            </a:p>
          </p:txBody>
        </p:sp>
        <p:sp>
          <p:nvSpPr>
            <p:cNvPr id="38" name="椭圆 37"/>
            <p:cNvSpPr/>
            <p:nvPr>
              <p:custDataLst>
                <p:tags r:id="rId23"/>
              </p:custDataLst>
            </p:nvPr>
          </p:nvSpPr>
          <p:spPr>
            <a:xfrm>
              <a:off x="1094919" y="9235475"/>
              <a:ext cx="687577" cy="687577"/>
            </a:xfrm>
            <a:prstGeom prst="ellipse">
              <a:avLst/>
            </a:prstGeom>
            <a:solidFill>
              <a:srgbClr val="FEFDFD"/>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accent1"/>
                  </a:solidFill>
                </a:rPr>
                <a:t>F</a:t>
              </a:r>
              <a:endParaRPr lang="zh-CN" altLang="en-US" sz="2400" dirty="0">
                <a:solidFill>
                  <a:schemeClr val="accent1"/>
                </a:solidFill>
              </a:endParaRPr>
            </a:p>
          </p:txBody>
        </p:sp>
      </p:grpSp>
      <p:sp>
        <p:nvSpPr>
          <p:cNvPr id="40" name="文本框 39"/>
          <p:cNvSpPr txBox="1"/>
          <p:nvPr>
            <p:custDataLst>
              <p:tags r:id="rId24"/>
            </p:custDataLst>
          </p:nvPr>
        </p:nvSpPr>
        <p:spPr>
          <a:xfrm>
            <a:off x="2704465" y="603250"/>
            <a:ext cx="3871595" cy="1011555"/>
          </a:xfrm>
          <a:prstGeom prst="rect">
            <a:avLst/>
          </a:prstGeom>
          <a:noFill/>
        </p:spPr>
        <p:txBody>
          <a:bodyPr wrap="square" rtlCol="0" anchor="ctr" anchorCtr="0">
            <a:noAutofit/>
          </a:bodyPr>
          <a:lstStyle/>
          <a:p>
            <a:r>
              <a:rPr lang="zh-CN" altLang="en-US" sz="4000" dirty="0">
                <a:solidFill>
                  <a:schemeClr val="accent1"/>
                </a:solidFill>
                <a:latin typeface="+mj-lt"/>
                <a:ea typeface="+mj-ea"/>
                <a:cs typeface="+mj-cs"/>
              </a:rPr>
              <a:t>网页功能讲解</a:t>
            </a:r>
            <a:endParaRPr lang="zh-CN" altLang="en-US" sz="4000" dirty="0">
              <a:solidFill>
                <a:schemeClr val="accent1"/>
              </a:solidFill>
              <a:latin typeface="+mj-lt"/>
              <a:ea typeface="+mj-ea"/>
              <a:cs typeface="+mj-cs"/>
            </a:endParaRPr>
          </a:p>
        </p:txBody>
      </p:sp>
      <p:grpSp>
        <p:nvGrpSpPr>
          <p:cNvPr id="41" name="组合 40"/>
          <p:cNvGrpSpPr/>
          <p:nvPr>
            <p:custDataLst>
              <p:tags r:id="rId25"/>
            </p:custDataLst>
          </p:nvPr>
        </p:nvGrpSpPr>
        <p:grpSpPr>
          <a:xfrm>
            <a:off x="1181183" y="422884"/>
            <a:ext cx="1370706" cy="1370706"/>
            <a:chOff x="2549479" y="994914"/>
            <a:chExt cx="1435100" cy="1435100"/>
          </a:xfrm>
        </p:grpSpPr>
        <p:sp>
          <p:nvSpPr>
            <p:cNvPr id="42" name="椭圆 41"/>
            <p:cNvSpPr/>
            <p:nvPr>
              <p:custDataLst>
                <p:tags r:id="rId26"/>
              </p:custDataLst>
            </p:nvPr>
          </p:nvSpPr>
          <p:spPr>
            <a:xfrm>
              <a:off x="2549479" y="994914"/>
              <a:ext cx="1435100" cy="1435100"/>
            </a:xfrm>
            <a:prstGeom prst="ellipse">
              <a:avLst/>
            </a:prstGeom>
            <a:ln w="19050">
              <a:solidFill>
                <a:srgbClr val="FEFDFD">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43" name="KSO_Shape"/>
            <p:cNvSpPr/>
            <p:nvPr>
              <p:custDataLst>
                <p:tags r:id="rId27"/>
              </p:custDataLst>
            </p:nvPr>
          </p:nvSpPr>
          <p:spPr bwMode="auto">
            <a:xfrm>
              <a:off x="2889204" y="1371162"/>
              <a:ext cx="755650" cy="682604"/>
            </a:xfrm>
            <a:custGeom>
              <a:avLst/>
              <a:gdLst>
                <a:gd name="T0" fmla="*/ 2147483646 w 6610"/>
                <a:gd name="T1" fmla="*/ 2147483646 h 5970"/>
                <a:gd name="T2" fmla="*/ 2147483646 w 6610"/>
                <a:gd name="T3" fmla="*/ 909645345 h 5970"/>
                <a:gd name="T4" fmla="*/ 2147483646 w 6610"/>
                <a:gd name="T5" fmla="*/ 215446673 h 5970"/>
                <a:gd name="T6" fmla="*/ 2147483646 w 6610"/>
                <a:gd name="T7" fmla="*/ 2147483646 h 5970"/>
                <a:gd name="T8" fmla="*/ 2147483646 w 6610"/>
                <a:gd name="T9" fmla="*/ 2147483646 h 5970"/>
                <a:gd name="T10" fmla="*/ 2147483646 w 6610"/>
                <a:gd name="T11" fmla="*/ 2147483646 h 5970"/>
                <a:gd name="T12" fmla="*/ 2147483646 w 6610"/>
                <a:gd name="T13" fmla="*/ 2147483646 h 5970"/>
                <a:gd name="T14" fmla="*/ 2147483646 w 6610"/>
                <a:gd name="T15" fmla="*/ 2147483646 h 5970"/>
                <a:gd name="T16" fmla="*/ 0 w 6610"/>
                <a:gd name="T17" fmla="*/ 2147483646 h 5970"/>
                <a:gd name="T18" fmla="*/ 2147483646 w 6610"/>
                <a:gd name="T19" fmla="*/ 2147483646 h 5970"/>
                <a:gd name="T20" fmla="*/ 2147483646 w 6610"/>
                <a:gd name="T21" fmla="*/ 2147483646 h 5970"/>
                <a:gd name="T22" fmla="*/ 2147483646 w 6610"/>
                <a:gd name="T23" fmla="*/ 2147483646 h 5970"/>
                <a:gd name="T24" fmla="*/ 2147483646 w 6610"/>
                <a:gd name="T25" fmla="*/ 2147483646 h 5970"/>
                <a:gd name="T26" fmla="*/ 2147483646 w 6610"/>
                <a:gd name="T27" fmla="*/ 2147483646 h 5970"/>
                <a:gd name="T28" fmla="*/ 2147483646 w 6610"/>
                <a:gd name="T29" fmla="*/ 2147483646 h 5970"/>
                <a:gd name="T30" fmla="*/ 2147483646 w 6610"/>
                <a:gd name="T31" fmla="*/ 2147483646 h 5970"/>
                <a:gd name="T32" fmla="*/ 2147483646 w 6610"/>
                <a:gd name="T33" fmla="*/ 2147483646 h 5970"/>
                <a:gd name="T34" fmla="*/ 2147483646 w 6610"/>
                <a:gd name="T35" fmla="*/ 2147483646 h 5970"/>
                <a:gd name="T36" fmla="*/ 2147483646 w 6610"/>
                <a:gd name="T37" fmla="*/ 2147483646 h 5970"/>
                <a:gd name="T38" fmla="*/ 2147483646 w 6610"/>
                <a:gd name="T39" fmla="*/ 2147483646 h 5970"/>
                <a:gd name="T40" fmla="*/ 2147483646 w 6610"/>
                <a:gd name="T41" fmla="*/ 2147483646 h 5970"/>
                <a:gd name="T42" fmla="*/ 2147483646 w 6610"/>
                <a:gd name="T43" fmla="*/ 2147483646 h 5970"/>
                <a:gd name="T44" fmla="*/ 2147483646 w 6610"/>
                <a:gd name="T45" fmla="*/ 2147483646 h 5970"/>
                <a:gd name="T46" fmla="*/ 2147483646 w 6610"/>
                <a:gd name="T47" fmla="*/ 2147483646 h 5970"/>
                <a:gd name="T48" fmla="*/ 2147483646 w 6610"/>
                <a:gd name="T49" fmla="*/ 2147483646 h 5970"/>
                <a:gd name="T50" fmla="*/ 2147483646 w 6610"/>
                <a:gd name="T51" fmla="*/ 2147483646 h 5970"/>
                <a:gd name="T52" fmla="*/ 2147483646 w 6610"/>
                <a:gd name="T53" fmla="*/ 2147483646 h 5970"/>
                <a:gd name="T54" fmla="*/ 2147483646 w 6610"/>
                <a:gd name="T55" fmla="*/ 2147483646 h 5970"/>
                <a:gd name="T56" fmla="*/ 2147483646 w 6610"/>
                <a:gd name="T57" fmla="*/ 2147483646 h 5970"/>
                <a:gd name="T58" fmla="*/ 2147483646 w 6610"/>
                <a:gd name="T59" fmla="*/ 2147483646 h 5970"/>
                <a:gd name="T60" fmla="*/ 2147483646 w 6610"/>
                <a:gd name="T61" fmla="*/ 2147483646 h 5970"/>
                <a:gd name="T62" fmla="*/ 2147483646 w 6610"/>
                <a:gd name="T63" fmla="*/ 2147483646 h 5970"/>
                <a:gd name="T64" fmla="*/ 2147483646 w 6610"/>
                <a:gd name="T65" fmla="*/ 2147483646 h 5970"/>
                <a:gd name="T66" fmla="*/ 2147483646 w 6610"/>
                <a:gd name="T67" fmla="*/ 2147483646 h 5970"/>
                <a:gd name="T68" fmla="*/ 2147483646 w 6610"/>
                <a:gd name="T69" fmla="*/ 2147483646 h 5970"/>
                <a:gd name="T70" fmla="*/ 2147483646 w 6610"/>
                <a:gd name="T71" fmla="*/ 2147483646 h 5970"/>
                <a:gd name="T72" fmla="*/ 2147483646 w 6610"/>
                <a:gd name="T73" fmla="*/ 2147483646 h 5970"/>
                <a:gd name="T74" fmla="*/ 2147483646 w 6610"/>
                <a:gd name="T75" fmla="*/ 2147483646 h 5970"/>
                <a:gd name="T76" fmla="*/ 2147483646 w 6610"/>
                <a:gd name="T77" fmla="*/ 2147483646 h 5970"/>
                <a:gd name="T78" fmla="*/ 2147483646 w 6610"/>
                <a:gd name="T79" fmla="*/ 2147483646 h 5970"/>
                <a:gd name="T80" fmla="*/ 2147483646 w 6610"/>
                <a:gd name="T81" fmla="*/ 2147483646 h 5970"/>
                <a:gd name="T82" fmla="*/ 2147483646 w 6610"/>
                <a:gd name="T83" fmla="*/ 2147483646 h 5970"/>
                <a:gd name="T84" fmla="*/ 2147483646 w 6610"/>
                <a:gd name="T85" fmla="*/ 2147483646 h 5970"/>
                <a:gd name="T86" fmla="*/ 2147483646 w 6610"/>
                <a:gd name="T87" fmla="*/ 2147483646 h 5970"/>
                <a:gd name="T88" fmla="*/ 2147483646 w 6610"/>
                <a:gd name="T89" fmla="*/ 2147483646 h 5970"/>
                <a:gd name="T90" fmla="*/ 2147483646 w 6610"/>
                <a:gd name="T91" fmla="*/ 2147483646 h 5970"/>
                <a:gd name="T92" fmla="*/ 2147483646 w 6610"/>
                <a:gd name="T93" fmla="*/ 2147483646 h 5970"/>
                <a:gd name="T94" fmla="*/ 2147483646 w 6610"/>
                <a:gd name="T95" fmla="*/ 2147483646 h 5970"/>
                <a:gd name="T96" fmla="*/ 2147483646 w 6610"/>
                <a:gd name="T97" fmla="*/ 2147483646 h 5970"/>
                <a:gd name="T98" fmla="*/ 2147483646 w 6610"/>
                <a:gd name="T99" fmla="*/ 2147483646 h 5970"/>
                <a:gd name="T100" fmla="*/ 2147483646 w 6610"/>
                <a:gd name="T101" fmla="*/ 2147483646 h 5970"/>
                <a:gd name="T102" fmla="*/ 2147483646 w 6610"/>
                <a:gd name="T103" fmla="*/ 2147483646 h 5970"/>
                <a:gd name="T104" fmla="*/ 2147483646 w 6610"/>
                <a:gd name="T105" fmla="*/ 2147483646 h 5970"/>
                <a:gd name="T106" fmla="*/ 2147483646 w 6610"/>
                <a:gd name="T107" fmla="*/ 2147483646 h 5970"/>
                <a:gd name="T108" fmla="*/ 2147483646 w 6610"/>
                <a:gd name="T109" fmla="*/ 2147483646 h 5970"/>
                <a:gd name="T110" fmla="*/ 2147483646 w 6610"/>
                <a:gd name="T111" fmla="*/ 2147483646 h 5970"/>
                <a:gd name="T112" fmla="*/ 2147483646 w 6610"/>
                <a:gd name="T113" fmla="*/ 2147483646 h 5970"/>
                <a:gd name="T114" fmla="*/ 2147483646 w 6610"/>
                <a:gd name="T115" fmla="*/ 2147483646 h 5970"/>
                <a:gd name="T116" fmla="*/ 2147483646 w 6610"/>
                <a:gd name="T117" fmla="*/ 2147483646 h 5970"/>
                <a:gd name="T118" fmla="*/ 2147483646 w 6610"/>
                <a:gd name="T119" fmla="*/ 2147483646 h 5970"/>
                <a:gd name="T120" fmla="*/ 2147483646 w 6610"/>
                <a:gd name="T121" fmla="*/ 2147483646 h 5970"/>
                <a:gd name="T122" fmla="*/ 2147483646 w 6610"/>
                <a:gd name="T123" fmla="*/ 2147483646 h 5970"/>
                <a:gd name="T124" fmla="*/ 2147483646 w 6610"/>
                <a:gd name="T125" fmla="*/ 2147483646 h 59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610" h="5970">
                  <a:moveTo>
                    <a:pt x="75" y="997"/>
                  </a:moveTo>
                  <a:lnTo>
                    <a:pt x="2325" y="994"/>
                  </a:lnTo>
                  <a:lnTo>
                    <a:pt x="2339" y="992"/>
                  </a:lnTo>
                  <a:lnTo>
                    <a:pt x="2352" y="990"/>
                  </a:lnTo>
                  <a:lnTo>
                    <a:pt x="2363" y="984"/>
                  </a:lnTo>
                  <a:lnTo>
                    <a:pt x="2374" y="979"/>
                  </a:lnTo>
                  <a:lnTo>
                    <a:pt x="2383" y="971"/>
                  </a:lnTo>
                  <a:lnTo>
                    <a:pt x="2390" y="962"/>
                  </a:lnTo>
                  <a:lnTo>
                    <a:pt x="2396" y="951"/>
                  </a:lnTo>
                  <a:lnTo>
                    <a:pt x="2401" y="936"/>
                  </a:lnTo>
                  <a:lnTo>
                    <a:pt x="2608" y="258"/>
                  </a:lnTo>
                  <a:lnTo>
                    <a:pt x="2624" y="226"/>
                  </a:lnTo>
                  <a:lnTo>
                    <a:pt x="2643" y="196"/>
                  </a:lnTo>
                  <a:lnTo>
                    <a:pt x="2661" y="168"/>
                  </a:lnTo>
                  <a:lnTo>
                    <a:pt x="2681" y="142"/>
                  </a:lnTo>
                  <a:lnTo>
                    <a:pt x="2703" y="118"/>
                  </a:lnTo>
                  <a:lnTo>
                    <a:pt x="2724" y="96"/>
                  </a:lnTo>
                  <a:lnTo>
                    <a:pt x="2748" y="77"/>
                  </a:lnTo>
                  <a:lnTo>
                    <a:pt x="2773" y="59"/>
                  </a:lnTo>
                  <a:lnTo>
                    <a:pt x="2786" y="52"/>
                  </a:lnTo>
                  <a:lnTo>
                    <a:pt x="2799" y="45"/>
                  </a:lnTo>
                  <a:lnTo>
                    <a:pt x="2813" y="38"/>
                  </a:lnTo>
                  <a:lnTo>
                    <a:pt x="2826" y="32"/>
                  </a:lnTo>
                  <a:lnTo>
                    <a:pt x="2840" y="26"/>
                  </a:lnTo>
                  <a:lnTo>
                    <a:pt x="2856" y="22"/>
                  </a:lnTo>
                  <a:lnTo>
                    <a:pt x="2870" y="18"/>
                  </a:lnTo>
                  <a:lnTo>
                    <a:pt x="2885" y="14"/>
                  </a:lnTo>
                  <a:lnTo>
                    <a:pt x="2900" y="11"/>
                  </a:lnTo>
                  <a:lnTo>
                    <a:pt x="2917" y="9"/>
                  </a:lnTo>
                  <a:lnTo>
                    <a:pt x="2933" y="8"/>
                  </a:lnTo>
                  <a:lnTo>
                    <a:pt x="2949" y="7"/>
                  </a:lnTo>
                  <a:lnTo>
                    <a:pt x="2967" y="6"/>
                  </a:lnTo>
                  <a:lnTo>
                    <a:pt x="2984" y="7"/>
                  </a:lnTo>
                  <a:lnTo>
                    <a:pt x="3020" y="9"/>
                  </a:lnTo>
                  <a:lnTo>
                    <a:pt x="4496" y="0"/>
                  </a:lnTo>
                  <a:lnTo>
                    <a:pt x="4496" y="290"/>
                  </a:lnTo>
                  <a:lnTo>
                    <a:pt x="3096" y="294"/>
                  </a:lnTo>
                  <a:lnTo>
                    <a:pt x="3078" y="297"/>
                  </a:lnTo>
                  <a:lnTo>
                    <a:pt x="3061" y="301"/>
                  </a:lnTo>
                  <a:lnTo>
                    <a:pt x="3045" y="305"/>
                  </a:lnTo>
                  <a:lnTo>
                    <a:pt x="3029" y="311"/>
                  </a:lnTo>
                  <a:lnTo>
                    <a:pt x="3015" y="317"/>
                  </a:lnTo>
                  <a:lnTo>
                    <a:pt x="3001" y="324"/>
                  </a:lnTo>
                  <a:lnTo>
                    <a:pt x="2987" y="332"/>
                  </a:lnTo>
                  <a:lnTo>
                    <a:pt x="2975" y="341"/>
                  </a:lnTo>
                  <a:lnTo>
                    <a:pt x="2963" y="350"/>
                  </a:lnTo>
                  <a:lnTo>
                    <a:pt x="2952" y="361"/>
                  </a:lnTo>
                  <a:lnTo>
                    <a:pt x="2941" y="372"/>
                  </a:lnTo>
                  <a:lnTo>
                    <a:pt x="2931" y="384"/>
                  </a:lnTo>
                  <a:lnTo>
                    <a:pt x="2922" y="397"/>
                  </a:lnTo>
                  <a:lnTo>
                    <a:pt x="2915" y="411"/>
                  </a:lnTo>
                  <a:lnTo>
                    <a:pt x="2907" y="425"/>
                  </a:lnTo>
                  <a:lnTo>
                    <a:pt x="2900" y="440"/>
                  </a:lnTo>
                  <a:lnTo>
                    <a:pt x="2764" y="903"/>
                  </a:lnTo>
                  <a:lnTo>
                    <a:pt x="2759" y="926"/>
                  </a:lnTo>
                  <a:lnTo>
                    <a:pt x="2758" y="936"/>
                  </a:lnTo>
                  <a:lnTo>
                    <a:pt x="2757" y="945"/>
                  </a:lnTo>
                  <a:lnTo>
                    <a:pt x="2758" y="954"/>
                  </a:lnTo>
                  <a:lnTo>
                    <a:pt x="2759" y="962"/>
                  </a:lnTo>
                  <a:lnTo>
                    <a:pt x="2762" y="969"/>
                  </a:lnTo>
                  <a:lnTo>
                    <a:pt x="2764" y="975"/>
                  </a:lnTo>
                  <a:lnTo>
                    <a:pt x="2768" y="980"/>
                  </a:lnTo>
                  <a:lnTo>
                    <a:pt x="2773" y="984"/>
                  </a:lnTo>
                  <a:lnTo>
                    <a:pt x="2777" y="988"/>
                  </a:lnTo>
                  <a:lnTo>
                    <a:pt x="2783" y="991"/>
                  </a:lnTo>
                  <a:lnTo>
                    <a:pt x="2790" y="992"/>
                  </a:lnTo>
                  <a:lnTo>
                    <a:pt x="2798" y="993"/>
                  </a:lnTo>
                  <a:lnTo>
                    <a:pt x="2805" y="994"/>
                  </a:lnTo>
                  <a:lnTo>
                    <a:pt x="2814" y="993"/>
                  </a:lnTo>
                  <a:lnTo>
                    <a:pt x="3285" y="993"/>
                  </a:lnTo>
                  <a:lnTo>
                    <a:pt x="3024" y="5390"/>
                  </a:lnTo>
                  <a:lnTo>
                    <a:pt x="368" y="5390"/>
                  </a:lnTo>
                  <a:lnTo>
                    <a:pt x="75" y="997"/>
                  </a:lnTo>
                  <a:close/>
                  <a:moveTo>
                    <a:pt x="761" y="5970"/>
                  </a:moveTo>
                  <a:lnTo>
                    <a:pt x="6022" y="5945"/>
                  </a:lnTo>
                  <a:lnTo>
                    <a:pt x="6091" y="5938"/>
                  </a:lnTo>
                  <a:lnTo>
                    <a:pt x="6156" y="5934"/>
                  </a:lnTo>
                  <a:lnTo>
                    <a:pt x="6272" y="5928"/>
                  </a:lnTo>
                  <a:lnTo>
                    <a:pt x="6324" y="5923"/>
                  </a:lnTo>
                  <a:lnTo>
                    <a:pt x="6348" y="5920"/>
                  </a:lnTo>
                  <a:lnTo>
                    <a:pt x="6371" y="5917"/>
                  </a:lnTo>
                  <a:lnTo>
                    <a:pt x="6392" y="5912"/>
                  </a:lnTo>
                  <a:lnTo>
                    <a:pt x="6413" y="5907"/>
                  </a:lnTo>
                  <a:lnTo>
                    <a:pt x="6433" y="5901"/>
                  </a:lnTo>
                  <a:lnTo>
                    <a:pt x="6451" y="5894"/>
                  </a:lnTo>
                  <a:lnTo>
                    <a:pt x="6469" y="5886"/>
                  </a:lnTo>
                  <a:lnTo>
                    <a:pt x="6485" y="5876"/>
                  </a:lnTo>
                  <a:lnTo>
                    <a:pt x="6501" y="5865"/>
                  </a:lnTo>
                  <a:lnTo>
                    <a:pt x="6515" y="5852"/>
                  </a:lnTo>
                  <a:lnTo>
                    <a:pt x="6529" y="5838"/>
                  </a:lnTo>
                  <a:lnTo>
                    <a:pt x="6541" y="5822"/>
                  </a:lnTo>
                  <a:lnTo>
                    <a:pt x="6552" y="5804"/>
                  </a:lnTo>
                  <a:lnTo>
                    <a:pt x="6563" y="5784"/>
                  </a:lnTo>
                  <a:lnTo>
                    <a:pt x="6572" y="5761"/>
                  </a:lnTo>
                  <a:lnTo>
                    <a:pt x="6580" y="5737"/>
                  </a:lnTo>
                  <a:lnTo>
                    <a:pt x="6588" y="5710"/>
                  </a:lnTo>
                  <a:lnTo>
                    <a:pt x="6594" y="5681"/>
                  </a:lnTo>
                  <a:lnTo>
                    <a:pt x="6600" y="5649"/>
                  </a:lnTo>
                  <a:lnTo>
                    <a:pt x="6604" y="5614"/>
                  </a:lnTo>
                  <a:lnTo>
                    <a:pt x="6608" y="5576"/>
                  </a:lnTo>
                  <a:lnTo>
                    <a:pt x="6610" y="5535"/>
                  </a:lnTo>
                  <a:lnTo>
                    <a:pt x="0" y="5560"/>
                  </a:lnTo>
                  <a:lnTo>
                    <a:pt x="1" y="5599"/>
                  </a:lnTo>
                  <a:lnTo>
                    <a:pt x="5" y="5634"/>
                  </a:lnTo>
                  <a:lnTo>
                    <a:pt x="10" y="5666"/>
                  </a:lnTo>
                  <a:lnTo>
                    <a:pt x="17" y="5697"/>
                  </a:lnTo>
                  <a:lnTo>
                    <a:pt x="25" y="5725"/>
                  </a:lnTo>
                  <a:lnTo>
                    <a:pt x="35" y="5752"/>
                  </a:lnTo>
                  <a:lnTo>
                    <a:pt x="47" y="5776"/>
                  </a:lnTo>
                  <a:lnTo>
                    <a:pt x="60" y="5799"/>
                  </a:lnTo>
                  <a:lnTo>
                    <a:pt x="76" y="5818"/>
                  </a:lnTo>
                  <a:lnTo>
                    <a:pt x="91" y="5838"/>
                  </a:lnTo>
                  <a:lnTo>
                    <a:pt x="110" y="5854"/>
                  </a:lnTo>
                  <a:lnTo>
                    <a:pt x="128" y="5870"/>
                  </a:lnTo>
                  <a:lnTo>
                    <a:pt x="149" y="5884"/>
                  </a:lnTo>
                  <a:lnTo>
                    <a:pt x="171" y="5897"/>
                  </a:lnTo>
                  <a:lnTo>
                    <a:pt x="195" y="5908"/>
                  </a:lnTo>
                  <a:lnTo>
                    <a:pt x="219" y="5918"/>
                  </a:lnTo>
                  <a:lnTo>
                    <a:pt x="245" y="5926"/>
                  </a:lnTo>
                  <a:lnTo>
                    <a:pt x="272" y="5934"/>
                  </a:lnTo>
                  <a:lnTo>
                    <a:pt x="300" y="5941"/>
                  </a:lnTo>
                  <a:lnTo>
                    <a:pt x="329" y="5946"/>
                  </a:lnTo>
                  <a:lnTo>
                    <a:pt x="360" y="5952"/>
                  </a:lnTo>
                  <a:lnTo>
                    <a:pt x="391" y="5955"/>
                  </a:lnTo>
                  <a:lnTo>
                    <a:pt x="424" y="5958"/>
                  </a:lnTo>
                  <a:lnTo>
                    <a:pt x="458" y="5961"/>
                  </a:lnTo>
                  <a:lnTo>
                    <a:pt x="528" y="5965"/>
                  </a:lnTo>
                  <a:lnTo>
                    <a:pt x="602" y="5968"/>
                  </a:lnTo>
                  <a:lnTo>
                    <a:pt x="761" y="5970"/>
                  </a:lnTo>
                  <a:close/>
                  <a:moveTo>
                    <a:pt x="3808" y="5384"/>
                  </a:moveTo>
                  <a:lnTo>
                    <a:pt x="5889" y="5370"/>
                  </a:lnTo>
                  <a:lnTo>
                    <a:pt x="5924" y="5366"/>
                  </a:lnTo>
                  <a:lnTo>
                    <a:pt x="5958" y="5361"/>
                  </a:lnTo>
                  <a:lnTo>
                    <a:pt x="5989" y="5354"/>
                  </a:lnTo>
                  <a:lnTo>
                    <a:pt x="6019" y="5347"/>
                  </a:lnTo>
                  <a:lnTo>
                    <a:pt x="6047" y="5339"/>
                  </a:lnTo>
                  <a:lnTo>
                    <a:pt x="6073" y="5330"/>
                  </a:lnTo>
                  <a:lnTo>
                    <a:pt x="6099" y="5319"/>
                  </a:lnTo>
                  <a:lnTo>
                    <a:pt x="6123" y="5308"/>
                  </a:lnTo>
                  <a:lnTo>
                    <a:pt x="6144" y="5295"/>
                  </a:lnTo>
                  <a:lnTo>
                    <a:pt x="6165" y="5282"/>
                  </a:lnTo>
                  <a:lnTo>
                    <a:pt x="6185" y="5267"/>
                  </a:lnTo>
                  <a:lnTo>
                    <a:pt x="6203" y="5251"/>
                  </a:lnTo>
                  <a:lnTo>
                    <a:pt x="6220" y="5234"/>
                  </a:lnTo>
                  <a:lnTo>
                    <a:pt x="6235" y="5215"/>
                  </a:lnTo>
                  <a:lnTo>
                    <a:pt x="6250" y="5197"/>
                  </a:lnTo>
                  <a:lnTo>
                    <a:pt x="6263" y="5176"/>
                  </a:lnTo>
                  <a:lnTo>
                    <a:pt x="6276" y="5154"/>
                  </a:lnTo>
                  <a:lnTo>
                    <a:pt x="6288" y="5131"/>
                  </a:lnTo>
                  <a:lnTo>
                    <a:pt x="6297" y="5107"/>
                  </a:lnTo>
                  <a:lnTo>
                    <a:pt x="6307" y="5082"/>
                  </a:lnTo>
                  <a:lnTo>
                    <a:pt x="6316" y="5055"/>
                  </a:lnTo>
                  <a:lnTo>
                    <a:pt x="6324" y="5027"/>
                  </a:lnTo>
                  <a:lnTo>
                    <a:pt x="6330" y="4998"/>
                  </a:lnTo>
                  <a:lnTo>
                    <a:pt x="6337" y="4967"/>
                  </a:lnTo>
                  <a:lnTo>
                    <a:pt x="6342" y="4936"/>
                  </a:lnTo>
                  <a:lnTo>
                    <a:pt x="6348" y="4902"/>
                  </a:lnTo>
                  <a:lnTo>
                    <a:pt x="6352" y="4868"/>
                  </a:lnTo>
                  <a:lnTo>
                    <a:pt x="6355" y="4832"/>
                  </a:lnTo>
                  <a:lnTo>
                    <a:pt x="6362" y="4755"/>
                  </a:lnTo>
                  <a:lnTo>
                    <a:pt x="6367" y="4673"/>
                  </a:lnTo>
                  <a:lnTo>
                    <a:pt x="3325" y="4678"/>
                  </a:lnTo>
                  <a:lnTo>
                    <a:pt x="3323" y="4758"/>
                  </a:lnTo>
                  <a:lnTo>
                    <a:pt x="3323" y="4796"/>
                  </a:lnTo>
                  <a:lnTo>
                    <a:pt x="3324" y="4833"/>
                  </a:lnTo>
                  <a:lnTo>
                    <a:pt x="3325" y="4868"/>
                  </a:lnTo>
                  <a:lnTo>
                    <a:pt x="3327" y="4902"/>
                  </a:lnTo>
                  <a:lnTo>
                    <a:pt x="3331" y="4935"/>
                  </a:lnTo>
                  <a:lnTo>
                    <a:pt x="3334" y="4966"/>
                  </a:lnTo>
                  <a:lnTo>
                    <a:pt x="3338" y="4997"/>
                  </a:lnTo>
                  <a:lnTo>
                    <a:pt x="3345" y="5026"/>
                  </a:lnTo>
                  <a:lnTo>
                    <a:pt x="3351" y="5054"/>
                  </a:lnTo>
                  <a:lnTo>
                    <a:pt x="3359" y="5080"/>
                  </a:lnTo>
                  <a:lnTo>
                    <a:pt x="3368" y="5106"/>
                  </a:lnTo>
                  <a:lnTo>
                    <a:pt x="3378" y="5130"/>
                  </a:lnTo>
                  <a:lnTo>
                    <a:pt x="3390" y="5153"/>
                  </a:lnTo>
                  <a:lnTo>
                    <a:pt x="3402" y="5175"/>
                  </a:lnTo>
                  <a:lnTo>
                    <a:pt x="3416" y="5196"/>
                  </a:lnTo>
                  <a:lnTo>
                    <a:pt x="3430" y="5215"/>
                  </a:lnTo>
                  <a:lnTo>
                    <a:pt x="3446" y="5234"/>
                  </a:lnTo>
                  <a:lnTo>
                    <a:pt x="3465" y="5251"/>
                  </a:lnTo>
                  <a:lnTo>
                    <a:pt x="3485" y="5268"/>
                  </a:lnTo>
                  <a:lnTo>
                    <a:pt x="3505" y="5283"/>
                  </a:lnTo>
                  <a:lnTo>
                    <a:pt x="3527" y="5298"/>
                  </a:lnTo>
                  <a:lnTo>
                    <a:pt x="3551" y="5311"/>
                  </a:lnTo>
                  <a:lnTo>
                    <a:pt x="3578" y="5323"/>
                  </a:lnTo>
                  <a:lnTo>
                    <a:pt x="3605" y="5335"/>
                  </a:lnTo>
                  <a:lnTo>
                    <a:pt x="3634" y="5345"/>
                  </a:lnTo>
                  <a:lnTo>
                    <a:pt x="3665" y="5355"/>
                  </a:lnTo>
                  <a:lnTo>
                    <a:pt x="3698" y="5364"/>
                  </a:lnTo>
                  <a:lnTo>
                    <a:pt x="3733" y="5371"/>
                  </a:lnTo>
                  <a:lnTo>
                    <a:pt x="3770" y="5378"/>
                  </a:lnTo>
                  <a:lnTo>
                    <a:pt x="3808" y="5384"/>
                  </a:lnTo>
                  <a:close/>
                  <a:moveTo>
                    <a:pt x="3655" y="3635"/>
                  </a:moveTo>
                  <a:lnTo>
                    <a:pt x="3655" y="3635"/>
                  </a:lnTo>
                  <a:lnTo>
                    <a:pt x="3633" y="3636"/>
                  </a:lnTo>
                  <a:lnTo>
                    <a:pt x="3611" y="3639"/>
                  </a:lnTo>
                  <a:lnTo>
                    <a:pt x="3590" y="3642"/>
                  </a:lnTo>
                  <a:lnTo>
                    <a:pt x="3569" y="3646"/>
                  </a:lnTo>
                  <a:lnTo>
                    <a:pt x="3549" y="3650"/>
                  </a:lnTo>
                  <a:lnTo>
                    <a:pt x="3529" y="3655"/>
                  </a:lnTo>
                  <a:lnTo>
                    <a:pt x="3510" y="3661"/>
                  </a:lnTo>
                  <a:lnTo>
                    <a:pt x="3491" y="3667"/>
                  </a:lnTo>
                  <a:lnTo>
                    <a:pt x="3474" y="3675"/>
                  </a:lnTo>
                  <a:lnTo>
                    <a:pt x="3456" y="3683"/>
                  </a:lnTo>
                  <a:lnTo>
                    <a:pt x="3440" y="3691"/>
                  </a:lnTo>
                  <a:lnTo>
                    <a:pt x="3424" y="3700"/>
                  </a:lnTo>
                  <a:lnTo>
                    <a:pt x="3408" y="3710"/>
                  </a:lnTo>
                  <a:lnTo>
                    <a:pt x="3393" y="3721"/>
                  </a:lnTo>
                  <a:lnTo>
                    <a:pt x="3379" y="3733"/>
                  </a:lnTo>
                  <a:lnTo>
                    <a:pt x="3366" y="3745"/>
                  </a:lnTo>
                  <a:lnTo>
                    <a:pt x="3353" y="3758"/>
                  </a:lnTo>
                  <a:lnTo>
                    <a:pt x="3341" y="3772"/>
                  </a:lnTo>
                  <a:lnTo>
                    <a:pt x="3328" y="3788"/>
                  </a:lnTo>
                  <a:lnTo>
                    <a:pt x="3318" y="3803"/>
                  </a:lnTo>
                  <a:lnTo>
                    <a:pt x="3308" y="3819"/>
                  </a:lnTo>
                  <a:lnTo>
                    <a:pt x="3298" y="3837"/>
                  </a:lnTo>
                  <a:lnTo>
                    <a:pt x="3289" y="3854"/>
                  </a:lnTo>
                  <a:lnTo>
                    <a:pt x="3282" y="3874"/>
                  </a:lnTo>
                  <a:lnTo>
                    <a:pt x="3274" y="3894"/>
                  </a:lnTo>
                  <a:lnTo>
                    <a:pt x="3267" y="3914"/>
                  </a:lnTo>
                  <a:lnTo>
                    <a:pt x="3262" y="3936"/>
                  </a:lnTo>
                  <a:lnTo>
                    <a:pt x="3256" y="3959"/>
                  </a:lnTo>
                  <a:lnTo>
                    <a:pt x="3252" y="3982"/>
                  </a:lnTo>
                  <a:lnTo>
                    <a:pt x="3249" y="4007"/>
                  </a:lnTo>
                  <a:lnTo>
                    <a:pt x="3247" y="4032"/>
                  </a:lnTo>
                  <a:lnTo>
                    <a:pt x="3244" y="4058"/>
                  </a:lnTo>
                  <a:lnTo>
                    <a:pt x="3247" y="4084"/>
                  </a:lnTo>
                  <a:lnTo>
                    <a:pt x="3250" y="4109"/>
                  </a:lnTo>
                  <a:lnTo>
                    <a:pt x="3254" y="4132"/>
                  </a:lnTo>
                  <a:lnTo>
                    <a:pt x="3259" y="4155"/>
                  </a:lnTo>
                  <a:lnTo>
                    <a:pt x="3264" y="4176"/>
                  </a:lnTo>
                  <a:lnTo>
                    <a:pt x="3271" y="4197"/>
                  </a:lnTo>
                  <a:lnTo>
                    <a:pt x="3277" y="4217"/>
                  </a:lnTo>
                  <a:lnTo>
                    <a:pt x="3285" y="4237"/>
                  </a:lnTo>
                  <a:lnTo>
                    <a:pt x="3294" y="4255"/>
                  </a:lnTo>
                  <a:lnTo>
                    <a:pt x="3303" y="4271"/>
                  </a:lnTo>
                  <a:lnTo>
                    <a:pt x="3313" y="4289"/>
                  </a:lnTo>
                  <a:lnTo>
                    <a:pt x="3323" y="4304"/>
                  </a:lnTo>
                  <a:lnTo>
                    <a:pt x="3335" y="4320"/>
                  </a:lnTo>
                  <a:lnTo>
                    <a:pt x="3347" y="4334"/>
                  </a:lnTo>
                  <a:lnTo>
                    <a:pt x="3359" y="4347"/>
                  </a:lnTo>
                  <a:lnTo>
                    <a:pt x="3372" y="4359"/>
                  </a:lnTo>
                  <a:lnTo>
                    <a:pt x="3386" y="4371"/>
                  </a:lnTo>
                  <a:lnTo>
                    <a:pt x="3401" y="4383"/>
                  </a:lnTo>
                  <a:lnTo>
                    <a:pt x="3416" y="4393"/>
                  </a:lnTo>
                  <a:lnTo>
                    <a:pt x="3431" y="4403"/>
                  </a:lnTo>
                  <a:lnTo>
                    <a:pt x="3448" y="4412"/>
                  </a:lnTo>
                  <a:lnTo>
                    <a:pt x="3464" y="4420"/>
                  </a:lnTo>
                  <a:lnTo>
                    <a:pt x="3481" y="4429"/>
                  </a:lnTo>
                  <a:lnTo>
                    <a:pt x="3499" y="4435"/>
                  </a:lnTo>
                  <a:lnTo>
                    <a:pt x="3517" y="4443"/>
                  </a:lnTo>
                  <a:lnTo>
                    <a:pt x="3536" y="4448"/>
                  </a:lnTo>
                  <a:lnTo>
                    <a:pt x="3574" y="4459"/>
                  </a:lnTo>
                  <a:lnTo>
                    <a:pt x="3615" y="4468"/>
                  </a:lnTo>
                  <a:lnTo>
                    <a:pt x="3657" y="4475"/>
                  </a:lnTo>
                  <a:lnTo>
                    <a:pt x="3678" y="4472"/>
                  </a:lnTo>
                  <a:lnTo>
                    <a:pt x="3700" y="4470"/>
                  </a:lnTo>
                  <a:lnTo>
                    <a:pt x="3721" y="4466"/>
                  </a:lnTo>
                  <a:lnTo>
                    <a:pt x="3741" y="4462"/>
                  </a:lnTo>
                  <a:lnTo>
                    <a:pt x="3762" y="4456"/>
                  </a:lnTo>
                  <a:lnTo>
                    <a:pt x="3783" y="4451"/>
                  </a:lnTo>
                  <a:lnTo>
                    <a:pt x="3804" y="4443"/>
                  </a:lnTo>
                  <a:lnTo>
                    <a:pt x="3823" y="4435"/>
                  </a:lnTo>
                  <a:lnTo>
                    <a:pt x="3843" y="4427"/>
                  </a:lnTo>
                  <a:lnTo>
                    <a:pt x="3863" y="4418"/>
                  </a:lnTo>
                  <a:lnTo>
                    <a:pt x="3881" y="4407"/>
                  </a:lnTo>
                  <a:lnTo>
                    <a:pt x="3900" y="4396"/>
                  </a:lnTo>
                  <a:lnTo>
                    <a:pt x="3917" y="4384"/>
                  </a:lnTo>
                  <a:lnTo>
                    <a:pt x="3935" y="4372"/>
                  </a:lnTo>
                  <a:lnTo>
                    <a:pt x="3951" y="4358"/>
                  </a:lnTo>
                  <a:lnTo>
                    <a:pt x="3967" y="4344"/>
                  </a:lnTo>
                  <a:lnTo>
                    <a:pt x="3985" y="4358"/>
                  </a:lnTo>
                  <a:lnTo>
                    <a:pt x="4002" y="4372"/>
                  </a:lnTo>
                  <a:lnTo>
                    <a:pt x="4021" y="4384"/>
                  </a:lnTo>
                  <a:lnTo>
                    <a:pt x="4040" y="4396"/>
                  </a:lnTo>
                  <a:lnTo>
                    <a:pt x="4058" y="4408"/>
                  </a:lnTo>
                  <a:lnTo>
                    <a:pt x="4078" y="4418"/>
                  </a:lnTo>
                  <a:lnTo>
                    <a:pt x="4096" y="4428"/>
                  </a:lnTo>
                  <a:lnTo>
                    <a:pt x="4116" y="4436"/>
                  </a:lnTo>
                  <a:lnTo>
                    <a:pt x="4137" y="4444"/>
                  </a:lnTo>
                  <a:lnTo>
                    <a:pt x="4156" y="4452"/>
                  </a:lnTo>
                  <a:lnTo>
                    <a:pt x="4177" y="4457"/>
                  </a:lnTo>
                  <a:lnTo>
                    <a:pt x="4199" y="4463"/>
                  </a:lnTo>
                  <a:lnTo>
                    <a:pt x="4221" y="4468"/>
                  </a:lnTo>
                  <a:lnTo>
                    <a:pt x="4243" y="4471"/>
                  </a:lnTo>
                  <a:lnTo>
                    <a:pt x="4266" y="4475"/>
                  </a:lnTo>
                  <a:lnTo>
                    <a:pt x="4289" y="4477"/>
                  </a:lnTo>
                  <a:lnTo>
                    <a:pt x="4310" y="4476"/>
                  </a:lnTo>
                  <a:lnTo>
                    <a:pt x="4332" y="4475"/>
                  </a:lnTo>
                  <a:lnTo>
                    <a:pt x="4353" y="4474"/>
                  </a:lnTo>
                  <a:lnTo>
                    <a:pt x="4374" y="4470"/>
                  </a:lnTo>
                  <a:lnTo>
                    <a:pt x="4393" y="4467"/>
                  </a:lnTo>
                  <a:lnTo>
                    <a:pt x="4412" y="4463"/>
                  </a:lnTo>
                  <a:lnTo>
                    <a:pt x="4431" y="4458"/>
                  </a:lnTo>
                  <a:lnTo>
                    <a:pt x="4448" y="4452"/>
                  </a:lnTo>
                  <a:lnTo>
                    <a:pt x="4466" y="4445"/>
                  </a:lnTo>
                  <a:lnTo>
                    <a:pt x="4482" y="4438"/>
                  </a:lnTo>
                  <a:lnTo>
                    <a:pt x="4498" y="4428"/>
                  </a:lnTo>
                  <a:lnTo>
                    <a:pt x="4514" y="4418"/>
                  </a:lnTo>
                  <a:lnTo>
                    <a:pt x="4528" y="4408"/>
                  </a:lnTo>
                  <a:lnTo>
                    <a:pt x="4542" y="4396"/>
                  </a:lnTo>
                  <a:lnTo>
                    <a:pt x="4555" y="4383"/>
                  </a:lnTo>
                  <a:lnTo>
                    <a:pt x="4568" y="4369"/>
                  </a:lnTo>
                  <a:lnTo>
                    <a:pt x="4579" y="4382"/>
                  </a:lnTo>
                  <a:lnTo>
                    <a:pt x="4591" y="4394"/>
                  </a:lnTo>
                  <a:lnTo>
                    <a:pt x="4604" y="4405"/>
                  </a:lnTo>
                  <a:lnTo>
                    <a:pt x="4618" y="4415"/>
                  </a:lnTo>
                  <a:lnTo>
                    <a:pt x="4634" y="4423"/>
                  </a:lnTo>
                  <a:lnTo>
                    <a:pt x="4649" y="4432"/>
                  </a:lnTo>
                  <a:lnTo>
                    <a:pt x="4665" y="4440"/>
                  </a:lnTo>
                  <a:lnTo>
                    <a:pt x="4683" y="4447"/>
                  </a:lnTo>
                  <a:lnTo>
                    <a:pt x="4702" y="4453"/>
                  </a:lnTo>
                  <a:lnTo>
                    <a:pt x="4720" y="4458"/>
                  </a:lnTo>
                  <a:lnTo>
                    <a:pt x="4741" y="4463"/>
                  </a:lnTo>
                  <a:lnTo>
                    <a:pt x="4762" y="4467"/>
                  </a:lnTo>
                  <a:lnTo>
                    <a:pt x="4783" y="4469"/>
                  </a:lnTo>
                  <a:lnTo>
                    <a:pt x="4806" y="4471"/>
                  </a:lnTo>
                  <a:lnTo>
                    <a:pt x="4830" y="4472"/>
                  </a:lnTo>
                  <a:lnTo>
                    <a:pt x="4854" y="4472"/>
                  </a:lnTo>
                  <a:lnTo>
                    <a:pt x="4880" y="4472"/>
                  </a:lnTo>
                  <a:lnTo>
                    <a:pt x="4904" y="4470"/>
                  </a:lnTo>
                  <a:lnTo>
                    <a:pt x="4928" y="4468"/>
                  </a:lnTo>
                  <a:lnTo>
                    <a:pt x="4951" y="4465"/>
                  </a:lnTo>
                  <a:lnTo>
                    <a:pt x="4972" y="4460"/>
                  </a:lnTo>
                  <a:lnTo>
                    <a:pt x="4994" y="4455"/>
                  </a:lnTo>
                  <a:lnTo>
                    <a:pt x="5014" y="4450"/>
                  </a:lnTo>
                  <a:lnTo>
                    <a:pt x="5034" y="4443"/>
                  </a:lnTo>
                  <a:lnTo>
                    <a:pt x="5052" y="4436"/>
                  </a:lnTo>
                  <a:lnTo>
                    <a:pt x="5071" y="4429"/>
                  </a:lnTo>
                  <a:lnTo>
                    <a:pt x="5087" y="4420"/>
                  </a:lnTo>
                  <a:lnTo>
                    <a:pt x="5103" y="4411"/>
                  </a:lnTo>
                  <a:lnTo>
                    <a:pt x="5118" y="4401"/>
                  </a:lnTo>
                  <a:lnTo>
                    <a:pt x="5132" y="4392"/>
                  </a:lnTo>
                  <a:lnTo>
                    <a:pt x="5145" y="4381"/>
                  </a:lnTo>
                  <a:lnTo>
                    <a:pt x="5156" y="4370"/>
                  </a:lnTo>
                  <a:lnTo>
                    <a:pt x="5170" y="4384"/>
                  </a:lnTo>
                  <a:lnTo>
                    <a:pt x="5185" y="4396"/>
                  </a:lnTo>
                  <a:lnTo>
                    <a:pt x="5201" y="4408"/>
                  </a:lnTo>
                  <a:lnTo>
                    <a:pt x="5216" y="4419"/>
                  </a:lnTo>
                  <a:lnTo>
                    <a:pt x="5232" y="4429"/>
                  </a:lnTo>
                  <a:lnTo>
                    <a:pt x="5250" y="4438"/>
                  </a:lnTo>
                  <a:lnTo>
                    <a:pt x="5267" y="4445"/>
                  </a:lnTo>
                  <a:lnTo>
                    <a:pt x="5285" y="4453"/>
                  </a:lnTo>
                  <a:lnTo>
                    <a:pt x="5303" y="4459"/>
                  </a:lnTo>
                  <a:lnTo>
                    <a:pt x="5322" y="4465"/>
                  </a:lnTo>
                  <a:lnTo>
                    <a:pt x="5342" y="4470"/>
                  </a:lnTo>
                  <a:lnTo>
                    <a:pt x="5361" y="4474"/>
                  </a:lnTo>
                  <a:lnTo>
                    <a:pt x="5381" y="4477"/>
                  </a:lnTo>
                  <a:lnTo>
                    <a:pt x="5402" y="4480"/>
                  </a:lnTo>
                  <a:lnTo>
                    <a:pt x="5422" y="4481"/>
                  </a:lnTo>
                  <a:lnTo>
                    <a:pt x="5444" y="4482"/>
                  </a:lnTo>
                  <a:lnTo>
                    <a:pt x="5485" y="4476"/>
                  </a:lnTo>
                  <a:lnTo>
                    <a:pt x="5524" y="4467"/>
                  </a:lnTo>
                  <a:lnTo>
                    <a:pt x="5561" y="4455"/>
                  </a:lnTo>
                  <a:lnTo>
                    <a:pt x="5596" y="4442"/>
                  </a:lnTo>
                  <a:lnTo>
                    <a:pt x="5630" y="4428"/>
                  </a:lnTo>
                  <a:lnTo>
                    <a:pt x="5662" y="4411"/>
                  </a:lnTo>
                  <a:lnTo>
                    <a:pt x="5691" y="4394"/>
                  </a:lnTo>
                  <a:lnTo>
                    <a:pt x="5718" y="4375"/>
                  </a:lnTo>
                  <a:lnTo>
                    <a:pt x="5737" y="4392"/>
                  </a:lnTo>
                  <a:lnTo>
                    <a:pt x="5756" y="4406"/>
                  </a:lnTo>
                  <a:lnTo>
                    <a:pt x="5774" y="4419"/>
                  </a:lnTo>
                  <a:lnTo>
                    <a:pt x="5793" y="4430"/>
                  </a:lnTo>
                  <a:lnTo>
                    <a:pt x="5812" y="4441"/>
                  </a:lnTo>
                  <a:lnTo>
                    <a:pt x="5832" y="4450"/>
                  </a:lnTo>
                  <a:lnTo>
                    <a:pt x="5853" y="4457"/>
                  </a:lnTo>
                  <a:lnTo>
                    <a:pt x="5874" y="4464"/>
                  </a:lnTo>
                  <a:lnTo>
                    <a:pt x="5894" y="4469"/>
                  </a:lnTo>
                  <a:lnTo>
                    <a:pt x="5915" y="4474"/>
                  </a:lnTo>
                  <a:lnTo>
                    <a:pt x="5937" y="4477"/>
                  </a:lnTo>
                  <a:lnTo>
                    <a:pt x="5959" y="4479"/>
                  </a:lnTo>
                  <a:lnTo>
                    <a:pt x="5982" y="4480"/>
                  </a:lnTo>
                  <a:lnTo>
                    <a:pt x="6004" y="4480"/>
                  </a:lnTo>
                  <a:lnTo>
                    <a:pt x="6026" y="4480"/>
                  </a:lnTo>
                  <a:lnTo>
                    <a:pt x="6049" y="4478"/>
                  </a:lnTo>
                  <a:lnTo>
                    <a:pt x="6075" y="4472"/>
                  </a:lnTo>
                  <a:lnTo>
                    <a:pt x="6099" y="4466"/>
                  </a:lnTo>
                  <a:lnTo>
                    <a:pt x="6121" y="4459"/>
                  </a:lnTo>
                  <a:lnTo>
                    <a:pt x="6143" y="4452"/>
                  </a:lnTo>
                  <a:lnTo>
                    <a:pt x="6164" y="4444"/>
                  </a:lnTo>
                  <a:lnTo>
                    <a:pt x="6184" y="4435"/>
                  </a:lnTo>
                  <a:lnTo>
                    <a:pt x="6203" y="4425"/>
                  </a:lnTo>
                  <a:lnTo>
                    <a:pt x="6222" y="4416"/>
                  </a:lnTo>
                  <a:lnTo>
                    <a:pt x="6239" y="4406"/>
                  </a:lnTo>
                  <a:lnTo>
                    <a:pt x="6256" y="4394"/>
                  </a:lnTo>
                  <a:lnTo>
                    <a:pt x="6272" y="4383"/>
                  </a:lnTo>
                  <a:lnTo>
                    <a:pt x="6288" y="4371"/>
                  </a:lnTo>
                  <a:lnTo>
                    <a:pt x="6302" y="4358"/>
                  </a:lnTo>
                  <a:lnTo>
                    <a:pt x="6315" y="4345"/>
                  </a:lnTo>
                  <a:lnTo>
                    <a:pt x="6327" y="4330"/>
                  </a:lnTo>
                  <a:lnTo>
                    <a:pt x="6339" y="4316"/>
                  </a:lnTo>
                  <a:lnTo>
                    <a:pt x="6350" y="4302"/>
                  </a:lnTo>
                  <a:lnTo>
                    <a:pt x="6360" y="4286"/>
                  </a:lnTo>
                  <a:lnTo>
                    <a:pt x="6369" y="4270"/>
                  </a:lnTo>
                  <a:lnTo>
                    <a:pt x="6377" y="4254"/>
                  </a:lnTo>
                  <a:lnTo>
                    <a:pt x="6385" y="4237"/>
                  </a:lnTo>
                  <a:lnTo>
                    <a:pt x="6391" y="4219"/>
                  </a:lnTo>
                  <a:lnTo>
                    <a:pt x="6398" y="4200"/>
                  </a:lnTo>
                  <a:lnTo>
                    <a:pt x="6403" y="4182"/>
                  </a:lnTo>
                  <a:lnTo>
                    <a:pt x="6408" y="4162"/>
                  </a:lnTo>
                  <a:lnTo>
                    <a:pt x="6411" y="4143"/>
                  </a:lnTo>
                  <a:lnTo>
                    <a:pt x="6413" y="4123"/>
                  </a:lnTo>
                  <a:lnTo>
                    <a:pt x="6415" y="4102"/>
                  </a:lnTo>
                  <a:lnTo>
                    <a:pt x="6416" y="4080"/>
                  </a:lnTo>
                  <a:lnTo>
                    <a:pt x="6417" y="4058"/>
                  </a:lnTo>
                  <a:lnTo>
                    <a:pt x="6417" y="4037"/>
                  </a:lnTo>
                  <a:lnTo>
                    <a:pt x="6416" y="4014"/>
                  </a:lnTo>
                  <a:lnTo>
                    <a:pt x="6412" y="3990"/>
                  </a:lnTo>
                  <a:lnTo>
                    <a:pt x="6408" y="3966"/>
                  </a:lnTo>
                  <a:lnTo>
                    <a:pt x="6402" y="3943"/>
                  </a:lnTo>
                  <a:lnTo>
                    <a:pt x="6397" y="3922"/>
                  </a:lnTo>
                  <a:lnTo>
                    <a:pt x="6390" y="3901"/>
                  </a:lnTo>
                  <a:lnTo>
                    <a:pt x="6383" y="3880"/>
                  </a:lnTo>
                  <a:lnTo>
                    <a:pt x="6375" y="3862"/>
                  </a:lnTo>
                  <a:lnTo>
                    <a:pt x="6367" y="3843"/>
                  </a:lnTo>
                  <a:lnTo>
                    <a:pt x="6359" y="3827"/>
                  </a:lnTo>
                  <a:lnTo>
                    <a:pt x="6349" y="3810"/>
                  </a:lnTo>
                  <a:lnTo>
                    <a:pt x="6339" y="3794"/>
                  </a:lnTo>
                  <a:lnTo>
                    <a:pt x="6329" y="3780"/>
                  </a:lnTo>
                  <a:lnTo>
                    <a:pt x="6318" y="3766"/>
                  </a:lnTo>
                  <a:lnTo>
                    <a:pt x="6307" y="3753"/>
                  </a:lnTo>
                  <a:lnTo>
                    <a:pt x="6295" y="3739"/>
                  </a:lnTo>
                  <a:lnTo>
                    <a:pt x="6282" y="3729"/>
                  </a:lnTo>
                  <a:lnTo>
                    <a:pt x="6270" y="3717"/>
                  </a:lnTo>
                  <a:lnTo>
                    <a:pt x="6256" y="3707"/>
                  </a:lnTo>
                  <a:lnTo>
                    <a:pt x="6243" y="3697"/>
                  </a:lnTo>
                  <a:lnTo>
                    <a:pt x="6229" y="3688"/>
                  </a:lnTo>
                  <a:lnTo>
                    <a:pt x="6213" y="3680"/>
                  </a:lnTo>
                  <a:lnTo>
                    <a:pt x="6198" y="3673"/>
                  </a:lnTo>
                  <a:lnTo>
                    <a:pt x="6183" y="3666"/>
                  </a:lnTo>
                  <a:lnTo>
                    <a:pt x="6166" y="3660"/>
                  </a:lnTo>
                  <a:lnTo>
                    <a:pt x="6150" y="3655"/>
                  </a:lnTo>
                  <a:lnTo>
                    <a:pt x="6134" y="3650"/>
                  </a:lnTo>
                  <a:lnTo>
                    <a:pt x="6116" y="3646"/>
                  </a:lnTo>
                  <a:lnTo>
                    <a:pt x="6097" y="3642"/>
                  </a:lnTo>
                  <a:lnTo>
                    <a:pt x="6061" y="3637"/>
                  </a:lnTo>
                  <a:lnTo>
                    <a:pt x="6023" y="3635"/>
                  </a:lnTo>
                  <a:lnTo>
                    <a:pt x="6001" y="3632"/>
                  </a:lnTo>
                  <a:lnTo>
                    <a:pt x="5979" y="3631"/>
                  </a:lnTo>
                  <a:lnTo>
                    <a:pt x="5959" y="3632"/>
                  </a:lnTo>
                  <a:lnTo>
                    <a:pt x="5938" y="3635"/>
                  </a:lnTo>
                  <a:lnTo>
                    <a:pt x="5917" y="3638"/>
                  </a:lnTo>
                  <a:lnTo>
                    <a:pt x="5896" y="3643"/>
                  </a:lnTo>
                  <a:lnTo>
                    <a:pt x="5877" y="3649"/>
                  </a:lnTo>
                  <a:lnTo>
                    <a:pt x="5857" y="3655"/>
                  </a:lnTo>
                  <a:lnTo>
                    <a:pt x="5837" y="3664"/>
                  </a:lnTo>
                  <a:lnTo>
                    <a:pt x="5818" y="3673"/>
                  </a:lnTo>
                  <a:lnTo>
                    <a:pt x="5798" y="3684"/>
                  </a:lnTo>
                  <a:lnTo>
                    <a:pt x="5780" y="3695"/>
                  </a:lnTo>
                  <a:lnTo>
                    <a:pt x="5760" y="3707"/>
                  </a:lnTo>
                  <a:lnTo>
                    <a:pt x="5741" y="3720"/>
                  </a:lnTo>
                  <a:lnTo>
                    <a:pt x="5723" y="3734"/>
                  </a:lnTo>
                  <a:lnTo>
                    <a:pt x="5705" y="3749"/>
                  </a:lnTo>
                  <a:lnTo>
                    <a:pt x="5690" y="3734"/>
                  </a:lnTo>
                  <a:lnTo>
                    <a:pt x="5675" y="3720"/>
                  </a:lnTo>
                  <a:lnTo>
                    <a:pt x="5658" y="3707"/>
                  </a:lnTo>
                  <a:lnTo>
                    <a:pt x="5642" y="3695"/>
                  </a:lnTo>
                  <a:lnTo>
                    <a:pt x="5626" y="3685"/>
                  </a:lnTo>
                  <a:lnTo>
                    <a:pt x="5608" y="3675"/>
                  </a:lnTo>
                  <a:lnTo>
                    <a:pt x="5591" y="3667"/>
                  </a:lnTo>
                  <a:lnTo>
                    <a:pt x="5572" y="3660"/>
                  </a:lnTo>
                  <a:lnTo>
                    <a:pt x="5553" y="3654"/>
                  </a:lnTo>
                  <a:lnTo>
                    <a:pt x="5534" y="3650"/>
                  </a:lnTo>
                  <a:lnTo>
                    <a:pt x="5514" y="3647"/>
                  </a:lnTo>
                  <a:lnTo>
                    <a:pt x="5493" y="3643"/>
                  </a:lnTo>
                  <a:lnTo>
                    <a:pt x="5473" y="3642"/>
                  </a:lnTo>
                  <a:lnTo>
                    <a:pt x="5452" y="3642"/>
                  </a:lnTo>
                  <a:lnTo>
                    <a:pt x="5430" y="3643"/>
                  </a:lnTo>
                  <a:lnTo>
                    <a:pt x="5408" y="3647"/>
                  </a:lnTo>
                  <a:lnTo>
                    <a:pt x="5390" y="3643"/>
                  </a:lnTo>
                  <a:lnTo>
                    <a:pt x="5372" y="3641"/>
                  </a:lnTo>
                  <a:lnTo>
                    <a:pt x="5355" y="3641"/>
                  </a:lnTo>
                  <a:lnTo>
                    <a:pt x="5337" y="3642"/>
                  </a:lnTo>
                  <a:lnTo>
                    <a:pt x="5320" y="3644"/>
                  </a:lnTo>
                  <a:lnTo>
                    <a:pt x="5302" y="3648"/>
                  </a:lnTo>
                  <a:lnTo>
                    <a:pt x="5285" y="3652"/>
                  </a:lnTo>
                  <a:lnTo>
                    <a:pt x="5268" y="3658"/>
                  </a:lnTo>
                  <a:lnTo>
                    <a:pt x="5251" y="3665"/>
                  </a:lnTo>
                  <a:lnTo>
                    <a:pt x="5233" y="3673"/>
                  </a:lnTo>
                  <a:lnTo>
                    <a:pt x="5217" y="3683"/>
                  </a:lnTo>
                  <a:lnTo>
                    <a:pt x="5200" y="3693"/>
                  </a:lnTo>
                  <a:lnTo>
                    <a:pt x="5183" y="3703"/>
                  </a:lnTo>
                  <a:lnTo>
                    <a:pt x="5166" y="3717"/>
                  </a:lnTo>
                  <a:lnTo>
                    <a:pt x="5149" y="3730"/>
                  </a:lnTo>
                  <a:lnTo>
                    <a:pt x="5133" y="3744"/>
                  </a:lnTo>
                  <a:lnTo>
                    <a:pt x="5121" y="3732"/>
                  </a:lnTo>
                  <a:lnTo>
                    <a:pt x="5109" y="3721"/>
                  </a:lnTo>
                  <a:lnTo>
                    <a:pt x="5097" y="3711"/>
                  </a:lnTo>
                  <a:lnTo>
                    <a:pt x="5083" y="3701"/>
                  </a:lnTo>
                  <a:lnTo>
                    <a:pt x="5070" y="3693"/>
                  </a:lnTo>
                  <a:lnTo>
                    <a:pt x="5054" y="3684"/>
                  </a:lnTo>
                  <a:lnTo>
                    <a:pt x="5039" y="3677"/>
                  </a:lnTo>
                  <a:lnTo>
                    <a:pt x="5023" y="3670"/>
                  </a:lnTo>
                  <a:lnTo>
                    <a:pt x="5006" y="3664"/>
                  </a:lnTo>
                  <a:lnTo>
                    <a:pt x="4989" y="3659"/>
                  </a:lnTo>
                  <a:lnTo>
                    <a:pt x="4971" y="3654"/>
                  </a:lnTo>
                  <a:lnTo>
                    <a:pt x="4953" y="3650"/>
                  </a:lnTo>
                  <a:lnTo>
                    <a:pt x="4934" y="3647"/>
                  </a:lnTo>
                  <a:lnTo>
                    <a:pt x="4915" y="3643"/>
                  </a:lnTo>
                  <a:lnTo>
                    <a:pt x="4894" y="3641"/>
                  </a:lnTo>
                  <a:lnTo>
                    <a:pt x="4873" y="3640"/>
                  </a:lnTo>
                  <a:lnTo>
                    <a:pt x="4856" y="3639"/>
                  </a:lnTo>
                  <a:lnTo>
                    <a:pt x="4838" y="3640"/>
                  </a:lnTo>
                  <a:lnTo>
                    <a:pt x="4819" y="3641"/>
                  </a:lnTo>
                  <a:lnTo>
                    <a:pt x="4802" y="3643"/>
                  </a:lnTo>
                  <a:lnTo>
                    <a:pt x="4783" y="3646"/>
                  </a:lnTo>
                  <a:lnTo>
                    <a:pt x="4765" y="3650"/>
                  </a:lnTo>
                  <a:lnTo>
                    <a:pt x="4746" y="3654"/>
                  </a:lnTo>
                  <a:lnTo>
                    <a:pt x="4728" y="3660"/>
                  </a:lnTo>
                  <a:lnTo>
                    <a:pt x="4710" y="3666"/>
                  </a:lnTo>
                  <a:lnTo>
                    <a:pt x="4692" y="3674"/>
                  </a:lnTo>
                  <a:lnTo>
                    <a:pt x="4674" y="3683"/>
                  </a:lnTo>
                  <a:lnTo>
                    <a:pt x="4657" y="3691"/>
                  </a:lnTo>
                  <a:lnTo>
                    <a:pt x="4640" y="3702"/>
                  </a:lnTo>
                  <a:lnTo>
                    <a:pt x="4623" y="3714"/>
                  </a:lnTo>
                  <a:lnTo>
                    <a:pt x="4608" y="3727"/>
                  </a:lnTo>
                  <a:lnTo>
                    <a:pt x="4592" y="3741"/>
                  </a:lnTo>
                  <a:lnTo>
                    <a:pt x="4588" y="3744"/>
                  </a:lnTo>
                  <a:lnTo>
                    <a:pt x="4585" y="3746"/>
                  </a:lnTo>
                  <a:lnTo>
                    <a:pt x="4581" y="3747"/>
                  </a:lnTo>
                  <a:lnTo>
                    <a:pt x="4578" y="3747"/>
                  </a:lnTo>
                  <a:lnTo>
                    <a:pt x="4572" y="3746"/>
                  </a:lnTo>
                  <a:lnTo>
                    <a:pt x="4565" y="3744"/>
                  </a:lnTo>
                  <a:lnTo>
                    <a:pt x="4550" y="3727"/>
                  </a:lnTo>
                  <a:lnTo>
                    <a:pt x="4533" y="3713"/>
                  </a:lnTo>
                  <a:lnTo>
                    <a:pt x="4517" y="3700"/>
                  </a:lnTo>
                  <a:lnTo>
                    <a:pt x="4499" y="3688"/>
                  </a:lnTo>
                  <a:lnTo>
                    <a:pt x="4482" y="3677"/>
                  </a:lnTo>
                  <a:lnTo>
                    <a:pt x="4463" y="3668"/>
                  </a:lnTo>
                  <a:lnTo>
                    <a:pt x="4445" y="3660"/>
                  </a:lnTo>
                  <a:lnTo>
                    <a:pt x="4425" y="3653"/>
                  </a:lnTo>
                  <a:lnTo>
                    <a:pt x="4405" y="3648"/>
                  </a:lnTo>
                  <a:lnTo>
                    <a:pt x="4386" y="3642"/>
                  </a:lnTo>
                  <a:lnTo>
                    <a:pt x="4365" y="3639"/>
                  </a:lnTo>
                  <a:lnTo>
                    <a:pt x="4344" y="3636"/>
                  </a:lnTo>
                  <a:lnTo>
                    <a:pt x="4322" y="3634"/>
                  </a:lnTo>
                  <a:lnTo>
                    <a:pt x="4302" y="3632"/>
                  </a:lnTo>
                  <a:lnTo>
                    <a:pt x="4257" y="3631"/>
                  </a:lnTo>
                  <a:lnTo>
                    <a:pt x="4235" y="3631"/>
                  </a:lnTo>
                  <a:lnTo>
                    <a:pt x="4214" y="3634"/>
                  </a:lnTo>
                  <a:lnTo>
                    <a:pt x="4195" y="3636"/>
                  </a:lnTo>
                  <a:lnTo>
                    <a:pt x="4175" y="3640"/>
                  </a:lnTo>
                  <a:lnTo>
                    <a:pt x="4155" y="3644"/>
                  </a:lnTo>
                  <a:lnTo>
                    <a:pt x="4137" y="3651"/>
                  </a:lnTo>
                  <a:lnTo>
                    <a:pt x="4118" y="3659"/>
                  </a:lnTo>
                  <a:lnTo>
                    <a:pt x="4101" y="3666"/>
                  </a:lnTo>
                  <a:lnTo>
                    <a:pt x="4084" y="3676"/>
                  </a:lnTo>
                  <a:lnTo>
                    <a:pt x="4067" y="3686"/>
                  </a:lnTo>
                  <a:lnTo>
                    <a:pt x="4052" y="3698"/>
                  </a:lnTo>
                  <a:lnTo>
                    <a:pt x="4035" y="3710"/>
                  </a:lnTo>
                  <a:lnTo>
                    <a:pt x="4020" y="3723"/>
                  </a:lnTo>
                  <a:lnTo>
                    <a:pt x="4006" y="3737"/>
                  </a:lnTo>
                  <a:lnTo>
                    <a:pt x="3992" y="3753"/>
                  </a:lnTo>
                  <a:lnTo>
                    <a:pt x="3977" y="3768"/>
                  </a:lnTo>
                  <a:lnTo>
                    <a:pt x="3960" y="3749"/>
                  </a:lnTo>
                  <a:lnTo>
                    <a:pt x="3941" y="3732"/>
                  </a:lnTo>
                  <a:lnTo>
                    <a:pt x="3922" y="3715"/>
                  </a:lnTo>
                  <a:lnTo>
                    <a:pt x="3903" y="3700"/>
                  </a:lnTo>
                  <a:lnTo>
                    <a:pt x="3883" y="3687"/>
                  </a:lnTo>
                  <a:lnTo>
                    <a:pt x="3864" y="3675"/>
                  </a:lnTo>
                  <a:lnTo>
                    <a:pt x="3844" y="3665"/>
                  </a:lnTo>
                  <a:lnTo>
                    <a:pt x="3824" y="3655"/>
                  </a:lnTo>
                  <a:lnTo>
                    <a:pt x="3804" y="3648"/>
                  </a:lnTo>
                  <a:lnTo>
                    <a:pt x="3784" y="3642"/>
                  </a:lnTo>
                  <a:lnTo>
                    <a:pt x="3763" y="3637"/>
                  </a:lnTo>
                  <a:lnTo>
                    <a:pt x="3741" y="3634"/>
                  </a:lnTo>
                  <a:lnTo>
                    <a:pt x="3721" y="3631"/>
                  </a:lnTo>
                  <a:lnTo>
                    <a:pt x="3699" y="3631"/>
                  </a:lnTo>
                  <a:lnTo>
                    <a:pt x="3677" y="3632"/>
                  </a:lnTo>
                  <a:lnTo>
                    <a:pt x="3655" y="3635"/>
                  </a:lnTo>
                  <a:close/>
                  <a:moveTo>
                    <a:pt x="3992" y="2704"/>
                  </a:moveTo>
                  <a:lnTo>
                    <a:pt x="3992" y="2704"/>
                  </a:lnTo>
                  <a:lnTo>
                    <a:pt x="3949" y="2709"/>
                  </a:lnTo>
                  <a:lnTo>
                    <a:pt x="3907" y="2716"/>
                  </a:lnTo>
                  <a:lnTo>
                    <a:pt x="3868" y="2724"/>
                  </a:lnTo>
                  <a:lnTo>
                    <a:pt x="3830" y="2732"/>
                  </a:lnTo>
                  <a:lnTo>
                    <a:pt x="3793" y="2742"/>
                  </a:lnTo>
                  <a:lnTo>
                    <a:pt x="3758" y="2753"/>
                  </a:lnTo>
                  <a:lnTo>
                    <a:pt x="3724" y="2765"/>
                  </a:lnTo>
                  <a:lnTo>
                    <a:pt x="3691" y="2778"/>
                  </a:lnTo>
                  <a:lnTo>
                    <a:pt x="3659" y="2792"/>
                  </a:lnTo>
                  <a:lnTo>
                    <a:pt x="3630" y="2809"/>
                  </a:lnTo>
                  <a:lnTo>
                    <a:pt x="3602" y="2825"/>
                  </a:lnTo>
                  <a:lnTo>
                    <a:pt x="3574" y="2843"/>
                  </a:lnTo>
                  <a:lnTo>
                    <a:pt x="3549" y="2862"/>
                  </a:lnTo>
                  <a:lnTo>
                    <a:pt x="3525" y="2882"/>
                  </a:lnTo>
                  <a:lnTo>
                    <a:pt x="3502" y="2904"/>
                  </a:lnTo>
                  <a:lnTo>
                    <a:pt x="3480" y="2926"/>
                  </a:lnTo>
                  <a:lnTo>
                    <a:pt x="3461" y="2950"/>
                  </a:lnTo>
                  <a:lnTo>
                    <a:pt x="3441" y="2975"/>
                  </a:lnTo>
                  <a:lnTo>
                    <a:pt x="3425" y="3000"/>
                  </a:lnTo>
                  <a:lnTo>
                    <a:pt x="3408" y="3027"/>
                  </a:lnTo>
                  <a:lnTo>
                    <a:pt x="3394" y="3056"/>
                  </a:lnTo>
                  <a:lnTo>
                    <a:pt x="3381" y="3085"/>
                  </a:lnTo>
                  <a:lnTo>
                    <a:pt x="3369" y="3116"/>
                  </a:lnTo>
                  <a:lnTo>
                    <a:pt x="3359" y="3147"/>
                  </a:lnTo>
                  <a:lnTo>
                    <a:pt x="3350" y="3180"/>
                  </a:lnTo>
                  <a:lnTo>
                    <a:pt x="3343" y="3214"/>
                  </a:lnTo>
                  <a:lnTo>
                    <a:pt x="3336" y="3250"/>
                  </a:lnTo>
                  <a:lnTo>
                    <a:pt x="3332" y="3286"/>
                  </a:lnTo>
                  <a:lnTo>
                    <a:pt x="3328" y="3323"/>
                  </a:lnTo>
                  <a:lnTo>
                    <a:pt x="3326" y="3363"/>
                  </a:lnTo>
                  <a:lnTo>
                    <a:pt x="3325" y="3402"/>
                  </a:lnTo>
                  <a:lnTo>
                    <a:pt x="3326" y="3443"/>
                  </a:lnTo>
                  <a:lnTo>
                    <a:pt x="6361" y="3443"/>
                  </a:lnTo>
                  <a:lnTo>
                    <a:pt x="6357" y="3401"/>
                  </a:lnTo>
                  <a:lnTo>
                    <a:pt x="6354" y="3360"/>
                  </a:lnTo>
                  <a:lnTo>
                    <a:pt x="6350" y="3321"/>
                  </a:lnTo>
                  <a:lnTo>
                    <a:pt x="6343" y="3283"/>
                  </a:lnTo>
                  <a:lnTo>
                    <a:pt x="6337" y="3247"/>
                  </a:lnTo>
                  <a:lnTo>
                    <a:pt x="6329" y="3211"/>
                  </a:lnTo>
                  <a:lnTo>
                    <a:pt x="6319" y="3176"/>
                  </a:lnTo>
                  <a:lnTo>
                    <a:pt x="6309" y="3143"/>
                  </a:lnTo>
                  <a:lnTo>
                    <a:pt x="6298" y="3111"/>
                  </a:lnTo>
                  <a:lnTo>
                    <a:pt x="6286" y="3080"/>
                  </a:lnTo>
                  <a:lnTo>
                    <a:pt x="6273" y="3050"/>
                  </a:lnTo>
                  <a:lnTo>
                    <a:pt x="6259" y="3022"/>
                  </a:lnTo>
                  <a:lnTo>
                    <a:pt x="6244" y="2994"/>
                  </a:lnTo>
                  <a:lnTo>
                    <a:pt x="6227" y="2968"/>
                  </a:lnTo>
                  <a:lnTo>
                    <a:pt x="6210" y="2943"/>
                  </a:lnTo>
                  <a:lnTo>
                    <a:pt x="6191" y="2920"/>
                  </a:lnTo>
                  <a:lnTo>
                    <a:pt x="6172" y="2897"/>
                  </a:lnTo>
                  <a:lnTo>
                    <a:pt x="6151" y="2877"/>
                  </a:lnTo>
                  <a:lnTo>
                    <a:pt x="6129" y="2856"/>
                  </a:lnTo>
                  <a:lnTo>
                    <a:pt x="6106" y="2837"/>
                  </a:lnTo>
                  <a:lnTo>
                    <a:pt x="6082" y="2820"/>
                  </a:lnTo>
                  <a:lnTo>
                    <a:pt x="6058" y="2803"/>
                  </a:lnTo>
                  <a:lnTo>
                    <a:pt x="6032" y="2788"/>
                  </a:lnTo>
                  <a:lnTo>
                    <a:pt x="6005" y="2774"/>
                  </a:lnTo>
                  <a:lnTo>
                    <a:pt x="5977" y="2761"/>
                  </a:lnTo>
                  <a:lnTo>
                    <a:pt x="5948" y="2749"/>
                  </a:lnTo>
                  <a:lnTo>
                    <a:pt x="5917" y="2739"/>
                  </a:lnTo>
                  <a:lnTo>
                    <a:pt x="5887" y="2729"/>
                  </a:lnTo>
                  <a:lnTo>
                    <a:pt x="5854" y="2721"/>
                  </a:lnTo>
                  <a:lnTo>
                    <a:pt x="5821" y="2715"/>
                  </a:lnTo>
                  <a:lnTo>
                    <a:pt x="5786" y="2709"/>
                  </a:lnTo>
                  <a:lnTo>
                    <a:pt x="5751" y="2704"/>
                  </a:lnTo>
                  <a:lnTo>
                    <a:pt x="3992" y="2704"/>
                  </a:lnTo>
                  <a:close/>
                  <a:moveTo>
                    <a:pt x="399" y="1343"/>
                  </a:moveTo>
                  <a:lnTo>
                    <a:pt x="440" y="2174"/>
                  </a:lnTo>
                  <a:lnTo>
                    <a:pt x="447" y="2188"/>
                  </a:lnTo>
                  <a:lnTo>
                    <a:pt x="454" y="2203"/>
                  </a:lnTo>
                  <a:lnTo>
                    <a:pt x="462" y="2213"/>
                  </a:lnTo>
                  <a:lnTo>
                    <a:pt x="472" y="2222"/>
                  </a:lnTo>
                  <a:lnTo>
                    <a:pt x="478" y="2227"/>
                  </a:lnTo>
                  <a:lnTo>
                    <a:pt x="483" y="2230"/>
                  </a:lnTo>
                  <a:lnTo>
                    <a:pt x="490" y="2232"/>
                  </a:lnTo>
                  <a:lnTo>
                    <a:pt x="496" y="2234"/>
                  </a:lnTo>
                  <a:lnTo>
                    <a:pt x="503" y="2235"/>
                  </a:lnTo>
                  <a:lnTo>
                    <a:pt x="510" y="2236"/>
                  </a:lnTo>
                  <a:lnTo>
                    <a:pt x="528" y="2236"/>
                  </a:lnTo>
                  <a:lnTo>
                    <a:pt x="1996" y="2220"/>
                  </a:lnTo>
                  <a:lnTo>
                    <a:pt x="2008" y="2219"/>
                  </a:lnTo>
                  <a:lnTo>
                    <a:pt x="2019" y="2217"/>
                  </a:lnTo>
                  <a:lnTo>
                    <a:pt x="2029" y="2212"/>
                  </a:lnTo>
                  <a:lnTo>
                    <a:pt x="2037" y="2207"/>
                  </a:lnTo>
                  <a:lnTo>
                    <a:pt x="2045" y="2200"/>
                  </a:lnTo>
                  <a:lnTo>
                    <a:pt x="2052" y="2193"/>
                  </a:lnTo>
                  <a:lnTo>
                    <a:pt x="2057" y="2183"/>
                  </a:lnTo>
                  <a:lnTo>
                    <a:pt x="2061" y="2172"/>
                  </a:lnTo>
                  <a:lnTo>
                    <a:pt x="2282" y="1359"/>
                  </a:lnTo>
                  <a:lnTo>
                    <a:pt x="2280" y="1348"/>
                  </a:lnTo>
                  <a:lnTo>
                    <a:pt x="2277" y="1338"/>
                  </a:lnTo>
                  <a:lnTo>
                    <a:pt x="2273" y="1330"/>
                  </a:lnTo>
                  <a:lnTo>
                    <a:pt x="2268" y="1322"/>
                  </a:lnTo>
                  <a:lnTo>
                    <a:pt x="2261" y="1315"/>
                  </a:lnTo>
                  <a:lnTo>
                    <a:pt x="2254" y="1311"/>
                  </a:lnTo>
                  <a:lnTo>
                    <a:pt x="2246" y="1308"/>
                  </a:lnTo>
                  <a:lnTo>
                    <a:pt x="2235" y="1307"/>
                  </a:lnTo>
                  <a:lnTo>
                    <a:pt x="443" y="1309"/>
                  </a:lnTo>
                  <a:lnTo>
                    <a:pt x="433" y="1309"/>
                  </a:lnTo>
                  <a:lnTo>
                    <a:pt x="425" y="1311"/>
                  </a:lnTo>
                  <a:lnTo>
                    <a:pt x="419" y="1313"/>
                  </a:lnTo>
                  <a:lnTo>
                    <a:pt x="412" y="1318"/>
                  </a:lnTo>
                  <a:lnTo>
                    <a:pt x="408" y="1322"/>
                  </a:lnTo>
                  <a:lnTo>
                    <a:pt x="403" y="1328"/>
                  </a:lnTo>
                  <a:lnTo>
                    <a:pt x="401" y="1335"/>
                  </a:lnTo>
                  <a:lnTo>
                    <a:pt x="399" y="1343"/>
                  </a:lnTo>
                  <a:close/>
                  <a:moveTo>
                    <a:pt x="2935" y="2172"/>
                  </a:moveTo>
                  <a:lnTo>
                    <a:pt x="2977" y="1361"/>
                  </a:lnTo>
                  <a:lnTo>
                    <a:pt x="2972" y="1346"/>
                  </a:lnTo>
                  <a:lnTo>
                    <a:pt x="2967" y="1334"/>
                  </a:lnTo>
                  <a:lnTo>
                    <a:pt x="2961" y="1325"/>
                  </a:lnTo>
                  <a:lnTo>
                    <a:pt x="2955" y="1318"/>
                  </a:lnTo>
                  <a:lnTo>
                    <a:pt x="2947" y="1312"/>
                  </a:lnTo>
                  <a:lnTo>
                    <a:pt x="2937" y="1309"/>
                  </a:lnTo>
                  <a:lnTo>
                    <a:pt x="2927" y="1308"/>
                  </a:lnTo>
                  <a:lnTo>
                    <a:pt x="2913" y="1308"/>
                  </a:lnTo>
                  <a:lnTo>
                    <a:pt x="2695" y="1303"/>
                  </a:lnTo>
                  <a:lnTo>
                    <a:pt x="2683" y="1305"/>
                  </a:lnTo>
                  <a:lnTo>
                    <a:pt x="2672" y="1307"/>
                  </a:lnTo>
                  <a:lnTo>
                    <a:pt x="2662" y="1310"/>
                  </a:lnTo>
                  <a:lnTo>
                    <a:pt x="2653" y="1315"/>
                  </a:lnTo>
                  <a:lnTo>
                    <a:pt x="2646" y="1322"/>
                  </a:lnTo>
                  <a:lnTo>
                    <a:pt x="2639" y="1331"/>
                  </a:lnTo>
                  <a:lnTo>
                    <a:pt x="2634" y="1340"/>
                  </a:lnTo>
                  <a:lnTo>
                    <a:pt x="2628" y="1350"/>
                  </a:lnTo>
                  <a:lnTo>
                    <a:pt x="2402" y="2158"/>
                  </a:lnTo>
                  <a:lnTo>
                    <a:pt x="2404" y="2169"/>
                  </a:lnTo>
                  <a:lnTo>
                    <a:pt x="2408" y="2178"/>
                  </a:lnTo>
                  <a:lnTo>
                    <a:pt x="2411" y="2187"/>
                  </a:lnTo>
                  <a:lnTo>
                    <a:pt x="2416" y="2195"/>
                  </a:lnTo>
                  <a:lnTo>
                    <a:pt x="2423" y="2201"/>
                  </a:lnTo>
                  <a:lnTo>
                    <a:pt x="2430" y="2206"/>
                  </a:lnTo>
                  <a:lnTo>
                    <a:pt x="2438" y="2209"/>
                  </a:lnTo>
                  <a:lnTo>
                    <a:pt x="2449" y="2211"/>
                  </a:lnTo>
                  <a:lnTo>
                    <a:pt x="2892" y="2207"/>
                  </a:lnTo>
                  <a:lnTo>
                    <a:pt x="2901" y="2206"/>
                  </a:lnTo>
                  <a:lnTo>
                    <a:pt x="2909" y="2204"/>
                  </a:lnTo>
                  <a:lnTo>
                    <a:pt x="2916" y="2201"/>
                  </a:lnTo>
                  <a:lnTo>
                    <a:pt x="2922" y="2197"/>
                  </a:lnTo>
                  <a:lnTo>
                    <a:pt x="2927" y="2193"/>
                  </a:lnTo>
                  <a:lnTo>
                    <a:pt x="2931" y="2187"/>
                  </a:lnTo>
                  <a:lnTo>
                    <a:pt x="2933" y="2180"/>
                  </a:lnTo>
                  <a:lnTo>
                    <a:pt x="2935" y="2172"/>
                  </a:lnTo>
                  <a:close/>
                </a:path>
              </a:pathLst>
            </a:custGeom>
            <a:solidFill>
              <a:srgbClr val="FEFDFD"/>
            </a:solidFill>
            <a:ln>
              <a:noFill/>
            </a:ln>
          </p:spPr>
          <p:txBody>
            <a:bodyPr wrap="square" anchor="ctr">
              <a:normAutofit/>
              <a:scene3d>
                <a:camera prst="orthographicFront"/>
                <a:lightRig rig="threePt" dir="t"/>
              </a:scene3d>
              <a:sp3d>
                <a:contourClr>
                  <a:srgbClr val="FFFFFF"/>
                </a:contourClr>
              </a:sp3d>
            </a:bodyPr>
            <a:lstStyle/>
            <a:p>
              <a:pPr algn="ctr">
                <a:defRPr/>
              </a:pPr>
              <a:endParaRPr lang="zh-CN" altLang="en-US" sz="1320">
                <a:solidFill>
                  <a:srgbClr val="FFFFFF"/>
                </a:solidFill>
              </a:endParaRPr>
            </a:p>
          </p:txBody>
        </p:sp>
      </p:grpSp>
      <p:sp>
        <p:nvSpPr>
          <p:cNvPr id="2" name="文本框 1"/>
          <p:cNvSpPr txBox="1"/>
          <p:nvPr/>
        </p:nvSpPr>
        <p:spPr>
          <a:xfrm>
            <a:off x="2529840" y="4015740"/>
            <a:ext cx="1198880" cy="487680"/>
          </a:xfrm>
          <a:prstGeom prst="rect">
            <a:avLst/>
          </a:prstGeom>
          <a:noFill/>
        </p:spPr>
        <p:txBody>
          <a:bodyPr wrap="none" rtlCol="0">
            <a:spAutoFit/>
          </a:bodyPr>
          <a:p>
            <a:pPr>
              <a:lnSpc>
                <a:spcPct val="130000"/>
              </a:lnSpc>
            </a:pPr>
            <a:r>
              <a:rPr lang="zh-CN" altLang="en-US" sz="2000" dirty="0">
                <a:solidFill>
                  <a:schemeClr val="accent1"/>
                </a:solidFill>
              </a:rPr>
              <a:t>商品详情</a:t>
            </a:r>
            <a:endParaRPr lang="zh-CN" altLang="en-US" sz="1400" dirty="0" smtClean="0">
              <a:latin typeface="Arial" pitchFamily="34" charset="0"/>
              <a:ea typeface="微软雅黑" pitchFamily="34" charset="-122"/>
            </a:endParaRPr>
          </a:p>
        </p:txBody>
      </p:sp>
    </p:spTree>
    <p:custDataLst>
      <p:tags r:id="rId2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257*i*1"/>
  <p:tag name="KSO_WM_TEMPLATE_CATEGORY" val="custom"/>
  <p:tag name="KSO_WM_TEMPLATE_INDEX" val="9160213"/>
</p:tagLst>
</file>

<file path=ppt/tags/tag10.xml><?xml version="1.0" encoding="utf-8"?>
<p:tagLst xmlns:p="http://schemas.openxmlformats.org/presentationml/2006/main">
  <p:tag name="KSO_WM_TAG_VERSION" val="1.0"/>
  <p:tag name="KSO_WM_BEAUTIFY_FLAG" val="#wm#"/>
  <p:tag name="KSO_WM_UNIT_TYPE" val="i"/>
  <p:tag name="KSO_WM_UNIT_ID" val="257*i*18"/>
  <p:tag name="KSO_WM_TEMPLATE_CATEGORY" val="custom"/>
  <p:tag name="KSO_WM_TEMPLATE_INDEX" val="9160213"/>
</p:tagLst>
</file>

<file path=ppt/tags/tag100.xml><?xml version="1.0" encoding="utf-8"?>
<p:tagLst xmlns:p="http://schemas.openxmlformats.org/presentationml/2006/main">
  <p:tag name="KSO_WM_TAG_VERSION" val="1.0"/>
  <p:tag name="KSO_WM_BEAUTIFY_FLAG" val="#wm#"/>
  <p:tag name="KSO_WM_UNIT_TYPE" val="i"/>
  <p:tag name="KSO_WM_UNIT_ID" val="custom160533_10*i*36"/>
  <p:tag name="KSO_WM_TEMPLATE_CATEGORY" val="custom"/>
  <p:tag name="KSO_WM_TEMPLATE_INDEX" val="160533"/>
  <p:tag name="KSO_WM_UNIT_INDEX" val="36"/>
</p:tagLst>
</file>

<file path=ppt/tags/tag101.xml><?xml version="1.0" encoding="utf-8"?>
<p:tagLst xmlns:p="http://schemas.openxmlformats.org/presentationml/2006/main">
  <p:tag name="KSO_WM_TAG_VERSION" val="1.0"/>
  <p:tag name="KSO_WM_BEAUTIFY_FLAG" val="#wm#"/>
  <p:tag name="KSO_WM_UNIT_TYPE" val="i"/>
  <p:tag name="KSO_WM_UNIT_ID" val="custom160533_10*i*39"/>
  <p:tag name="KSO_WM_TEMPLATE_CATEGORY" val="custom"/>
  <p:tag name="KSO_WM_TEMPLATE_INDEX" val="160533"/>
  <p:tag name="KSO_WM_UNIT_INDEX" val="39"/>
</p:tagLst>
</file>

<file path=ppt/tags/tag102.xml><?xml version="1.0" encoding="utf-8"?>
<p:tagLst xmlns:p="http://schemas.openxmlformats.org/presentationml/2006/main">
  <p:tag name="KSO_WM_TAG_VERSION" val="1.0"/>
  <p:tag name="KSO_WM_BEAUTIFY_FLAG" val="#wm#"/>
  <p:tag name="KSO_WM_UNIT_TYPE" val="i"/>
  <p:tag name="KSO_WM_UNIT_ID" val="custom160533_10*i*40"/>
  <p:tag name="KSO_WM_TEMPLATE_CATEGORY" val="custom"/>
  <p:tag name="KSO_WM_TEMPLATE_INDEX" val="160533"/>
  <p:tag name="KSO_WM_UNIT_INDEX" val="40"/>
</p:tagLst>
</file>

<file path=ppt/tags/tag103.xml><?xml version="1.0" encoding="utf-8"?>
<p:tagLst xmlns:p="http://schemas.openxmlformats.org/presentationml/2006/main">
  <p:tag name="MH" val="20150923171813"/>
  <p:tag name="MH_LIBRARY" val="GRAPHIC"/>
  <p:tag name="KSO_WM_TEMPLATE_CATEGORY" val="custom"/>
  <p:tag name="KSO_WM_TEMPLATE_INDEX" val="160106"/>
  <p:tag name="KSO_WM_TAG_VERSION" val="1.0"/>
  <p:tag name="KSO_WM_SLIDE_ID" val="custom160533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104.xml><?xml version="1.0" encoding="utf-8"?>
<p:tagLst xmlns:p="http://schemas.openxmlformats.org/presentationml/2006/main">
  <p:tag name="KSO_WM_TAG_VERSION" val="1.0"/>
  <p:tag name="KSO_WM_BEAUTIFY_FLAG" val="#wm#"/>
  <p:tag name="KSO_WM_UNIT_TYPE" val="i"/>
  <p:tag name="KSO_WM_UNIT_ID" val="custom160533_11*i*0"/>
  <p:tag name="KSO_WM_TEMPLATE_CATEGORY" val="custom"/>
  <p:tag name="KSO_WM_TEMPLATE_INDEX" val="160533"/>
  <p:tag name="KSO_WM_UNIT_INDEX" val="0"/>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1_1"/>
  <p:tag name="KSO_WM_UNIT_ID" val="custom160533_11*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2"/>
  <p:tag name="KSO_WM_UNIT_ID" val="custom160533_11*l_i*1_2"/>
  <p:tag name="KSO_WM_UNIT_CLEAR" val="1"/>
  <p:tag name="KSO_WM_UNIT_LAYERLEVEL" val="1_1"/>
  <p:tag name="KSO_WM_DIAGRAM_GROUP_CODE" val="l1-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1"/>
  <p:tag name="KSO_WM_UNIT_ID" val="custom160533_11*l_i*1_1"/>
  <p:tag name="KSO_WM_UNIT_CLEAR" val="1"/>
  <p:tag name="KSO_WM_UNIT_LAYERLEVEL" val="1_1"/>
  <p:tag name="KSO_WM_DIAGRAM_GROUP_CODE" val="l1-1"/>
</p:tagLst>
</file>

<file path=ppt/tags/tag108.xml><?xml version="1.0" encoding="utf-8"?>
<p:tagLst xmlns:p="http://schemas.openxmlformats.org/presentationml/2006/main">
  <p:tag name="KSO_WM_TAG_VERSION" val="1.0"/>
  <p:tag name="KSO_WM_BEAUTIFY_FLAG" val="#wm#"/>
  <p:tag name="KSO_WM_UNIT_TYPE" val="i"/>
  <p:tag name="KSO_WM_UNIT_ID" val="custom160533_11*i*7"/>
  <p:tag name="KSO_WM_TEMPLATE_CATEGORY" val="custom"/>
  <p:tag name="KSO_WM_TEMPLATE_INDEX" val="160533"/>
  <p:tag name="KSO_WM_UNIT_INDEX" val="7"/>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2_1"/>
  <p:tag name="KSO_WM_UNIT_ID" val="custom160533_11*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11.xml><?xml version="1.0" encoding="utf-8"?>
<p:tagLst xmlns:p="http://schemas.openxmlformats.org/presentationml/2006/main">
  <p:tag name="KSO_WM_TAG_VERSION" val="1.0"/>
  <p:tag name="KSO_WM_BEAUTIFY_FLAG" val="#wm#"/>
  <p:tag name="KSO_WM_UNIT_TYPE" val="i"/>
  <p:tag name="KSO_WM_UNIT_ID" val="257*i*19"/>
  <p:tag name="KSO_WM_TEMPLATE_CATEGORY" val="custom"/>
  <p:tag name="KSO_WM_TEMPLATE_INDEX" val="9160213"/>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4"/>
  <p:tag name="KSO_WM_UNIT_ID" val="custom160533_11*l_i*1_4"/>
  <p:tag name="KSO_WM_UNIT_CLEAR" val="1"/>
  <p:tag name="KSO_WM_UNIT_LAYERLEVEL" val="1_1"/>
  <p:tag name="KSO_WM_DIAGRAM_GROUP_CODE" val="l1-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3"/>
  <p:tag name="KSO_WM_UNIT_ID" val="custom160533_11*l_i*1_3"/>
  <p:tag name="KSO_WM_UNIT_CLEAR" val="1"/>
  <p:tag name="KSO_WM_UNIT_LAYERLEVEL" val="1_1"/>
  <p:tag name="KSO_WM_DIAGRAM_GROUP_CODE" val="l1-1"/>
</p:tagLst>
</file>

<file path=ppt/tags/tag112.xml><?xml version="1.0" encoding="utf-8"?>
<p:tagLst xmlns:p="http://schemas.openxmlformats.org/presentationml/2006/main">
  <p:tag name="KSO_WM_TAG_VERSION" val="1.0"/>
  <p:tag name="KSO_WM_BEAUTIFY_FLAG" val="#wm#"/>
  <p:tag name="KSO_WM_UNIT_TYPE" val="i"/>
  <p:tag name="KSO_WM_UNIT_ID" val="custom160533_11*i*14"/>
  <p:tag name="KSO_WM_TEMPLATE_CATEGORY" val="custom"/>
  <p:tag name="KSO_WM_TEMPLATE_INDEX" val="160533"/>
  <p:tag name="KSO_WM_UNIT_INDEX" val="14"/>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6"/>
  <p:tag name="KSO_WM_UNIT_ID" val="custom160533_11*l_i*1_6"/>
  <p:tag name="KSO_WM_UNIT_CLEAR" val="1"/>
  <p:tag name="KSO_WM_UNIT_LAYERLEVEL" val="1_1"/>
  <p:tag name="KSO_WM_DIAGRAM_GROUP_CODE" val="l1-1"/>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5"/>
  <p:tag name="KSO_WM_UNIT_ID" val="custom160533_11*l_i*1_5"/>
  <p:tag name="KSO_WM_UNIT_CLEAR" val="1"/>
  <p:tag name="KSO_WM_UNIT_LAYERLEVEL" val="1_1"/>
  <p:tag name="KSO_WM_DIAGRAM_GROUP_CODE" val="l1-1"/>
</p:tagLst>
</file>

<file path=ppt/tags/tag115.xml><?xml version="1.0" encoding="utf-8"?>
<p:tagLst xmlns:p="http://schemas.openxmlformats.org/presentationml/2006/main">
  <p:tag name="KSO_WM_TAG_VERSION" val="1.0"/>
  <p:tag name="KSO_WM_BEAUTIFY_FLAG" val="#wm#"/>
  <p:tag name="KSO_WM_UNIT_TYPE" val="i"/>
  <p:tag name="KSO_WM_UNIT_ID" val="custom160533_11*i*21"/>
  <p:tag name="KSO_WM_TEMPLATE_CATEGORY" val="custom"/>
  <p:tag name="KSO_WM_TEMPLATE_INDEX" val="160533"/>
  <p:tag name="KSO_WM_UNIT_INDEX" val="21"/>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4_1"/>
  <p:tag name="KSO_WM_UNIT_ID" val="custom160533_11*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8"/>
  <p:tag name="KSO_WM_UNIT_ID" val="custom160533_11*l_i*1_8"/>
  <p:tag name="KSO_WM_UNIT_CLEAR" val="1"/>
  <p:tag name="KSO_WM_UNIT_LAYERLEVEL" val="1_1"/>
  <p:tag name="KSO_WM_DIAGRAM_GROUP_CODE" val="l1-1"/>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7"/>
  <p:tag name="KSO_WM_UNIT_ID" val="custom160533_11*l_i*1_7"/>
  <p:tag name="KSO_WM_UNIT_CLEAR" val="1"/>
  <p:tag name="KSO_WM_UNIT_LAYERLEVEL" val="1_1"/>
  <p:tag name="KSO_WM_DIAGRAM_GROUP_CODE" val="l1-1"/>
</p:tagLst>
</file>

<file path=ppt/tags/tag119.xml><?xml version="1.0" encoding="utf-8"?>
<p:tagLst xmlns:p="http://schemas.openxmlformats.org/presentationml/2006/main">
  <p:tag name="KSO_WM_TAG_VERSION" val="1.0"/>
  <p:tag name="KSO_WM_BEAUTIFY_FLAG" val="#wm#"/>
  <p:tag name="KSO_WM_UNIT_TYPE" val="i"/>
  <p:tag name="KSO_WM_UNIT_ID" val="custom160533_11*i*28"/>
  <p:tag name="KSO_WM_TEMPLATE_CATEGORY" val="custom"/>
  <p:tag name="KSO_WM_TEMPLATE_INDEX" val="160533"/>
  <p:tag name="KSO_WM_UNIT_INDEX" val="28"/>
</p:tagLst>
</file>

<file path=ppt/tags/tag12.xml><?xml version="1.0" encoding="utf-8"?>
<p:tagLst xmlns:p="http://schemas.openxmlformats.org/presentationml/2006/main">
  <p:tag name="KSO_WM_TAG_VERSION" val="1.0"/>
  <p:tag name="KSO_WM_BEAUTIFY_FLAG" val="#wm#"/>
  <p:tag name="KSO_WM_UNIT_TYPE" val="i"/>
  <p:tag name="KSO_WM_UNIT_ID" val="257*i*20"/>
  <p:tag name="KSO_WM_TEMPLATE_CATEGORY" val="custom"/>
  <p:tag name="KSO_WM_TEMPLATE_INDEX" val="9160213"/>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5_1"/>
  <p:tag name="KSO_WM_UNIT_ID" val="custom160533_11*l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10"/>
  <p:tag name="KSO_WM_UNIT_ID" val="custom160533_11*l_i*1_10"/>
  <p:tag name="KSO_WM_UNIT_CLEAR" val="1"/>
  <p:tag name="KSO_WM_UNIT_LAYERLEVEL" val="1_1"/>
  <p:tag name="KSO_WM_DIAGRAM_GROUP_CODE" val="l1-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9"/>
  <p:tag name="KSO_WM_UNIT_ID" val="custom160533_11*l_i*1_9"/>
  <p:tag name="KSO_WM_UNIT_CLEAR" val="1"/>
  <p:tag name="KSO_WM_UNIT_LAYERLEVEL" val="1_1"/>
  <p:tag name="KSO_WM_DIAGRAM_GROUP_CODE" val="l1-1"/>
</p:tagLst>
</file>

<file path=ppt/tags/tag123.xml><?xml version="1.0" encoding="utf-8"?>
<p:tagLst xmlns:p="http://schemas.openxmlformats.org/presentationml/2006/main">
  <p:tag name="KSO_WM_TAG_VERSION" val="1.0"/>
  <p:tag name="KSO_WM_BEAUTIFY_FLAG" val="#wm#"/>
  <p:tag name="KSO_WM_UNIT_TYPE" val="i"/>
  <p:tag name="KSO_WM_UNIT_ID" val="custom160533_11*i*35"/>
  <p:tag name="KSO_WM_TEMPLATE_CATEGORY" val="custom"/>
  <p:tag name="KSO_WM_TEMPLATE_INDEX" val="160533"/>
  <p:tag name="KSO_WM_UNIT_INDEX" val="35"/>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11"/>
  <p:tag name="KSO_WM_UNIT_ID" val="custom160533_11*l_i*1_11"/>
  <p:tag name="KSO_WM_UNIT_CLEAR" val="1"/>
  <p:tag name="KSO_WM_UNIT_LAYERLEVEL" val="1_1"/>
  <p:tag name="KSO_WM_DIAGRAM_GROUP_CODE" val="l1-1"/>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6_1"/>
  <p:tag name="KSO_WM_UNIT_ID" val="custom160533_11*l_h_f*1_6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12"/>
  <p:tag name="KSO_WM_UNIT_ID" val="custom160533_11*l_i*1_12"/>
  <p:tag name="KSO_WM_UNIT_CLEAR" val="1"/>
  <p:tag name="KSO_WM_UNIT_LAYERLEVEL" val="1_1"/>
  <p:tag name="KSO_WM_DIAGRAM_GROUP_CODE" val="l1-1"/>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11*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128.xml><?xml version="1.0" encoding="utf-8"?>
<p:tagLst xmlns:p="http://schemas.openxmlformats.org/presentationml/2006/main">
  <p:tag name="KSO_WM_TAG_VERSION" val="1.0"/>
  <p:tag name="KSO_WM_BEAUTIFY_FLAG" val="#wm#"/>
  <p:tag name="KSO_WM_UNIT_TYPE" val="i"/>
  <p:tag name="KSO_WM_UNIT_ID" val="custom160533_11*i*43"/>
  <p:tag name="KSO_WM_TEMPLATE_CATEGORY" val="custom"/>
  <p:tag name="KSO_WM_TEMPLATE_INDEX" val="160533"/>
  <p:tag name="KSO_WM_UNIT_INDEX" val="43"/>
</p:tagLst>
</file>

<file path=ppt/tags/tag129.xml><?xml version="1.0" encoding="utf-8"?>
<p:tagLst xmlns:p="http://schemas.openxmlformats.org/presentationml/2006/main">
  <p:tag name="KSO_WM_TAG_VERSION" val="1.0"/>
  <p:tag name="KSO_WM_BEAUTIFY_FLAG" val="#wm#"/>
  <p:tag name="KSO_WM_UNIT_TYPE" val="i"/>
  <p:tag name="KSO_WM_UNIT_ID" val="custom160533_11*i*46"/>
  <p:tag name="KSO_WM_TEMPLATE_CATEGORY" val="custom"/>
  <p:tag name="KSO_WM_TEMPLATE_INDEX" val="160533"/>
  <p:tag name="KSO_WM_UNIT_INDEX" val="46"/>
</p:tagLst>
</file>

<file path=ppt/tags/tag13.xml><?xml version="1.0" encoding="utf-8"?>
<p:tagLst xmlns:p="http://schemas.openxmlformats.org/presentationml/2006/main">
  <p:tag name="KSO_WM_TAG_VERSION" val="1.0"/>
  <p:tag name="KSO_WM_BEAUTIFY_FLAG" val="#wm#"/>
  <p:tag name="KSO_WM_UNIT_TYPE" val="i"/>
  <p:tag name="KSO_WM_UNIT_ID" val="257*i*23"/>
  <p:tag name="KSO_WM_TEMPLATE_CATEGORY" val="custom"/>
  <p:tag name="KSO_WM_TEMPLATE_INDEX" val="9160213"/>
</p:tagLst>
</file>

<file path=ppt/tags/tag130.xml><?xml version="1.0" encoding="utf-8"?>
<p:tagLst xmlns:p="http://schemas.openxmlformats.org/presentationml/2006/main">
  <p:tag name="KSO_WM_TAG_VERSION" val="1.0"/>
  <p:tag name="KSO_WM_BEAUTIFY_FLAG" val="#wm#"/>
  <p:tag name="KSO_WM_UNIT_TYPE" val="i"/>
  <p:tag name="KSO_WM_UNIT_ID" val="custom160533_11*i*47"/>
  <p:tag name="KSO_WM_TEMPLATE_CATEGORY" val="custom"/>
  <p:tag name="KSO_WM_TEMPLATE_INDEX" val="160533"/>
  <p:tag name="KSO_WM_UNIT_INDEX" val="47"/>
</p:tagLst>
</file>

<file path=ppt/tags/tag131.xml><?xml version="1.0" encoding="utf-8"?>
<p:tagLst xmlns:p="http://schemas.openxmlformats.org/presentationml/2006/main">
  <p:tag name="MH" val="20150923171813"/>
  <p:tag name="MH_LIBRARY" val="GRAPHIC"/>
  <p:tag name="KSO_WM_TEMPLATE_CATEGORY" val="custom"/>
  <p:tag name="KSO_WM_TEMPLATE_INDEX" val="160106"/>
  <p:tag name="KSO_WM_TAG_VERSION" val="1.0"/>
  <p:tag name="KSO_WM_SLIDE_ID" val="custom160533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2"/>
  <p:tag name="KSO_WM_UNIT_ID" val="custom160533_13*l_i*1_2"/>
  <p:tag name="KSO_WM_UNIT_CLEAR" val="1"/>
  <p:tag name="KSO_WM_UNIT_LAYERLEVEL" val="1_1"/>
  <p:tag name="KSO_WM_DIAGRAM_GROUP_CODE" val="l1-2"/>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13*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34.xml><?xml version="1.0" encoding="utf-8"?>
<p:tagLst xmlns:p="http://schemas.openxmlformats.org/presentationml/2006/main">
  <p:tag name="KSO_WM_TEMPLATE_CATEGORY" val="custom"/>
  <p:tag name="KSO_WM_TEMPLATE_INDEX" val="160106"/>
  <p:tag name="KSO_WM_TAG_VERSION" val="1.0"/>
  <p:tag name="KSO_WM_SLIDE_ID" val="custom160533_13"/>
  <p:tag name="KSO_WM_SLIDE_INDEX" val="13"/>
  <p:tag name="KSO_WM_SLIDE_ITEM_CNT" val="1"/>
  <p:tag name="KSO_WM_SLIDE_LAYOUT" val="a_l"/>
  <p:tag name="KSO_WM_SLIDE_LAYOUT_CNT" val="1_1"/>
  <p:tag name="KSO_WM_SLIDE_TYPE" val="text"/>
  <p:tag name="KSO_WM_BEAUTIFY_FLAG" val="#wm#"/>
  <p:tag name="KSO_WM_SLIDE_POSITION" val="321*255"/>
  <p:tag name="KSO_WM_SLIDE_SIZE" val="318*75"/>
  <p:tag name="KSO_WM_DIAGRAM_GROUP_CODE" val="l1-2"/>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533"/>
  <p:tag name="KSO_WM_UNIT_TYPE" val="b"/>
  <p:tag name="KSO_WM_UNIT_INDEX" val="1"/>
  <p:tag name="KSO_WM_UNIT_ID" val="custom160533_30*b*1"/>
  <p:tag name="KSO_WM_UNIT_CLEAR" val="1"/>
  <p:tag name="KSO_WM_UNIT_LAYERLEVEL" val="1"/>
  <p:tag name="KSO_WM_UNIT_VALUE" val="4"/>
  <p:tag name="KSO_WM_UNIT_ISCONTENTSTITLE" val="0"/>
  <p:tag name="KSO_WM_UNIT_HIGHLIGHT" val="0"/>
  <p:tag name="KSO_WM_UNIT_COMPATIBLE" val="0"/>
  <p:tag name="KSO_WM_UNIT_PRESET_TEXT" val="THANK"/>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533"/>
  <p:tag name="KSO_WM_UNIT_TYPE" val="b"/>
  <p:tag name="KSO_WM_UNIT_INDEX" val="2"/>
  <p:tag name="KSO_WM_UNIT_ID" val="custom160533_30*b*2"/>
  <p:tag name="KSO_WM_UNIT_CLEAR" val="1"/>
  <p:tag name="KSO_WM_UNIT_LAYERLEVEL" val="1"/>
  <p:tag name="KSO_WM_UNIT_VALUE" val="4"/>
  <p:tag name="KSO_WM_UNIT_ISCONTENTSTITLE" val="0"/>
  <p:tag name="KSO_WM_UNIT_HIGHLIGHT" val="0"/>
  <p:tag name="KSO_WM_UNIT_COMPATIBLE" val="0"/>
  <p:tag name="KSO_WM_UNIT_PRESET_TEXT" val="YOU"/>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533"/>
  <p:tag name="KSO_WM_UNIT_TYPE" val="b"/>
  <p:tag name="KSO_WM_UNIT_INDEX" val="1"/>
  <p:tag name="KSO_WM_UNIT_ID" val="custom160533_30*b*1"/>
  <p:tag name="KSO_WM_UNIT_CLEAR" val="1"/>
  <p:tag name="KSO_WM_UNIT_LAYERLEVEL" val="1"/>
  <p:tag name="KSO_WM_UNIT_VALUE" val="4"/>
  <p:tag name="KSO_WM_UNIT_ISCONTENTSTITLE" val="0"/>
  <p:tag name="KSO_WM_UNIT_HIGHLIGHT" val="0"/>
  <p:tag name="KSO_WM_UNIT_COMPATIBLE" val="0"/>
  <p:tag name="KSO_WM_UNIT_PRESET_TEXT" val="THANK"/>
</p:tagLst>
</file>

<file path=ppt/tags/tag138.xml><?xml version="1.0" encoding="utf-8"?>
<p:tagLst xmlns:p="http://schemas.openxmlformats.org/presentationml/2006/main">
  <p:tag name="MH" val="20150923170952"/>
  <p:tag name="MH_LIBRARY" val="GRAPHIC"/>
  <p:tag name="KSO_WM_TEMPLATE_CATEGORY" val="custom"/>
  <p:tag name="KSO_WM_TEMPLATE_INDEX" val="160106"/>
  <p:tag name="KSO_WM_TAG_VERSION" val="1.0"/>
  <p:tag name="KSO_WM_SLIDE_ID" val="custom160533_30"/>
  <p:tag name="KSO_WM_SLIDE_INDEX" val="30"/>
  <p:tag name="KSO_WM_SLIDE_ITEM_CNT" val="2"/>
  <p:tag name="KSO_WM_SLIDE_LAYOUT" val="b"/>
  <p:tag name="KSO_WM_SLIDE_LAYOUT_CNT" val="2"/>
  <p:tag name="KSO_WM_SLIDE_TYPE" val="endPage"/>
  <p:tag name="KSO_WM_BEAUTIFY_FLAG" val="#wm#"/>
</p:tagLst>
</file>

<file path=ppt/tags/tag14.xml><?xml version="1.0" encoding="utf-8"?>
<p:tagLst xmlns:p="http://schemas.openxmlformats.org/presentationml/2006/main">
  <p:tag name="KSO_WM_TAG_VERSION" val="1.0"/>
  <p:tag name="KSO_WM_BEAUTIFY_FLAG" val="#wm#"/>
  <p:tag name="KSO_WM_UNIT_TYPE" val="i"/>
  <p:tag name="KSO_WM_UNIT_ID" val="257*i*24"/>
  <p:tag name="KSO_WM_TEMPLATE_CATEGORY" val="custom"/>
  <p:tag name="KSO_WM_TEMPLATE_INDEX" val="9160213"/>
</p:tagLst>
</file>

<file path=ppt/tags/tag15.xml><?xml version="1.0" encoding="utf-8"?>
<p:tagLst xmlns:p="http://schemas.openxmlformats.org/presentationml/2006/main">
  <p:tag name="KSO_WM_TAG_VERSION" val="1.0"/>
  <p:tag name="KSO_WM_BEAUTIFY_FLAG" val="#wm#"/>
  <p:tag name="KSO_WM_UNIT_TYPE" val="i"/>
  <p:tag name="KSO_WM_UNIT_ID" val="257*i*3"/>
  <p:tag name="KSO_WM_TEMPLATE_CATEGORY" val="custom"/>
  <p:tag name="KSO_WM_TEMPLATE_INDEX" val="9160213"/>
</p:tagLst>
</file>

<file path=ppt/tags/tag16.xml><?xml version="1.0" encoding="utf-8"?>
<p:tagLst xmlns:p="http://schemas.openxmlformats.org/presentationml/2006/main">
  <p:tag name="KSO_WM_TAG_VERSION" val="1.0"/>
  <p:tag name="KSO_WM_BEAUTIFY_FLAG" val="#wm#"/>
  <p:tag name="KSO_WM_UNIT_TYPE" val="i"/>
  <p:tag name="KSO_WM_UNIT_ID" val="257*i*25"/>
  <p:tag name="KSO_WM_TEMPLATE_CATEGORY" val="custom"/>
  <p:tag name="KSO_WM_TEMPLATE_INDEX" val="9160213"/>
</p:tagLst>
</file>

<file path=ppt/tags/tag17.xml><?xml version="1.0" encoding="utf-8"?>
<p:tagLst xmlns:p="http://schemas.openxmlformats.org/presentationml/2006/main">
  <p:tag name="KSO_WM_TAG_VERSION" val="1.0"/>
  <p:tag name="KSO_WM_BEAUTIFY_FLAG" val="#wm#"/>
  <p:tag name="KSO_WM_UNIT_TYPE" val="i"/>
  <p:tag name="KSO_WM_UNIT_ID" val="257*i*28"/>
  <p:tag name="KSO_WM_TEMPLATE_CATEGORY" val="custom"/>
  <p:tag name="KSO_WM_TEMPLATE_INDEX" val="9160213"/>
</p:tagLst>
</file>

<file path=ppt/tags/tag18.xml><?xml version="1.0" encoding="utf-8"?>
<p:tagLst xmlns:p="http://schemas.openxmlformats.org/presentationml/2006/main">
  <p:tag name="KSO_WM_TAG_VERSION" val="1.0"/>
  <p:tag name="KSO_WM_BEAUTIFY_FLAG" val="#wm#"/>
  <p:tag name="KSO_WM_UNIT_TYPE" val="i"/>
  <p:tag name="KSO_WM_UNIT_ID" val="257*i*29"/>
  <p:tag name="KSO_WM_TEMPLATE_CATEGORY" val="custom"/>
  <p:tag name="KSO_WM_TEMPLATE_INDEX" val="9160213"/>
</p:tagLst>
</file>

<file path=ppt/tags/tag19.xml><?xml version="1.0" encoding="utf-8"?>
<p:tagLst xmlns:p="http://schemas.openxmlformats.org/presentationml/2006/main">
  <p:tag name="KSO_WM_TAG_VERSION" val="1.0"/>
  <p:tag name="KSO_WM_BEAUTIFY_FLAG" val="#wm#"/>
  <p:tag name="KSO_WM_UNIT_TYPE" val="i"/>
  <p:tag name="KSO_WM_UNIT_ID" val="257*i*30"/>
  <p:tag name="KSO_WM_TEMPLATE_CATEGORY" val="custom"/>
  <p:tag name="KSO_WM_TEMPLATE_INDEX" val="9160213"/>
</p:tagLst>
</file>

<file path=ppt/tags/tag2.xml><?xml version="1.0" encoding="utf-8"?>
<p:tagLst xmlns:p="http://schemas.openxmlformats.org/presentationml/2006/main">
  <p:tag name="KSO_WM_TAG_VERSION" val="1.0"/>
  <p:tag name="KSO_WM_BEAUTIFY_FLAG" val="#wm#"/>
  <p:tag name="KSO_WM_UNIT_TYPE" val="i"/>
  <p:tag name="KSO_WM_UNIT_ID" val="257*i*5"/>
  <p:tag name="KSO_WM_TEMPLATE_CATEGORY" val="custom"/>
  <p:tag name="KSO_WM_TEMPLATE_INDEX" val="9160213"/>
</p:tagLst>
</file>

<file path=ppt/tags/tag20.xml><?xml version="1.0" encoding="utf-8"?>
<p:tagLst xmlns:p="http://schemas.openxmlformats.org/presentationml/2006/main">
  <p:tag name="KSO_WM_TAG_VERSION" val="1.0"/>
  <p:tag name="KSO_WM_BEAUTIFY_FLAG" val="#wm#"/>
  <p:tag name="KSO_WM_UNIT_TYPE" val="i"/>
  <p:tag name="KSO_WM_UNIT_ID" val="257*i*33"/>
  <p:tag name="KSO_WM_TEMPLATE_CATEGORY" val="custom"/>
  <p:tag name="KSO_WM_TEMPLATE_INDEX" val="9160213"/>
</p:tagLst>
</file>

<file path=ppt/tags/tag21.xml><?xml version="1.0" encoding="utf-8"?>
<p:tagLst xmlns:p="http://schemas.openxmlformats.org/presentationml/2006/main">
  <p:tag name="KSO_WM_TAG_VERSION" val="1.0"/>
  <p:tag name="KSO_WM_BEAUTIFY_FLAG" val="#wm#"/>
  <p:tag name="KSO_WM_UNIT_TYPE" val="i"/>
  <p:tag name="KSO_WM_UNIT_ID" val="257*i*34"/>
  <p:tag name="KSO_WM_TEMPLATE_CATEGORY" val="custom"/>
  <p:tag name="KSO_WM_TEMPLATE_INDEX" val="9160213"/>
</p:tagLst>
</file>

<file path=ppt/tags/tag22.xml><?xml version="1.0" encoding="utf-8"?>
<p:tagLst xmlns:p="http://schemas.openxmlformats.org/presentationml/2006/main">
  <p:tag name="KSO_WM_TAG_VERSION" val="1.0"/>
  <p:tag name="KSO_WM_BEAUTIFY_FLAG" val="#wm#"/>
  <p:tag name="KSO_WM_UNIT_TYPE" val="i"/>
  <p:tag name="KSO_WM_UNIT_ID" val="257*i*1"/>
  <p:tag name="KSO_WM_TEMPLATE_CATEGORY" val="custom"/>
  <p:tag name="KSO_WM_TEMPLATE_INDEX" val="9160213"/>
</p:tagLst>
</file>

<file path=ppt/tags/tag23.xml><?xml version="1.0" encoding="utf-8"?>
<p:tagLst xmlns:p="http://schemas.openxmlformats.org/presentationml/2006/main">
  <p:tag name="KSO_WM_TAG_VERSION" val="1.0"/>
  <p:tag name="KSO_WM_TEMPLATE_CATEGORY" val="custom"/>
  <p:tag name="KSO_WM_TEMPLATE_INDEX" val="160533"/>
</p:tagLst>
</file>

<file path=ppt/tags/tag24.xml><?xml version="1.0" encoding="utf-8"?>
<p:tagLst xmlns:p="http://schemas.openxmlformats.org/presentationml/2006/main">
  <p:tag name="KSO_WM_TAG_VERSION" val="1.0"/>
  <p:tag name="KSO_WM_TEMPLATE_CATEGORY" val="custom"/>
  <p:tag name="KSO_WM_TEMPLATE_INDEX" val="160533"/>
</p:tagLst>
</file>

<file path=ppt/tags/tag25.xml><?xml version="1.0" encoding="utf-8"?>
<p:tagLst xmlns:p="http://schemas.openxmlformats.org/presentationml/2006/main">
  <p:tag name="MH" val="20150923165736"/>
  <p:tag name="MH_LIBRARY" val="GRAPHIC"/>
  <p:tag name="MH_TYPE" val="Other"/>
  <p:tag name="MH_ORDER" val="211"/>
</p:tagLst>
</file>

<file path=ppt/tags/tag26.xml><?xml version="1.0" encoding="utf-8"?>
<p:tagLst xmlns:p="http://schemas.openxmlformats.org/presentationml/2006/main">
  <p:tag name="MH" val="20150923171423"/>
  <p:tag name="MH_LIBRARY" val="GRAPHIC"/>
  <p:tag name="MH_ORDER" val="Rectangle 19"/>
</p:tagLst>
</file>

<file path=ppt/tags/tag27.xml><?xml version="1.0" encoding="utf-8"?>
<p:tagLst xmlns:p="http://schemas.openxmlformats.org/presentationml/2006/main">
  <p:tag name="MH" val="20150923171423"/>
  <p:tag name="MH_LIBRARY" val="GRAPHIC"/>
  <p:tag name="MH_ORDER" val="Rectangle 21"/>
</p:tagLst>
</file>

<file path=ppt/tags/tag28.xml><?xml version="1.0" encoding="utf-8"?>
<p:tagLst xmlns:p="http://schemas.openxmlformats.org/presentationml/2006/main">
  <p:tag name="MH" val="20150923171423"/>
  <p:tag name="MH_LIBRARY" val="GRAPHIC"/>
  <p:tag name="MH_ORDER" val="Rectangle 22"/>
</p:tagLst>
</file>

<file path=ppt/tags/tag29.xml><?xml version="1.0" encoding="utf-8"?>
<p:tagLst xmlns:p="http://schemas.openxmlformats.org/presentationml/2006/main">
  <p:tag name="MH" val="20150923171423"/>
  <p:tag name="MH_LIBRARY" val="GRAPHIC"/>
  <p:tag name="MH_ORDER" val="Rectangle 23"/>
</p:tagLst>
</file>

<file path=ppt/tags/tag3.xml><?xml version="1.0" encoding="utf-8"?>
<p:tagLst xmlns:p="http://schemas.openxmlformats.org/presentationml/2006/main">
  <p:tag name="KSO_WM_TAG_VERSION" val="1.0"/>
  <p:tag name="KSO_WM_BEAUTIFY_FLAG" val="#wm#"/>
  <p:tag name="KSO_WM_UNIT_TYPE" val="i"/>
  <p:tag name="KSO_WM_UNIT_ID" val="257*i*8"/>
  <p:tag name="KSO_WM_TEMPLATE_CATEGORY" val="custom"/>
  <p:tag name="KSO_WM_TEMPLATE_INDEX" val="9160213"/>
</p:tagLst>
</file>

<file path=ppt/tags/tag30.xml><?xml version="1.0" encoding="utf-8"?>
<p:tagLst xmlns:p="http://schemas.openxmlformats.org/presentationml/2006/main">
  <p:tag name="MH" val="20150923171423"/>
  <p:tag name="MH_LIBRARY" val="GRAPHIC"/>
  <p:tag name="MH_ORDER" val="Rectangle 24"/>
</p:tagLst>
</file>

<file path=ppt/tags/tag31.xml><?xml version="1.0" encoding="utf-8"?>
<p:tagLst xmlns:p="http://schemas.openxmlformats.org/presentationml/2006/main">
  <p:tag name="MH" val="20150923171423"/>
  <p:tag name="MH_LIBRARY" val="GRAPHIC"/>
  <p:tag name="MH_ORDER" val="Rectangle 25"/>
</p:tagLst>
</file>

<file path=ppt/tags/tag32.xml><?xml version="1.0" encoding="utf-8"?>
<p:tagLst xmlns:p="http://schemas.openxmlformats.org/presentationml/2006/main">
  <p:tag name="MH" val="20150923171423"/>
  <p:tag name="MH_LIBRARY" val="GRAPHIC"/>
  <p:tag name="MH_ORDER" val="Rectangle 26"/>
</p:tagLst>
</file>

<file path=ppt/tags/tag33.xml><?xml version="1.0" encoding="utf-8"?>
<p:tagLst xmlns:p="http://schemas.openxmlformats.org/presentationml/2006/main">
  <p:tag name="MH" val="20150923171423"/>
  <p:tag name="MH_LIBRARY" val="GRAPHIC"/>
  <p:tag name="MH_ORDER" val="Rectangle 27"/>
</p:tagLst>
</file>

<file path=ppt/tags/tag34.xml><?xml version="1.0" encoding="utf-8"?>
<p:tagLst xmlns:p="http://schemas.openxmlformats.org/presentationml/2006/main">
  <p:tag name="MH" val="20150923171423"/>
  <p:tag name="MH_LIBRARY" val="GRAPHIC"/>
  <p:tag name="MH_ORDER" val="Rectangle 28"/>
</p:tagLst>
</file>

<file path=ppt/tags/tag35.xml><?xml version="1.0" encoding="utf-8"?>
<p:tagLst xmlns:p="http://schemas.openxmlformats.org/presentationml/2006/main">
  <p:tag name="MH" val="20150923171423"/>
  <p:tag name="MH_LIBRARY" val="GRAPHIC"/>
  <p:tag name="MH_ORDER" val="Rectangle 29"/>
</p:tagLst>
</file>

<file path=ppt/tags/tag36.xml><?xml version="1.0" encoding="utf-8"?>
<p:tagLst xmlns:p="http://schemas.openxmlformats.org/presentationml/2006/main">
  <p:tag name="MH" val="20150923171423"/>
  <p:tag name="MH_LIBRARY" val="GRAPHIC"/>
  <p:tag name="MH_ORDER" val="Rectangle 30"/>
</p:tagLst>
</file>

<file path=ppt/tags/tag37.xml><?xml version="1.0" encoding="utf-8"?>
<p:tagLst xmlns:p="http://schemas.openxmlformats.org/presentationml/2006/main">
  <p:tag name="MH" val="20150923171423"/>
  <p:tag name="MH_LIBRARY" val="GRAPHIC"/>
  <p:tag name="MH_ORDER" val="Oval 33"/>
</p:tagLst>
</file>

<file path=ppt/tags/tag38.xml><?xml version="1.0" encoding="utf-8"?>
<p:tagLst xmlns:p="http://schemas.openxmlformats.org/presentationml/2006/main">
  <p:tag name="MH" val="20150923171423"/>
  <p:tag name="MH_LIBRARY" val="GRAPHIC"/>
  <p:tag name="MH_ORDER" val="Oval 34"/>
</p:tagLst>
</file>

<file path=ppt/tags/tag39.xml><?xml version="1.0" encoding="utf-8"?>
<p:tagLst xmlns:p="http://schemas.openxmlformats.org/presentationml/2006/main">
  <p:tag name="MH" val="20150923171423"/>
  <p:tag name="MH_LIBRARY" val="GRAPHIC"/>
  <p:tag name="MH_ORDER" val="Oval 35"/>
</p:tagLst>
</file>

<file path=ppt/tags/tag4.xml><?xml version="1.0" encoding="utf-8"?>
<p:tagLst xmlns:p="http://schemas.openxmlformats.org/presentationml/2006/main">
  <p:tag name="KSO_WM_TAG_VERSION" val="1.0"/>
  <p:tag name="KSO_WM_BEAUTIFY_FLAG" val="#wm#"/>
  <p:tag name="KSO_WM_UNIT_TYPE" val="i"/>
  <p:tag name="KSO_WM_UNIT_ID" val="257*i*9"/>
  <p:tag name="KSO_WM_TEMPLATE_CATEGORY" val="custom"/>
  <p:tag name="KSO_WM_TEMPLATE_INDEX" val="9160213"/>
</p:tagLst>
</file>

<file path=ppt/tags/tag40.xml><?xml version="1.0" encoding="utf-8"?>
<p:tagLst xmlns:p="http://schemas.openxmlformats.org/presentationml/2006/main">
  <p:tag name="MH" val="20150923171423"/>
  <p:tag name="MH_LIBRARY" val="GRAPHIC"/>
  <p:tag name="MH_ORDER" val="Oval 36"/>
</p:tagLst>
</file>

<file path=ppt/tags/tag41.xml><?xml version="1.0" encoding="utf-8"?>
<p:tagLst xmlns:p="http://schemas.openxmlformats.org/presentationml/2006/main">
  <p:tag name="MH" val="20150923171423"/>
  <p:tag name="MH_LIBRARY" val="GRAPHIC"/>
  <p:tag name="MH_ORDER" val="Oval 37"/>
</p:tagLst>
</file>

<file path=ppt/tags/tag42.xml><?xml version="1.0" encoding="utf-8"?>
<p:tagLst xmlns:p="http://schemas.openxmlformats.org/presentationml/2006/main">
  <p:tag name="MH" val="20150923171423"/>
  <p:tag name="MH_LIBRARY" val="GRAPHIC"/>
  <p:tag name="MH_ORDER" val="Oval 38"/>
</p:tagLst>
</file>

<file path=ppt/tags/tag43.xml><?xml version="1.0" encoding="utf-8"?>
<p:tagLst xmlns:p="http://schemas.openxmlformats.org/presentationml/2006/main">
  <p:tag name="MH" val="20150923171423"/>
  <p:tag name="MH_LIBRARY" val="GRAPHIC"/>
  <p:tag name="MH_ORDER" val="Rectangle 31"/>
</p:tagLst>
</file>

<file path=ppt/tags/tag44.xml><?xml version="1.0" encoding="utf-8"?>
<p:tagLst xmlns:p="http://schemas.openxmlformats.org/presentationml/2006/main">
  <p:tag name="MH" val="20150923165736"/>
  <p:tag name="MH_LIBRARY" val="GRAPHIC"/>
  <p:tag name="MH_TYPE" val="Other"/>
  <p:tag name="MH_ORDER" val="211"/>
</p:tagLst>
</file>

<file path=ppt/tags/tag45.xml><?xml version="1.0" encoding="utf-8"?>
<p:tagLst xmlns:p="http://schemas.openxmlformats.org/presentationml/2006/main">
  <p:tag name="MH" val="20150923165736"/>
  <p:tag name="MH_LIBRARY" val="GRAPHIC"/>
  <p:tag name="MH_TYPE" val="Other"/>
  <p:tag name="MH_ORDER" val="21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1*a*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33"/>
  <p:tag name="KSO_WM_UNIT_TYPE" val="b"/>
  <p:tag name="KSO_WM_UNIT_INDEX" val="1"/>
  <p:tag name="KSO_WM_UNIT_ID" val="custom160533_1*b*1"/>
  <p:tag name="KSO_WM_UNIT_CLEAR" val="1"/>
  <p:tag name="KSO_WM_UNIT_LAYERLEVEL" val="1"/>
  <p:tag name="KSO_WM_UNIT_VALUE" val="70"/>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EMPLATE_THUMBS_INDEX" val="1、4、5、9、12、17、21、25、26、27、28、29、30"/>
  <p:tag name="KSO_WM_TEMPLATE_CATEGORY" val="custom"/>
  <p:tag name="KSO_WM_TEMPLATE_INDEX" val="160106"/>
  <p:tag name="KSO_WM_TAG_VERSION" val="1.0"/>
  <p:tag name="KSO_WM_SLIDE_ID" val="custom160533_1"/>
  <p:tag name="KSO_WM_SLIDE_INDEX" val="1"/>
  <p:tag name="KSO_WM_SLIDE_ITEM_CNT" val="2"/>
  <p:tag name="KSO_WM_SLIDE_LAYOUT" val="a_b"/>
  <p:tag name="KSO_WM_SLIDE_LAYOUT_CNT" val="1_1"/>
  <p:tag name="KSO_WM_SLIDE_TYPE" val="title"/>
  <p:tag name="KSO_WM_BEAUTIFY_FLAG" val="#wm#"/>
  <p:tag name="KSO_WM_SLIDE_POSITION" val="13*219"/>
  <p:tag name="KSO_WM_SLIDE_SIZE" val="389*59"/>
</p:tagLst>
</file>

<file path=ppt/tags/tag49.xml><?xml version="1.0" encoding="utf-8"?>
<p:tagLst xmlns:p="http://schemas.openxmlformats.org/presentationml/2006/main">
  <p:tag name="KSO_WM_TAG_VERSION" val="1.0"/>
  <p:tag name="KSO_WM_BEAUTIFY_FLAG" val="#wm#"/>
  <p:tag name="KSO_WM_UNIT_TYPE" val="i"/>
  <p:tag name="KSO_WM_UNIT_ID" val="custom160533_8*i*0"/>
  <p:tag name="KSO_WM_TEMPLATE_CATEGORY" val="custom"/>
  <p:tag name="KSO_WM_TEMPLATE_INDEX" val="160533"/>
  <p:tag name="KSO_WM_UNIT_INDEX" val="0"/>
</p:tagLst>
</file>

<file path=ppt/tags/tag5.xml><?xml version="1.0" encoding="utf-8"?>
<p:tagLst xmlns:p="http://schemas.openxmlformats.org/presentationml/2006/main">
  <p:tag name="KSO_WM_TAG_VERSION" val="1.0"/>
  <p:tag name="KSO_WM_BEAUTIFY_FLAG" val="#wm#"/>
  <p:tag name="KSO_WM_UNIT_TYPE" val="i"/>
  <p:tag name="KSO_WM_UNIT_ID" val="257*i*10"/>
  <p:tag name="KSO_WM_TEMPLATE_CATEGORY" val="custom"/>
  <p:tag name="KSO_WM_TEMPLATE_INDEX" val="9160213"/>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1_1"/>
  <p:tag name="KSO_WM_UNIT_ID" val="custom160533_8*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2"/>
  <p:tag name="KSO_WM_UNIT_ID" val="custom160533_8*l_i*1_2"/>
  <p:tag name="KSO_WM_UNIT_CLEAR" val="1"/>
  <p:tag name="KSO_WM_UNIT_LAYERLEVEL" val="1_1"/>
  <p:tag name="KSO_WM_DIAGRAM_GROUP_CODE" val="l1-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1"/>
  <p:tag name="KSO_WM_UNIT_ID" val="custom160533_8*l_i*1_1"/>
  <p:tag name="KSO_WM_UNIT_CLEAR" val="1"/>
  <p:tag name="KSO_WM_UNIT_LAYERLEVEL" val="1_1"/>
  <p:tag name="KSO_WM_DIAGRAM_GROUP_CODE" val="l1-1"/>
</p:tagLst>
</file>

<file path=ppt/tags/tag53.xml><?xml version="1.0" encoding="utf-8"?>
<p:tagLst xmlns:p="http://schemas.openxmlformats.org/presentationml/2006/main">
  <p:tag name="KSO_WM_TAG_VERSION" val="1.0"/>
  <p:tag name="KSO_WM_BEAUTIFY_FLAG" val="#wm#"/>
  <p:tag name="KSO_WM_UNIT_TYPE" val="i"/>
  <p:tag name="KSO_WM_UNIT_ID" val="custom160533_8*i*7"/>
  <p:tag name="KSO_WM_TEMPLATE_CATEGORY" val="custom"/>
  <p:tag name="KSO_WM_TEMPLATE_INDEX" val="160533"/>
  <p:tag name="KSO_WM_UNIT_INDEX" val="7"/>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2_1"/>
  <p:tag name="KSO_WM_UNIT_ID" val="custom160533_8*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4"/>
  <p:tag name="KSO_WM_UNIT_ID" val="custom160533_8*l_i*1_4"/>
  <p:tag name="KSO_WM_UNIT_CLEAR" val="1"/>
  <p:tag name="KSO_WM_UNIT_LAYERLEVEL" val="1_1"/>
  <p:tag name="KSO_WM_DIAGRAM_GROUP_CODE" val="l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3"/>
  <p:tag name="KSO_WM_UNIT_ID" val="custom160533_8*l_i*1_3"/>
  <p:tag name="KSO_WM_UNIT_CLEAR" val="1"/>
  <p:tag name="KSO_WM_UNIT_LAYERLEVEL" val="1_1"/>
  <p:tag name="KSO_WM_DIAGRAM_GROUP_CODE" val="l1-1"/>
</p:tagLst>
</file>

<file path=ppt/tags/tag57.xml><?xml version="1.0" encoding="utf-8"?>
<p:tagLst xmlns:p="http://schemas.openxmlformats.org/presentationml/2006/main">
  <p:tag name="KSO_WM_TAG_VERSION" val="1.0"/>
  <p:tag name="KSO_WM_BEAUTIFY_FLAG" val="#wm#"/>
  <p:tag name="KSO_WM_UNIT_TYPE" val="i"/>
  <p:tag name="KSO_WM_UNIT_ID" val="custom160533_8*i*14"/>
  <p:tag name="KSO_WM_TEMPLATE_CATEGORY" val="custom"/>
  <p:tag name="KSO_WM_TEMPLATE_INDEX" val="160533"/>
  <p:tag name="KSO_WM_UNIT_INDEX" val="14"/>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3_1"/>
  <p:tag name="KSO_WM_UNIT_ID" val="custom160533_8*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6"/>
  <p:tag name="KSO_WM_UNIT_ID" val="custom160533_8*l_i*1_6"/>
  <p:tag name="KSO_WM_UNIT_CLEAR" val="1"/>
  <p:tag name="KSO_WM_UNIT_LAYERLEVEL" val="1_1"/>
  <p:tag name="KSO_WM_DIAGRAM_GROUP_CODE" val="l1-1"/>
</p:tagLst>
</file>

<file path=ppt/tags/tag6.xml><?xml version="1.0" encoding="utf-8"?>
<p:tagLst xmlns:p="http://schemas.openxmlformats.org/presentationml/2006/main">
  <p:tag name="KSO_WM_TAG_VERSION" val="1.0"/>
  <p:tag name="KSO_WM_BEAUTIFY_FLAG" val="#wm#"/>
  <p:tag name="KSO_WM_UNIT_TYPE" val="i"/>
  <p:tag name="KSO_WM_UNIT_ID" val="257*i*13"/>
  <p:tag name="KSO_WM_TEMPLATE_CATEGORY" val="custom"/>
  <p:tag name="KSO_WM_TEMPLATE_INDEX" val="9160213"/>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5"/>
  <p:tag name="KSO_WM_UNIT_ID" val="custom160533_8*l_i*1_5"/>
  <p:tag name="KSO_WM_UNIT_CLEAR" val="1"/>
  <p:tag name="KSO_WM_UNIT_LAYERLEVEL" val="1_1"/>
  <p:tag name="KSO_WM_DIAGRAM_GROUP_CODE" val="l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8*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62.xml><?xml version="1.0" encoding="utf-8"?>
<p:tagLst xmlns:p="http://schemas.openxmlformats.org/presentationml/2006/main">
  <p:tag name="KSO_WM_TAG_VERSION" val="1.0"/>
  <p:tag name="KSO_WM_BEAUTIFY_FLAG" val="#wm#"/>
  <p:tag name="KSO_WM_UNIT_TYPE" val="i"/>
  <p:tag name="KSO_WM_UNIT_ID" val="custom160533_8*i*22"/>
  <p:tag name="KSO_WM_TEMPLATE_CATEGORY" val="custom"/>
  <p:tag name="KSO_WM_TEMPLATE_INDEX" val="160533"/>
  <p:tag name="KSO_WM_UNIT_INDEX" val="22"/>
</p:tagLst>
</file>

<file path=ppt/tags/tag63.xml><?xml version="1.0" encoding="utf-8"?>
<p:tagLst xmlns:p="http://schemas.openxmlformats.org/presentationml/2006/main">
  <p:tag name="KSO_WM_TAG_VERSION" val="1.0"/>
  <p:tag name="KSO_WM_BEAUTIFY_FLAG" val="#wm#"/>
  <p:tag name="KSO_WM_UNIT_TYPE" val="i"/>
  <p:tag name="KSO_WM_UNIT_ID" val="custom160533_8*i*25"/>
  <p:tag name="KSO_WM_TEMPLATE_CATEGORY" val="custom"/>
  <p:tag name="KSO_WM_TEMPLATE_INDEX" val="160533"/>
  <p:tag name="KSO_WM_UNIT_INDEX" val="25"/>
</p:tagLst>
</file>

<file path=ppt/tags/tag64.xml><?xml version="1.0" encoding="utf-8"?>
<p:tagLst xmlns:p="http://schemas.openxmlformats.org/presentationml/2006/main">
  <p:tag name="KSO_WM_TAG_VERSION" val="1.0"/>
  <p:tag name="KSO_WM_BEAUTIFY_FLAG" val="#wm#"/>
  <p:tag name="KSO_WM_UNIT_TYPE" val="i"/>
  <p:tag name="KSO_WM_UNIT_ID" val="custom160533_8*i*26"/>
  <p:tag name="KSO_WM_TEMPLATE_CATEGORY" val="custom"/>
  <p:tag name="KSO_WM_TEMPLATE_INDEX" val="160533"/>
  <p:tag name="KSO_WM_UNIT_INDEX" val="26"/>
</p:tagLst>
</file>

<file path=ppt/tags/tag65.xml><?xml version="1.0" encoding="utf-8"?>
<p:tagLst xmlns:p="http://schemas.openxmlformats.org/presentationml/2006/main">
  <p:tag name="MH" val="20150923171813"/>
  <p:tag name="MH_LIBRARY" val="GRAPHIC"/>
  <p:tag name="KSO_WM_TEMPLATE_CATEGORY" val="custom"/>
  <p:tag name="KSO_WM_TEMPLATE_INDEX" val="160106"/>
  <p:tag name="KSO_WM_TAG_VERSION" val="1.0"/>
  <p:tag name="KSO_WM_SLIDE_ID" val="custom160533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66.xml><?xml version="1.0" encoding="utf-8"?>
<p:tagLst xmlns:p="http://schemas.openxmlformats.org/presentationml/2006/main">
  <p:tag name="KSO_WM_TAG_VERSION" val="1.0"/>
  <p:tag name="KSO_WM_BEAUTIFY_FLAG" val="#wm#"/>
  <p:tag name="KSO_WM_UNIT_TYPE" val="i"/>
  <p:tag name="KSO_WM_UNIT_ID" val="custom160533_9*i*0"/>
  <p:tag name="KSO_WM_TEMPLATE_CATEGORY" val="custom"/>
  <p:tag name="KSO_WM_TEMPLATE_INDEX" val="160533"/>
  <p:tag name="KSO_WM_UNIT_INDEX" val="0"/>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1_1"/>
  <p:tag name="KSO_WM_UNIT_ID" val="custom160533_9*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2"/>
  <p:tag name="KSO_WM_UNIT_ID" val="custom160533_9*l_i*1_2"/>
  <p:tag name="KSO_WM_UNIT_CLEAR" val="1"/>
  <p:tag name="KSO_WM_UNIT_LAYERLEVEL" val="1_1"/>
  <p:tag name="KSO_WM_DIAGRAM_GROUP_CODE" val="l1-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1"/>
  <p:tag name="KSO_WM_UNIT_ID" val="custom160533_9*l_i*1_1"/>
  <p:tag name="KSO_WM_UNIT_CLEAR" val="1"/>
  <p:tag name="KSO_WM_UNIT_LAYERLEVEL" val="1_1"/>
  <p:tag name="KSO_WM_DIAGRAM_GROUP_CODE" val="l1-1"/>
</p:tagLst>
</file>

<file path=ppt/tags/tag7.xml><?xml version="1.0" encoding="utf-8"?>
<p:tagLst xmlns:p="http://schemas.openxmlformats.org/presentationml/2006/main">
  <p:tag name="KSO_WM_TAG_VERSION" val="1.0"/>
  <p:tag name="KSO_WM_BEAUTIFY_FLAG" val="#wm#"/>
  <p:tag name="KSO_WM_UNIT_TYPE" val="i"/>
  <p:tag name="KSO_WM_UNIT_ID" val="257*i*14"/>
  <p:tag name="KSO_WM_TEMPLATE_CATEGORY" val="custom"/>
  <p:tag name="KSO_WM_TEMPLATE_INDEX" val="9160213"/>
</p:tagLst>
</file>

<file path=ppt/tags/tag70.xml><?xml version="1.0" encoding="utf-8"?>
<p:tagLst xmlns:p="http://schemas.openxmlformats.org/presentationml/2006/main">
  <p:tag name="KSO_WM_TAG_VERSION" val="1.0"/>
  <p:tag name="KSO_WM_BEAUTIFY_FLAG" val="#wm#"/>
  <p:tag name="KSO_WM_UNIT_TYPE" val="i"/>
  <p:tag name="KSO_WM_UNIT_ID" val="custom160533_9*i*7"/>
  <p:tag name="KSO_WM_TEMPLATE_CATEGORY" val="custom"/>
  <p:tag name="KSO_WM_TEMPLATE_INDEX" val="160533"/>
  <p:tag name="KSO_WM_UNIT_INDEX" val="7"/>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2_1"/>
  <p:tag name="KSO_WM_UNIT_ID" val="custom160533_9*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4"/>
  <p:tag name="KSO_WM_UNIT_ID" val="custom160533_9*l_i*1_4"/>
  <p:tag name="KSO_WM_UNIT_CLEAR" val="1"/>
  <p:tag name="KSO_WM_UNIT_LAYERLEVEL" val="1_1"/>
  <p:tag name="KSO_WM_DIAGRAM_GROUP_CODE" val="l1-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3"/>
  <p:tag name="KSO_WM_UNIT_ID" val="custom160533_9*l_i*1_3"/>
  <p:tag name="KSO_WM_UNIT_CLEAR" val="1"/>
  <p:tag name="KSO_WM_UNIT_LAYERLEVEL" val="1_1"/>
  <p:tag name="KSO_WM_DIAGRAM_GROUP_CODE" val="l1-1"/>
</p:tagLst>
</file>

<file path=ppt/tags/tag74.xml><?xml version="1.0" encoding="utf-8"?>
<p:tagLst xmlns:p="http://schemas.openxmlformats.org/presentationml/2006/main">
  <p:tag name="KSO_WM_TAG_VERSION" val="1.0"/>
  <p:tag name="KSO_WM_BEAUTIFY_FLAG" val="#wm#"/>
  <p:tag name="KSO_WM_UNIT_TYPE" val="i"/>
  <p:tag name="KSO_WM_UNIT_ID" val="custom160533_9*i*14"/>
  <p:tag name="KSO_WM_TEMPLATE_CATEGORY" val="custom"/>
  <p:tag name="KSO_WM_TEMPLATE_INDEX" val="160533"/>
  <p:tag name="KSO_WM_UNIT_INDEX" val="14"/>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3_1"/>
  <p:tag name="KSO_WM_UNIT_ID" val="custom160533_9*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6"/>
  <p:tag name="KSO_WM_UNIT_ID" val="custom160533_9*l_i*1_6"/>
  <p:tag name="KSO_WM_UNIT_CLEAR" val="1"/>
  <p:tag name="KSO_WM_UNIT_LAYERLEVEL" val="1_1"/>
  <p:tag name="KSO_WM_DIAGRAM_GROUP_CODE" val="l1-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5"/>
  <p:tag name="KSO_WM_UNIT_ID" val="custom160533_9*l_i*1_5"/>
  <p:tag name="KSO_WM_UNIT_CLEAR" val="1"/>
  <p:tag name="KSO_WM_UNIT_LAYERLEVEL" val="1_1"/>
  <p:tag name="KSO_WM_DIAGRAM_GROUP_CODE" val="l1-1"/>
</p:tagLst>
</file>

<file path=ppt/tags/tag78.xml><?xml version="1.0" encoding="utf-8"?>
<p:tagLst xmlns:p="http://schemas.openxmlformats.org/presentationml/2006/main">
  <p:tag name="KSO_WM_TAG_VERSION" val="1.0"/>
  <p:tag name="KSO_WM_BEAUTIFY_FLAG" val="#wm#"/>
  <p:tag name="KSO_WM_UNIT_TYPE" val="i"/>
  <p:tag name="KSO_WM_UNIT_ID" val="custom160533_9*i*21"/>
  <p:tag name="KSO_WM_TEMPLATE_CATEGORY" val="custom"/>
  <p:tag name="KSO_WM_TEMPLATE_INDEX" val="160533"/>
  <p:tag name="KSO_WM_UNIT_INDEX" val="2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h_f"/>
  <p:tag name="KSO_WM_UNIT_INDEX" val="1_4_1"/>
  <p:tag name="KSO_WM_UNIT_ID" val="custom160533_9*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8.xml><?xml version="1.0" encoding="utf-8"?>
<p:tagLst xmlns:p="http://schemas.openxmlformats.org/presentationml/2006/main">
  <p:tag name="KSO_WM_TAG_VERSION" val="1.0"/>
  <p:tag name="KSO_WM_BEAUTIFY_FLAG" val="#wm#"/>
  <p:tag name="KSO_WM_UNIT_TYPE" val="i"/>
  <p:tag name="KSO_WM_UNIT_ID" val="257*i*4"/>
  <p:tag name="KSO_WM_TEMPLATE_CATEGORY" val="custom"/>
  <p:tag name="KSO_WM_TEMPLATE_INDEX" val="9160213"/>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8"/>
  <p:tag name="KSO_WM_UNIT_ID" val="custom160533_9*l_i*1_8"/>
  <p:tag name="KSO_WM_UNIT_CLEAR" val="1"/>
  <p:tag name="KSO_WM_UNIT_LAYERLEVEL" val="1_1"/>
  <p:tag name="KSO_WM_DIAGRAM_GROUP_CODE" val="l1-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33"/>
  <p:tag name="KSO_WM_UNIT_TYPE" val="l_i"/>
  <p:tag name="KSO_WM_UNIT_INDEX" val="1_7"/>
  <p:tag name="KSO_WM_UNIT_ID" val="custom160533_9*l_i*1_7"/>
  <p:tag name="KSO_WM_UNIT_CLEAR" val="1"/>
  <p:tag name="KSO_WM_UNIT_LAYERLEVEL" val="1_1"/>
  <p:tag name="KSO_WM_DIAGRAM_GROUP_CODE" val="l1-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9*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83.xml><?xml version="1.0" encoding="utf-8"?>
<p:tagLst xmlns:p="http://schemas.openxmlformats.org/presentationml/2006/main">
  <p:tag name="KSO_WM_TAG_VERSION" val="1.0"/>
  <p:tag name="KSO_WM_BEAUTIFY_FLAG" val="#wm#"/>
  <p:tag name="KSO_WM_UNIT_TYPE" val="i"/>
  <p:tag name="KSO_WM_UNIT_ID" val="custom160533_9*i*29"/>
  <p:tag name="KSO_WM_TEMPLATE_CATEGORY" val="custom"/>
  <p:tag name="KSO_WM_TEMPLATE_INDEX" val="160533"/>
  <p:tag name="KSO_WM_UNIT_INDEX" val="29"/>
</p:tagLst>
</file>

<file path=ppt/tags/tag84.xml><?xml version="1.0" encoding="utf-8"?>
<p:tagLst xmlns:p="http://schemas.openxmlformats.org/presentationml/2006/main">
  <p:tag name="KSO_WM_TAG_VERSION" val="1.0"/>
  <p:tag name="KSO_WM_BEAUTIFY_FLAG" val="#wm#"/>
  <p:tag name="KSO_WM_UNIT_TYPE" val="i"/>
  <p:tag name="KSO_WM_UNIT_ID" val="custom160533_9*i*32"/>
  <p:tag name="KSO_WM_TEMPLATE_CATEGORY" val="custom"/>
  <p:tag name="KSO_WM_TEMPLATE_INDEX" val="160533"/>
  <p:tag name="KSO_WM_UNIT_INDEX" val="32"/>
</p:tagLst>
</file>

<file path=ppt/tags/tag85.xml><?xml version="1.0" encoding="utf-8"?>
<p:tagLst xmlns:p="http://schemas.openxmlformats.org/presentationml/2006/main">
  <p:tag name="KSO_WM_TAG_VERSION" val="1.0"/>
  <p:tag name="KSO_WM_BEAUTIFY_FLAG" val="#wm#"/>
  <p:tag name="KSO_WM_UNIT_TYPE" val="i"/>
  <p:tag name="KSO_WM_UNIT_ID" val="custom160533_9*i*33"/>
  <p:tag name="KSO_WM_TEMPLATE_CATEGORY" val="custom"/>
  <p:tag name="KSO_WM_TEMPLATE_INDEX" val="160533"/>
  <p:tag name="KSO_WM_UNIT_INDEX" val="33"/>
</p:tagLst>
</file>

<file path=ppt/tags/tag86.xml><?xml version="1.0" encoding="utf-8"?>
<p:tagLst xmlns:p="http://schemas.openxmlformats.org/presentationml/2006/main">
  <p:tag name="MH" val="20150923171813"/>
  <p:tag name="MH_LIBRARY" val="GRAPHIC"/>
  <p:tag name="KSO_WM_TEMPLATE_CATEGORY" val="custom"/>
  <p:tag name="KSO_WM_TEMPLATE_INDEX" val="160106"/>
  <p:tag name="KSO_WM_TAG_VERSION" val="1.0"/>
  <p:tag name="KSO_WM_SLIDE_ID" val="custom160533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3*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33"/>
  <p:tag name="KSO_WM_UNIT_TYPE" val="f"/>
  <p:tag name="KSO_WM_UNIT_INDEX" val="1"/>
  <p:tag name="KSO_WM_UNIT_ID" val="custom160533_3*f*1"/>
  <p:tag name="KSO_WM_UNIT_CLEAR" val="1"/>
  <p:tag name="KSO_WM_UNIT_LAYERLEVEL" val="1"/>
  <p:tag name="KSO_WM_UNIT_VALUE" val="112"/>
  <p:tag name="KSO_WM_UNIT_HIGHLIGHT" val="0"/>
  <p:tag name="KSO_WM_UNIT_COMPATIBLE" val="0"/>
  <p:tag name="KSO_WM_UNIT_PRESET_TEXT_INDEX" val="4"/>
  <p:tag name="KSO_WM_UNIT_PRESET_TEXT_LEN" val="11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533"/>
  <p:tag name="KSO_WM_UNIT_TYPE" val="f"/>
  <p:tag name="KSO_WM_UNIT_INDEX" val="2"/>
  <p:tag name="KSO_WM_UNIT_ID" val="custom160533_3*f*2"/>
  <p:tag name="KSO_WM_UNIT_CLEAR" val="1"/>
  <p:tag name="KSO_WM_UNIT_LAYERLEVEL" val="1"/>
  <p:tag name="KSO_WM_UNIT_VALUE" val="208"/>
  <p:tag name="KSO_WM_UNIT_HIGHLIGHT" val="0"/>
  <p:tag name="KSO_WM_UNIT_COMPATIBLE" val="0"/>
  <p:tag name="KSO_WM_UNIT_PRESET_TEXT_INDEX" val="5"/>
  <p:tag name="KSO_WM_UNIT_PRESET_TEXT_LEN" val="111"/>
</p:tagLst>
</file>

<file path=ppt/tags/tag9.xml><?xml version="1.0" encoding="utf-8"?>
<p:tagLst xmlns:p="http://schemas.openxmlformats.org/presentationml/2006/main">
  <p:tag name="KSO_WM_TAG_VERSION" val="1.0"/>
  <p:tag name="KSO_WM_BEAUTIFY_FLAG" val="#wm#"/>
  <p:tag name="KSO_WM_UNIT_TYPE" val="i"/>
  <p:tag name="KSO_WM_UNIT_ID" val="257*i*15"/>
  <p:tag name="KSO_WM_TEMPLATE_CATEGORY" val="custom"/>
  <p:tag name="KSO_WM_TEMPLATE_INDEX" val="9160213"/>
</p:tagLst>
</file>

<file path=ppt/tags/tag90.xml><?xml version="1.0" encoding="utf-8"?>
<p:tagLst xmlns:p="http://schemas.openxmlformats.org/presentationml/2006/main">
  <p:tag name="KSO_WM_TEMPLATE_CATEGORY" val="custom"/>
  <p:tag name="KSO_WM_TEMPLATE_INDEX" val="160106"/>
  <p:tag name="KSO_WM_TAG_VERSION" val="1.0"/>
  <p:tag name="KSO_WM_SLIDE_ID" val="custom16053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3*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33"/>
  <p:tag name="KSO_WM_UNIT_TYPE" val="f"/>
  <p:tag name="KSO_WM_UNIT_INDEX" val="1"/>
  <p:tag name="KSO_WM_UNIT_ID" val="custom160533_3*f*1"/>
  <p:tag name="KSO_WM_UNIT_CLEAR" val="1"/>
  <p:tag name="KSO_WM_UNIT_LAYERLEVEL" val="1"/>
  <p:tag name="KSO_WM_UNIT_VALUE" val="112"/>
  <p:tag name="KSO_WM_UNIT_HIGHLIGHT" val="0"/>
  <p:tag name="KSO_WM_UNIT_COMPATIBLE" val="0"/>
  <p:tag name="KSO_WM_UNIT_PRESET_TEXT_INDEX" val="4"/>
  <p:tag name="KSO_WM_UNIT_PRESET_TEXT_LEN" val="11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33"/>
  <p:tag name="KSO_WM_UNIT_TYPE" val="f"/>
  <p:tag name="KSO_WM_UNIT_INDEX" val="2"/>
  <p:tag name="KSO_WM_UNIT_ID" val="custom160533_3*f*2"/>
  <p:tag name="KSO_WM_UNIT_CLEAR" val="1"/>
  <p:tag name="KSO_WM_UNIT_LAYERLEVEL" val="1"/>
  <p:tag name="KSO_WM_UNIT_VALUE" val="208"/>
  <p:tag name="KSO_WM_UNIT_HIGHLIGHT" val="0"/>
  <p:tag name="KSO_WM_UNIT_COMPATIBLE" val="0"/>
  <p:tag name="KSO_WM_UNIT_PRESET_TEXT_INDEX" val="5"/>
  <p:tag name="KSO_WM_UNIT_PRESET_TEXT_LEN" val="111"/>
</p:tagLst>
</file>

<file path=ppt/tags/tag94.xml><?xml version="1.0" encoding="utf-8"?>
<p:tagLst xmlns:p="http://schemas.openxmlformats.org/presentationml/2006/main">
  <p:tag name="KSO_WM_TEMPLATE_CATEGORY" val="custom"/>
  <p:tag name="KSO_WM_TEMPLATE_INDEX" val="160106"/>
  <p:tag name="KSO_WM_TAG_VERSION" val="1.0"/>
  <p:tag name="KSO_WM_SLIDE_ID" val="custom16053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6*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96.xml><?xml version="1.0" encoding="utf-8"?>
<p:tagLst xmlns:p="http://schemas.openxmlformats.org/presentationml/2006/main">
  <p:tag name="MH" val="20150923171813"/>
  <p:tag name="MH_LIBRARY" val="GRAPHIC"/>
  <p:tag name="KSO_WM_TEMPLATE_CATEGORY" val="custom"/>
  <p:tag name="KSO_WM_TEMPLATE_INDEX" val="160106"/>
  <p:tag name="KSO_WM_TAG_VERSION" val="1.0"/>
  <p:tag name="KSO_WM_SLIDE_ID" val="custom160533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7*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98.xml><?xml version="1.0" encoding="utf-8"?>
<p:tagLst xmlns:p="http://schemas.openxmlformats.org/presentationml/2006/main">
  <p:tag name="MH" val="20150923171813"/>
  <p:tag name="MH_LIBRARY" val="GRAPHIC"/>
  <p:tag name="KSO_WM_TEMPLATE_CATEGORY" val="custom"/>
  <p:tag name="KSO_WM_TEMPLATE_INDEX" val="160106"/>
  <p:tag name="KSO_WM_TAG_VERSION" val="1.0"/>
  <p:tag name="KSO_WM_SLIDE_ID" val="custom160533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533"/>
  <p:tag name="KSO_WM_UNIT_TYPE" val="a"/>
  <p:tag name="KSO_WM_UNIT_INDEX" val="1"/>
  <p:tag name="KSO_WM_UNIT_ID" val="custom160533_10*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heme/theme1.xml><?xml version="1.0" encoding="utf-8"?>
<a:theme xmlns:a="http://schemas.openxmlformats.org/drawingml/2006/main" name="Office 主题">
  <a:themeElements>
    <a:clrScheme name="160533">
      <a:dk1>
        <a:srgbClr val="FFFFFF"/>
      </a:dk1>
      <a:lt1>
        <a:srgbClr val="3F3F3F"/>
      </a:lt1>
      <a:dk2>
        <a:srgbClr val="FFFFFF"/>
      </a:dk2>
      <a:lt2>
        <a:srgbClr val="3F3F3F"/>
      </a:lt2>
      <a:accent1>
        <a:srgbClr val="D36539"/>
      </a:accent1>
      <a:accent2>
        <a:srgbClr val="F88C20"/>
      </a:accent2>
      <a:accent3>
        <a:srgbClr val="AF7133"/>
      </a:accent3>
      <a:accent4>
        <a:srgbClr val="BB964D"/>
      </a:accent4>
      <a:accent5>
        <a:srgbClr val="66C8BC"/>
      </a:accent5>
      <a:accent6>
        <a:srgbClr val="666699"/>
      </a:accent6>
      <a:hlink>
        <a:srgbClr val="8C2D9F"/>
      </a:hlink>
      <a:folHlink>
        <a:srgbClr val="FF0066"/>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自定义 656">
      <a:dk1>
        <a:srgbClr val="434547"/>
      </a:dk1>
      <a:lt1>
        <a:srgbClr val="FFFFFF"/>
      </a:lt1>
      <a:dk2>
        <a:srgbClr val="FFFFFF"/>
      </a:dk2>
      <a:lt2>
        <a:srgbClr val="434547"/>
      </a:lt2>
      <a:accent1>
        <a:srgbClr val="E98E09"/>
      </a:accent1>
      <a:accent2>
        <a:srgbClr val="FFC000"/>
      </a:accent2>
      <a:accent3>
        <a:srgbClr val="FC986D"/>
      </a:accent3>
      <a:accent4>
        <a:srgbClr val="F76311"/>
      </a:accent4>
      <a:accent5>
        <a:srgbClr val="83B40D"/>
      </a:accent5>
      <a:accent6>
        <a:srgbClr val="00B050"/>
      </a:accent6>
      <a:hlink>
        <a:srgbClr val="00B0F0"/>
      </a:hlink>
      <a:folHlink>
        <a:srgbClr val="AFB2B4"/>
      </a:folHlink>
    </a:clrScheme>
    <a:fontScheme name="自定义 12">
      <a:majorFont>
        <a:latin typeface="Times New Roman"/>
        <a:ea typeface="楷体"/>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1042</Words>
  <Application>Kingsoft Office WPP</Application>
  <PresentationFormat>宽屏</PresentationFormat>
  <Paragraphs>146</Paragraphs>
  <Slides>11</Slides>
  <Notes>30</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Office 主题</vt:lpstr>
      <vt:lpstr>A000120140530A99PPBG</vt:lpstr>
      <vt:lpstr>LOREM IPSUM DOLOR</vt:lpstr>
      <vt:lpstr>PowerPoint 演示文稿</vt:lpstr>
      <vt:lpstr>PowerPoint 演示文稿</vt:lpstr>
      <vt:lpstr>LOREM IPSUM DOLOR</vt:lpstr>
      <vt:lpstr>网页配色</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quan</dc:creator>
  <cp:lastModifiedBy>Administrator</cp:lastModifiedBy>
  <cp:revision>538</cp:revision>
  <dcterms:created xsi:type="dcterms:W3CDTF">2015-09-21T03:34:00Z</dcterms:created>
  <dcterms:modified xsi:type="dcterms:W3CDTF">2016-08-09T05:59:57Z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y fmtid="{D5CDD505-2E9C-101B-9397-08002B2CF9AE}" pid="3" name="name">
    <vt:lpwstr>暖色系西式美食店品牌宣传.pptx</vt:lpwstr>
  </property>
  <property fmtid="{D5CDD505-2E9C-101B-9397-08002B2CF9AE}" pid="4" name="fileid">
    <vt:lpwstr>861670</vt:lpwstr>
  </property>
  <property fmtid="{D5CDD505-2E9C-101B-9397-08002B2CF9AE}" pid="5" name="search_tags">
    <vt:lpwstr>PPT模板</vt:lpwstr>
  </property>
</Properties>
</file>