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58" r:id="rId3"/>
    <p:sldId id="345" r:id="rId4"/>
    <p:sldId id="346" r:id="rId5"/>
    <p:sldId id="347" r:id="rId6"/>
    <p:sldId id="348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100" d="100"/>
          <a:sy n="100" d="100"/>
        </p:scale>
        <p:origin x="514" y="-5083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Data Visualization</a:t>
            </a:r>
            <a:endParaRPr lang="zh-CN" altLang="en-US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4F4C4A-BDDF-4F00-BECA-D1C4106641BF}"/>
              </a:ext>
            </a:extLst>
          </p:cNvPr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Data Visualization </a:t>
            </a:r>
            <a:r>
              <a:rPr lang="zh-CN" altLang="en-US" sz="2000" b="1">
                <a:solidFill>
                  <a:schemeClr val="accent3"/>
                </a:solidFill>
              </a:rPr>
              <a:t>模块概述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F93AA2-15F9-4337-8C18-DAAF656A1C93}"/>
              </a:ext>
            </a:extLst>
          </p:cNvPr>
          <p:cNvSpPr txBox="1"/>
          <p:nvPr/>
        </p:nvSpPr>
        <p:spPr>
          <a:xfrm>
            <a:off x="524964" y="793357"/>
            <a:ext cx="9035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Data Visualization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的三维显示功能主要由三种三维图形来实现，分别是</a:t>
            </a:r>
            <a:r>
              <a:rPr lang="zh-CN" altLang="en-US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-apple-system"/>
              </a:rPr>
              <a:t>三维柱状图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-apple-system"/>
              </a:rPr>
              <a:t>Q3DBars,</a:t>
            </a:r>
            <a:r>
              <a:rPr lang="zh-CN" altLang="en-US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-apple-system"/>
              </a:rPr>
              <a:t>三维空间散点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-apple-system"/>
              </a:rPr>
              <a:t>Q3DScatter</a:t>
            </a:r>
            <a:r>
              <a:rPr lang="zh-CN" altLang="en-US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-apple-system"/>
              </a:rPr>
              <a:t>，三维曲面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-apple-system"/>
              </a:rPr>
              <a:t>Q3DSurface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。这三个类的父类都是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QAbstract3DGraph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，从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QWindow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继承而来。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E240A2-094D-4A37-A7DF-503E38B5CE96}"/>
              </a:ext>
            </a:extLst>
          </p:cNvPr>
          <p:cNvSpPr txBox="1"/>
          <p:nvPr/>
        </p:nvSpPr>
        <p:spPr>
          <a:xfrm>
            <a:off x="697684" y="1839798"/>
            <a:ext cx="76352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Data Visualization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与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 Charts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类似都是基于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 Graphics View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的图形视图结构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10E8CD-F78C-4FA5-B954-B153643395F3}"/>
              </a:ext>
            </a:extLst>
          </p:cNvPr>
          <p:cNvSpPr txBox="1"/>
          <p:nvPr/>
        </p:nvSpPr>
        <p:spPr>
          <a:xfrm>
            <a:off x="961844" y="12230805"/>
            <a:ext cx="7635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在使用时，需要在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工程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.pro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文件中加入：</a:t>
            </a:r>
          </a:p>
          <a:p>
            <a:pPr algn="just" fontAlgn="base"/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 += datavisualization</a:t>
            </a:r>
          </a:p>
          <a:p>
            <a:pPr algn="just" fontAlgn="base"/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在调用时源码中添加：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93F0B-9230-4852-85E3-1DD4B8FF5D8D}"/>
              </a:ext>
            </a:extLst>
          </p:cNvPr>
          <p:cNvSpPr txBox="1"/>
          <p:nvPr/>
        </p:nvSpPr>
        <p:spPr>
          <a:xfrm>
            <a:off x="611324" y="7241500"/>
            <a:ext cx="90017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Data Visualization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模块中还有数据代理（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Data Proxies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），数据代理类就是与序列对应，用于存储序列的数据的类。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BC726D-1439-4B57-A58A-E5112D13B023}"/>
              </a:ext>
            </a:extLst>
          </p:cNvPr>
          <p:cNvSpPr/>
          <p:nvPr/>
        </p:nvSpPr>
        <p:spPr>
          <a:xfrm>
            <a:off x="6908800" y="2483680"/>
            <a:ext cx="3139440" cy="22122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Q3DBars</a:t>
            </a:r>
            <a:r>
              <a:rPr lang="zh-CN" altLang="en-US"/>
              <a:t>、</a:t>
            </a:r>
            <a:r>
              <a:rPr lang="en-US" altLang="zh-CN"/>
              <a:t>Q3DScatter</a:t>
            </a:r>
            <a:r>
              <a:rPr lang="zh-CN" altLang="en-US"/>
              <a:t>、</a:t>
            </a:r>
            <a:r>
              <a:rPr lang="en-US" altLang="zh-CN"/>
              <a:t>Q3DSurface</a:t>
            </a:r>
            <a:r>
              <a:rPr lang="zh-CN" altLang="en-US"/>
              <a:t>相当于</a:t>
            </a:r>
            <a:r>
              <a:rPr lang="en-US" altLang="zh-CN"/>
              <a:t>Qt Charts</a:t>
            </a:r>
            <a:r>
              <a:rPr lang="zh-CN" altLang="en-US"/>
              <a:t>中的</a:t>
            </a:r>
            <a:r>
              <a:rPr lang="en-US" altLang="zh-CN"/>
              <a:t>QChart</a:t>
            </a:r>
            <a:r>
              <a:rPr lang="zh-CN" altLang="en-US"/>
              <a:t>。每一种三维图表对应一种三维序列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14FAFC6-3CED-4B26-A6D6-FA817F7C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24" y="2514948"/>
            <a:ext cx="5022396" cy="23032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3FE858F-E778-4D64-992D-E9DF89A8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84" y="5379275"/>
            <a:ext cx="5168900" cy="167248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24EEBA7-5599-40CB-B9BF-2F5724C50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180" y="5115368"/>
            <a:ext cx="3909060" cy="193548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122322D-BDFC-4381-A340-BE26CE6CB18A}"/>
              </a:ext>
            </a:extLst>
          </p:cNvPr>
          <p:cNvSpPr txBox="1"/>
          <p:nvPr/>
        </p:nvSpPr>
        <p:spPr>
          <a:xfrm>
            <a:off x="2792889" y="11393822"/>
            <a:ext cx="503936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图形不一样，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存储的数据结构</a:t>
            </a:r>
            <a:r>
              <a:rPr lang="zh-CN" altLang="en-US" sz="2000">
                <a:solidFill>
                  <a:schemeClr val="bg1"/>
                </a:solidFill>
              </a:rPr>
              <a:t>也不一样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70B3B9-CF36-4B18-9299-43FFE4782595}"/>
              </a:ext>
            </a:extLst>
          </p:cNvPr>
          <p:cNvSpPr/>
          <p:nvPr/>
        </p:nvSpPr>
        <p:spPr>
          <a:xfrm>
            <a:off x="1038044" y="13246468"/>
            <a:ext cx="7294880" cy="6567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#include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&lt;QtDataVisualization&gt;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using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namespace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QtDataVisualization;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9A20E4-81A8-47DD-96EE-6189AD890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24" y="8586957"/>
            <a:ext cx="9035596" cy="236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0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4F4C4A-BDDF-4F00-BECA-D1C4106641BF}"/>
              </a:ext>
            </a:extLst>
          </p:cNvPr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三维柱状图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2A8520-9F91-447F-9553-82948472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4" y="793357"/>
            <a:ext cx="9238145" cy="57567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7850A8-323F-4E63-A72F-CDC3D5F1FFEF}"/>
              </a:ext>
            </a:extLst>
          </p:cNvPr>
          <p:cNvSpPr txBox="1"/>
          <p:nvPr/>
        </p:nvSpPr>
        <p:spPr>
          <a:xfrm>
            <a:off x="524964" y="6692274"/>
            <a:ext cx="923814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三维图表类都是从</a:t>
            </a:r>
            <a:r>
              <a:rPr lang="en-US" altLang="zh-CN" sz="2000">
                <a:solidFill>
                  <a:schemeClr val="bg1"/>
                </a:solidFill>
              </a:rPr>
              <a:t>QWindow</a:t>
            </a:r>
            <a:r>
              <a:rPr lang="zh-CN" altLang="en-US" sz="2000">
                <a:solidFill>
                  <a:schemeClr val="bg1"/>
                </a:solidFill>
              </a:rPr>
              <a:t>继承而来，需要使用</a:t>
            </a:r>
            <a:r>
              <a:rPr lang="en-US" altLang="zh-CN" sz="2000">
                <a:solidFill>
                  <a:schemeClr val="bg1"/>
                </a:solidFill>
              </a:rPr>
              <a:t>QWidget::createWindowContainer()</a:t>
            </a:r>
            <a:r>
              <a:rPr lang="zh-CN" altLang="en-US" sz="2000">
                <a:solidFill>
                  <a:schemeClr val="bg1"/>
                </a:solidFill>
              </a:rPr>
              <a:t>动态创建</a:t>
            </a:r>
            <a:r>
              <a:rPr lang="en-US" altLang="zh-CN" sz="2000">
                <a:solidFill>
                  <a:schemeClr val="bg1"/>
                </a:solidFill>
              </a:rPr>
              <a:t>QWidget</a:t>
            </a:r>
            <a:r>
              <a:rPr lang="zh-CN" altLang="en-US" sz="2000">
                <a:solidFill>
                  <a:schemeClr val="bg1"/>
                </a:solidFill>
              </a:rPr>
              <a:t>作为三维图表的容器。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A9052E-FB07-4853-9A67-6D381D7B4340}"/>
              </a:ext>
            </a:extLst>
          </p:cNvPr>
          <p:cNvSpPr/>
          <p:nvPr/>
        </p:nvSpPr>
        <p:spPr>
          <a:xfrm>
            <a:off x="616404" y="7542344"/>
            <a:ext cx="9776504" cy="1632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QtDataVisualization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 Unicode MS"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typedef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QBarDataItem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QBarDataRow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typedef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QBarDataRow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QBarDataArray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69441E-57CC-4191-BAE4-1F452304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6" y="879970"/>
            <a:ext cx="7567476" cy="47492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B7B984-33D1-4C43-944C-5F716AC160EC}"/>
              </a:ext>
            </a:extLst>
          </p:cNvPr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三维散点图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0681E-B80D-45C6-A2CD-D11533BECD8A}"/>
              </a:ext>
            </a:extLst>
          </p:cNvPr>
          <p:cNvSpPr/>
          <p:nvPr/>
        </p:nvSpPr>
        <p:spPr>
          <a:xfrm>
            <a:off x="1055608" y="5715882"/>
            <a:ext cx="8513921" cy="1054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QtDataVisualization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typedef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QScatterDataItem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QScatterDataArray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A3CFAF-597C-456E-BF1B-98D84E59B1ED}"/>
              </a:ext>
            </a:extLst>
          </p:cNvPr>
          <p:cNvSpPr txBox="1"/>
          <p:nvPr/>
        </p:nvSpPr>
        <p:spPr>
          <a:xfrm>
            <a:off x="4639100" y="1494069"/>
            <a:ext cx="325829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坐标轴为</a:t>
            </a:r>
            <a:r>
              <a:rPr lang="en-US" altLang="zh-CN" sz="2000">
                <a:solidFill>
                  <a:schemeClr val="bg1"/>
                </a:solidFill>
              </a:rPr>
              <a:t>axisX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axisY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axisZ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9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1CCEB2-2EA9-496C-9A8A-5552870B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35" y="793357"/>
            <a:ext cx="7783966" cy="4372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577465-CCE3-4BB6-A01A-55566E973D70}"/>
              </a:ext>
            </a:extLst>
          </p:cNvPr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三维曲面绘图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43B10C-2BC1-4ABC-95A6-87ABC43C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0" y="6539618"/>
            <a:ext cx="9035596" cy="23699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1BF478-17CB-4E54-B7D6-B41D5B17BB4E}"/>
              </a:ext>
            </a:extLst>
          </p:cNvPr>
          <p:cNvSpPr/>
          <p:nvPr/>
        </p:nvSpPr>
        <p:spPr>
          <a:xfrm>
            <a:off x="5494020" y="7513319"/>
            <a:ext cx="4411980" cy="19347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B2F54F-C512-4ADB-B8FD-0462B6F9843B}"/>
              </a:ext>
            </a:extLst>
          </p:cNvPr>
          <p:cNvSpPr/>
          <p:nvPr/>
        </p:nvSpPr>
        <p:spPr>
          <a:xfrm>
            <a:off x="940934" y="5279034"/>
            <a:ext cx="8513921" cy="1054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QtDataVisualization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typedef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QSurfaceDataItem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QSurfaceDataRow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typedef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QList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QSurfaceDataRow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QSurfaceDataArray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2E5D68-540C-4EEF-8EA5-599C06BBB667}"/>
              </a:ext>
            </a:extLst>
          </p:cNvPr>
          <p:cNvSpPr/>
          <p:nvPr/>
        </p:nvSpPr>
        <p:spPr>
          <a:xfrm>
            <a:off x="794770" y="9448062"/>
            <a:ext cx="6846332" cy="1615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enum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ColorStyle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ColorStyleUniform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//</a:t>
            </a:r>
            <a:r>
              <a:rPr lang="zh-CN" altLang="en-US" sz="2000">
                <a:solidFill>
                  <a:srgbClr val="008000"/>
                </a:solidFill>
                <a:effectLst/>
              </a:rPr>
              <a:t>单一颜色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ColorStyleObjectGradient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//</a:t>
            </a:r>
            <a:r>
              <a:rPr lang="zh-CN" altLang="en-US" sz="2000">
                <a:solidFill>
                  <a:srgbClr val="008000"/>
                </a:solidFill>
                <a:effectLst/>
              </a:rPr>
              <a:t>不考虑高度渐变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ColorStyleRangeGradient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//</a:t>
            </a:r>
            <a:r>
              <a:rPr lang="zh-CN" altLang="en-US" sz="2000">
                <a:solidFill>
                  <a:srgbClr val="008000"/>
                </a:solidFill>
                <a:effectLst/>
              </a:rPr>
              <a:t>按高度渐变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822F3B7-C0BC-4378-BD61-4C2D226E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568" y="11474730"/>
            <a:ext cx="3904410" cy="23699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F768A1-E1BF-4741-AFE4-237E3159E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70" y="11474730"/>
            <a:ext cx="3904410" cy="23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4796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25563</TotalTime>
  <Words>286</Words>
  <Application>Microsoft Office PowerPoint</Application>
  <PresentationFormat>自定义</PresentationFormat>
  <Paragraphs>36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-apple-system</vt:lpstr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1757</cp:revision>
  <dcterms:created xsi:type="dcterms:W3CDTF">2020-06-26T01:00:00Z</dcterms:created>
  <dcterms:modified xsi:type="dcterms:W3CDTF">2021-08-23T14:39:41Z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35C8A0B9FA4B4BC7B03E97E74C2317FB</vt:lpwstr>
  </property>
</Properties>
</file>