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A6678-BE31-4F79-9C38-4026BFD7271B}" v="25" dt="2023-02-25T19:43:21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Xiaofei (Alliance Bioversity-CIAT)" userId="424f5d38-f026-4566-859f-c80e40064f57" providerId="ADAL" clId="{43EA6678-BE31-4F79-9C38-4026BFD7271B}"/>
    <pc:docChg chg="undo custSel addSld delSld modSld sldOrd">
      <pc:chgData name="Zhang, Xiaofei (Alliance Bioversity-CIAT)" userId="424f5d38-f026-4566-859f-c80e40064f57" providerId="ADAL" clId="{43EA6678-BE31-4F79-9C38-4026BFD7271B}" dt="2023-02-25T19:44:25.580" v="407" actId="47"/>
      <pc:docMkLst>
        <pc:docMk/>
      </pc:docMkLst>
      <pc:sldChg chg="addSp delSp modSp new mod ord">
        <pc:chgData name="Zhang, Xiaofei (Alliance Bioversity-CIAT)" userId="424f5d38-f026-4566-859f-c80e40064f57" providerId="ADAL" clId="{43EA6678-BE31-4F79-9C38-4026BFD7271B}" dt="2023-02-25T14:40:26.161" v="154"/>
        <pc:sldMkLst>
          <pc:docMk/>
          <pc:sldMk cId="221210734" sldId="256"/>
        </pc:sldMkLst>
        <pc:spChg chg="del">
          <ac:chgData name="Zhang, Xiaofei (Alliance Bioversity-CIAT)" userId="424f5d38-f026-4566-859f-c80e40064f57" providerId="ADAL" clId="{43EA6678-BE31-4F79-9C38-4026BFD7271B}" dt="2023-02-25T14:08:18.416" v="1" actId="478"/>
          <ac:spMkLst>
            <pc:docMk/>
            <pc:sldMk cId="221210734" sldId="256"/>
            <ac:spMk id="2" creationId="{DFACBBF1-8362-44EA-EE2F-44DECB329DE6}"/>
          </ac:spMkLst>
        </pc:spChg>
        <pc:spChg chg="del">
          <ac:chgData name="Zhang, Xiaofei (Alliance Bioversity-CIAT)" userId="424f5d38-f026-4566-859f-c80e40064f57" providerId="ADAL" clId="{43EA6678-BE31-4F79-9C38-4026BFD7271B}" dt="2023-02-25T14:08:18.416" v="1" actId="478"/>
          <ac:spMkLst>
            <pc:docMk/>
            <pc:sldMk cId="221210734" sldId="256"/>
            <ac:spMk id="3" creationId="{903C7B0E-9BC8-00C9-B812-F6F98C43E7DB}"/>
          </ac:spMkLst>
        </pc:spChg>
        <pc:spChg chg="add mod">
          <ac:chgData name="Zhang, Xiaofei (Alliance Bioversity-CIAT)" userId="424f5d38-f026-4566-859f-c80e40064f57" providerId="ADAL" clId="{43EA6678-BE31-4F79-9C38-4026BFD7271B}" dt="2023-02-25T14:19:26.608" v="151" actId="1076"/>
          <ac:spMkLst>
            <pc:docMk/>
            <pc:sldMk cId="221210734" sldId="256"/>
            <ac:spMk id="14" creationId="{CD2DA46B-2446-78B8-0CF8-614AE3679AAC}"/>
          </ac:spMkLst>
        </pc:spChg>
        <pc:graphicFrameChg chg="add mod modGraphic">
          <ac:chgData name="Zhang, Xiaofei (Alliance Bioversity-CIAT)" userId="424f5d38-f026-4566-859f-c80e40064f57" providerId="ADAL" clId="{43EA6678-BE31-4F79-9C38-4026BFD7271B}" dt="2023-02-25T14:19:21.637" v="150" actId="1076"/>
          <ac:graphicFrameMkLst>
            <pc:docMk/>
            <pc:sldMk cId="221210734" sldId="256"/>
            <ac:graphicFrameMk id="15" creationId="{6CAB18E4-A84E-115B-F6F6-590675522D79}"/>
          </ac:graphicFrameMkLst>
        </pc:graphicFrameChg>
        <pc:picChg chg="add del">
          <ac:chgData name="Zhang, Xiaofei (Alliance Bioversity-CIAT)" userId="424f5d38-f026-4566-859f-c80e40064f57" providerId="ADAL" clId="{43EA6678-BE31-4F79-9C38-4026BFD7271B}" dt="2023-02-25T14:08:21.339" v="3" actId="22"/>
          <ac:picMkLst>
            <pc:docMk/>
            <pc:sldMk cId="221210734" sldId="256"/>
            <ac:picMk id="5" creationId="{E632B377-50ED-A4A6-EC95-E71BE78B75EA}"/>
          </ac:picMkLst>
        </pc:picChg>
        <pc:picChg chg="add del">
          <ac:chgData name="Zhang, Xiaofei (Alliance Bioversity-CIAT)" userId="424f5d38-f026-4566-859f-c80e40064f57" providerId="ADAL" clId="{43EA6678-BE31-4F79-9C38-4026BFD7271B}" dt="2023-02-25T14:08:31.064" v="5" actId="22"/>
          <ac:picMkLst>
            <pc:docMk/>
            <pc:sldMk cId="221210734" sldId="256"/>
            <ac:picMk id="7" creationId="{60713F2D-5C06-E1D3-E574-ACA5566F2ABE}"/>
          </ac:picMkLst>
        </pc:picChg>
        <pc:picChg chg="add mod">
          <ac:chgData name="Zhang, Xiaofei (Alliance Bioversity-CIAT)" userId="424f5d38-f026-4566-859f-c80e40064f57" providerId="ADAL" clId="{43EA6678-BE31-4F79-9C38-4026BFD7271B}" dt="2023-02-25T14:19:21.637" v="150" actId="1076"/>
          <ac:picMkLst>
            <pc:docMk/>
            <pc:sldMk cId="221210734" sldId="256"/>
            <ac:picMk id="9" creationId="{BEFA95E3-9607-0E1D-032C-0A2F75BDF895}"/>
          </ac:picMkLst>
        </pc:picChg>
        <pc:picChg chg="add mod modCrop">
          <ac:chgData name="Zhang, Xiaofei (Alliance Bioversity-CIAT)" userId="424f5d38-f026-4566-859f-c80e40064f57" providerId="ADAL" clId="{43EA6678-BE31-4F79-9C38-4026BFD7271B}" dt="2023-02-25T14:19:21.637" v="150" actId="1076"/>
          <ac:picMkLst>
            <pc:docMk/>
            <pc:sldMk cId="221210734" sldId="256"/>
            <ac:picMk id="11" creationId="{7E7F699E-5036-58BB-31BE-FFF6FD214900}"/>
          </ac:picMkLst>
        </pc:picChg>
        <pc:picChg chg="add mod">
          <ac:chgData name="Zhang, Xiaofei (Alliance Bioversity-CIAT)" userId="424f5d38-f026-4566-859f-c80e40064f57" providerId="ADAL" clId="{43EA6678-BE31-4F79-9C38-4026BFD7271B}" dt="2023-02-25T14:19:21.637" v="150" actId="1076"/>
          <ac:picMkLst>
            <pc:docMk/>
            <pc:sldMk cId="221210734" sldId="256"/>
            <ac:picMk id="13" creationId="{E6D49CE4-61CA-1501-0301-05F68698C222}"/>
          </ac:picMkLst>
        </pc:picChg>
      </pc:sldChg>
      <pc:sldChg chg="addSp delSp modSp new mod">
        <pc:chgData name="Zhang, Xiaofei (Alliance Bioversity-CIAT)" userId="424f5d38-f026-4566-859f-c80e40064f57" providerId="ADAL" clId="{43EA6678-BE31-4F79-9C38-4026BFD7271B}" dt="2023-02-25T14:41:10.466" v="177" actId="1076"/>
        <pc:sldMkLst>
          <pc:docMk/>
          <pc:sldMk cId="47420677" sldId="257"/>
        </pc:sldMkLst>
        <pc:spChg chg="del">
          <ac:chgData name="Zhang, Xiaofei (Alliance Bioversity-CIAT)" userId="424f5d38-f026-4566-859f-c80e40064f57" providerId="ADAL" clId="{43EA6678-BE31-4F79-9C38-4026BFD7271B}" dt="2023-02-25T14:13:21.324" v="88" actId="478"/>
          <ac:spMkLst>
            <pc:docMk/>
            <pc:sldMk cId="47420677" sldId="257"/>
            <ac:spMk id="2" creationId="{088EC31F-E85C-AE86-2E5E-43E314D8D770}"/>
          </ac:spMkLst>
        </pc:spChg>
        <pc:spChg chg="del">
          <ac:chgData name="Zhang, Xiaofei (Alliance Bioversity-CIAT)" userId="424f5d38-f026-4566-859f-c80e40064f57" providerId="ADAL" clId="{43EA6678-BE31-4F79-9C38-4026BFD7271B}" dt="2023-02-25T14:13:21.324" v="88" actId="478"/>
          <ac:spMkLst>
            <pc:docMk/>
            <pc:sldMk cId="47420677" sldId="257"/>
            <ac:spMk id="3" creationId="{65E0CE94-9460-1314-77E7-C4F9CFA50EC2}"/>
          </ac:spMkLst>
        </pc:spChg>
        <pc:spChg chg="add mod">
          <ac:chgData name="Zhang, Xiaofei (Alliance Bioversity-CIAT)" userId="424f5d38-f026-4566-859f-c80e40064f57" providerId="ADAL" clId="{43EA6678-BE31-4F79-9C38-4026BFD7271B}" dt="2023-02-25T14:41:03.397" v="176" actId="20577"/>
          <ac:spMkLst>
            <pc:docMk/>
            <pc:sldMk cId="47420677" sldId="257"/>
            <ac:spMk id="8" creationId="{0EA30731-2C90-2267-EC3D-3B16F92CF956}"/>
          </ac:spMkLst>
        </pc:spChg>
        <pc:graphicFrameChg chg="add del mod modGraphic">
          <ac:chgData name="Zhang, Xiaofei (Alliance Bioversity-CIAT)" userId="424f5d38-f026-4566-859f-c80e40064f57" providerId="ADAL" clId="{43EA6678-BE31-4F79-9C38-4026BFD7271B}" dt="2023-02-25T14:19:30.521" v="152" actId="478"/>
          <ac:graphicFrameMkLst>
            <pc:docMk/>
            <pc:sldMk cId="47420677" sldId="257"/>
            <ac:graphicFrameMk id="4" creationId="{717DB597-45F9-4CAD-1ECE-473B120390E1}"/>
          </ac:graphicFrameMkLst>
        </pc:graphicFrameChg>
        <pc:picChg chg="add mod modCrop">
          <ac:chgData name="Zhang, Xiaofei (Alliance Bioversity-CIAT)" userId="424f5d38-f026-4566-859f-c80e40064f57" providerId="ADAL" clId="{43EA6678-BE31-4F79-9C38-4026BFD7271B}" dt="2023-02-25T14:41:10.466" v="177" actId="1076"/>
          <ac:picMkLst>
            <pc:docMk/>
            <pc:sldMk cId="47420677" sldId="257"/>
            <ac:picMk id="7" creationId="{A5DDAB5E-4532-449C-692B-6759278AB708}"/>
          </ac:picMkLst>
        </pc:picChg>
      </pc:sldChg>
      <pc:sldChg chg="addSp delSp modSp new mod">
        <pc:chgData name="Zhang, Xiaofei (Alliance Bioversity-CIAT)" userId="424f5d38-f026-4566-859f-c80e40064f57" providerId="ADAL" clId="{43EA6678-BE31-4F79-9C38-4026BFD7271B}" dt="2023-02-25T16:05:09.421" v="205" actId="1076"/>
        <pc:sldMkLst>
          <pc:docMk/>
          <pc:sldMk cId="2297188258" sldId="258"/>
        </pc:sldMkLst>
        <pc:spChg chg="del">
          <ac:chgData name="Zhang, Xiaofei (Alliance Bioversity-CIAT)" userId="424f5d38-f026-4566-859f-c80e40064f57" providerId="ADAL" clId="{43EA6678-BE31-4F79-9C38-4026BFD7271B}" dt="2023-02-25T16:03:39.755" v="179" actId="478"/>
          <ac:spMkLst>
            <pc:docMk/>
            <pc:sldMk cId="2297188258" sldId="258"/>
            <ac:spMk id="2" creationId="{8E3383E9-EB53-0BD2-1075-362DBC7AFD89}"/>
          </ac:spMkLst>
        </pc:spChg>
        <pc:spChg chg="del">
          <ac:chgData name="Zhang, Xiaofei (Alliance Bioversity-CIAT)" userId="424f5d38-f026-4566-859f-c80e40064f57" providerId="ADAL" clId="{43EA6678-BE31-4F79-9C38-4026BFD7271B}" dt="2023-02-25T16:03:39.755" v="179" actId="478"/>
          <ac:spMkLst>
            <pc:docMk/>
            <pc:sldMk cId="2297188258" sldId="258"/>
            <ac:spMk id="3" creationId="{BCD0F01B-9F44-B34C-1D18-96CA3134E258}"/>
          </ac:spMkLst>
        </pc:spChg>
        <pc:spChg chg="add mod">
          <ac:chgData name="Zhang, Xiaofei (Alliance Bioversity-CIAT)" userId="424f5d38-f026-4566-859f-c80e40064f57" providerId="ADAL" clId="{43EA6678-BE31-4F79-9C38-4026BFD7271B}" dt="2023-02-25T16:05:09.421" v="205" actId="1076"/>
          <ac:spMkLst>
            <pc:docMk/>
            <pc:sldMk cId="2297188258" sldId="258"/>
            <ac:spMk id="6" creationId="{CCCE0F69-A62A-F4B3-6B22-79ACE0CA8C6E}"/>
          </ac:spMkLst>
        </pc:spChg>
        <pc:picChg chg="add mod modCrop">
          <ac:chgData name="Zhang, Xiaofei (Alliance Bioversity-CIAT)" userId="424f5d38-f026-4566-859f-c80e40064f57" providerId="ADAL" clId="{43EA6678-BE31-4F79-9C38-4026BFD7271B}" dt="2023-02-25T16:05:04.871" v="204" actId="1035"/>
          <ac:picMkLst>
            <pc:docMk/>
            <pc:sldMk cId="2297188258" sldId="258"/>
            <ac:picMk id="5" creationId="{DEF08DBA-574C-15DF-391B-CCCD865F3CB1}"/>
          </ac:picMkLst>
        </pc:picChg>
        <pc:picChg chg="add mod modCrop">
          <ac:chgData name="Zhang, Xiaofei (Alliance Bioversity-CIAT)" userId="424f5d38-f026-4566-859f-c80e40064f57" providerId="ADAL" clId="{43EA6678-BE31-4F79-9C38-4026BFD7271B}" dt="2023-02-25T16:05:00.326" v="198" actId="1076"/>
          <ac:picMkLst>
            <pc:docMk/>
            <pc:sldMk cId="2297188258" sldId="258"/>
            <ac:picMk id="8" creationId="{E92D7EF6-ED03-1920-6C6C-F6C714CED57F}"/>
          </ac:picMkLst>
        </pc:picChg>
      </pc:sldChg>
      <pc:sldChg chg="addSp delSp modSp new mod">
        <pc:chgData name="Zhang, Xiaofei (Alliance Bioversity-CIAT)" userId="424f5d38-f026-4566-859f-c80e40064f57" providerId="ADAL" clId="{43EA6678-BE31-4F79-9C38-4026BFD7271B}" dt="2023-02-25T19:44:14.381" v="405" actId="1076"/>
        <pc:sldMkLst>
          <pc:docMk/>
          <pc:sldMk cId="2315578171" sldId="259"/>
        </pc:sldMkLst>
        <pc:spChg chg="del">
          <ac:chgData name="Zhang, Xiaofei (Alliance Bioversity-CIAT)" userId="424f5d38-f026-4566-859f-c80e40064f57" providerId="ADAL" clId="{43EA6678-BE31-4F79-9C38-4026BFD7271B}" dt="2023-02-25T19:35:20.402" v="304" actId="478"/>
          <ac:spMkLst>
            <pc:docMk/>
            <pc:sldMk cId="2315578171" sldId="259"/>
            <ac:spMk id="2" creationId="{01EE466D-BAE0-E84B-77D9-7E6E66B6ACC6}"/>
          </ac:spMkLst>
        </pc:spChg>
        <pc:spChg chg="del">
          <ac:chgData name="Zhang, Xiaofei (Alliance Bioversity-CIAT)" userId="424f5d38-f026-4566-859f-c80e40064f57" providerId="ADAL" clId="{43EA6678-BE31-4F79-9C38-4026BFD7271B}" dt="2023-02-25T19:35:20.402" v="304" actId="478"/>
          <ac:spMkLst>
            <pc:docMk/>
            <pc:sldMk cId="2315578171" sldId="259"/>
            <ac:spMk id="3" creationId="{14F356AB-98A3-A6A2-6B36-16AFDFA0C4F3}"/>
          </ac:spMkLst>
        </pc:spChg>
        <pc:spChg chg="add mod">
          <ac:chgData name="Zhang, Xiaofei (Alliance Bioversity-CIAT)" userId="424f5d38-f026-4566-859f-c80e40064f57" providerId="ADAL" clId="{43EA6678-BE31-4F79-9C38-4026BFD7271B}" dt="2023-02-25T19:44:14.381" v="405" actId="1076"/>
          <ac:spMkLst>
            <pc:docMk/>
            <pc:sldMk cId="2315578171" sldId="259"/>
            <ac:spMk id="5" creationId="{AE2CD852-53B9-1B9D-12FF-AE1CF6FBC622}"/>
          </ac:spMkLst>
        </pc:spChg>
        <pc:graphicFrameChg chg="add mod modGraphic">
          <ac:chgData name="Zhang, Xiaofei (Alliance Bioversity-CIAT)" userId="424f5d38-f026-4566-859f-c80e40064f57" providerId="ADAL" clId="{43EA6678-BE31-4F79-9C38-4026BFD7271B}" dt="2023-02-25T19:44:09.235" v="404" actId="1037"/>
          <ac:graphicFrameMkLst>
            <pc:docMk/>
            <pc:sldMk cId="2315578171" sldId="259"/>
            <ac:graphicFrameMk id="4" creationId="{09B9905E-7DE0-C338-E98B-AC674280447B}"/>
          </ac:graphicFrameMkLst>
        </pc:graphicFrameChg>
        <pc:picChg chg="add mod ord">
          <ac:chgData name="Zhang, Xiaofei (Alliance Bioversity-CIAT)" userId="424f5d38-f026-4566-859f-c80e40064f57" providerId="ADAL" clId="{43EA6678-BE31-4F79-9C38-4026BFD7271B}" dt="2023-02-25T19:44:01.419" v="390" actId="167"/>
          <ac:picMkLst>
            <pc:docMk/>
            <pc:sldMk cId="2315578171" sldId="259"/>
            <ac:picMk id="6" creationId="{0B4A1801-8A85-61F9-19AC-AC680B06A557}"/>
          </ac:picMkLst>
        </pc:picChg>
      </pc:sldChg>
      <pc:sldChg chg="new">
        <pc:chgData name="Zhang, Xiaofei (Alliance Bioversity-CIAT)" userId="424f5d38-f026-4566-859f-c80e40064f57" providerId="ADAL" clId="{43EA6678-BE31-4F79-9C38-4026BFD7271B}" dt="2023-02-25T19:25:28.551" v="207" actId="680"/>
        <pc:sldMkLst>
          <pc:docMk/>
          <pc:sldMk cId="424002805" sldId="260"/>
        </pc:sldMkLst>
      </pc:sldChg>
      <pc:sldChg chg="addSp delSp modSp new mod ord">
        <pc:chgData name="Zhang, Xiaofei (Alliance Bioversity-CIAT)" userId="424f5d38-f026-4566-859f-c80e40064f57" providerId="ADAL" clId="{43EA6678-BE31-4F79-9C38-4026BFD7271B}" dt="2023-02-25T19:40:08.811" v="365"/>
        <pc:sldMkLst>
          <pc:docMk/>
          <pc:sldMk cId="1026801448" sldId="261"/>
        </pc:sldMkLst>
        <pc:spChg chg="del">
          <ac:chgData name="Zhang, Xiaofei (Alliance Bioversity-CIAT)" userId="424f5d38-f026-4566-859f-c80e40064f57" providerId="ADAL" clId="{43EA6678-BE31-4F79-9C38-4026BFD7271B}" dt="2023-02-25T19:30:32.588" v="225" actId="478"/>
          <ac:spMkLst>
            <pc:docMk/>
            <pc:sldMk cId="1026801448" sldId="261"/>
            <ac:spMk id="2" creationId="{FF9280EA-66E9-45C7-1D29-BD3280F1BB11}"/>
          </ac:spMkLst>
        </pc:spChg>
        <pc:spChg chg="del">
          <ac:chgData name="Zhang, Xiaofei (Alliance Bioversity-CIAT)" userId="424f5d38-f026-4566-859f-c80e40064f57" providerId="ADAL" clId="{43EA6678-BE31-4F79-9C38-4026BFD7271B}" dt="2023-02-25T19:30:32.588" v="225" actId="478"/>
          <ac:spMkLst>
            <pc:docMk/>
            <pc:sldMk cId="1026801448" sldId="261"/>
            <ac:spMk id="3" creationId="{7029C1BF-399A-6D64-4F54-F90639D1B04C}"/>
          </ac:spMkLst>
        </pc:spChg>
        <pc:spChg chg="add mod">
          <ac:chgData name="Zhang, Xiaofei (Alliance Bioversity-CIAT)" userId="424f5d38-f026-4566-859f-c80e40064f57" providerId="ADAL" clId="{43EA6678-BE31-4F79-9C38-4026BFD7271B}" dt="2023-02-25T19:34:09.579" v="301" actId="14100"/>
          <ac:spMkLst>
            <pc:docMk/>
            <pc:sldMk cId="1026801448" sldId="261"/>
            <ac:spMk id="7" creationId="{30F529CC-712B-C4ED-30D3-20E166EF896C}"/>
          </ac:spMkLst>
        </pc:spChg>
        <pc:graphicFrameChg chg="add mod modGraphic">
          <ac:chgData name="Zhang, Xiaofei (Alliance Bioversity-CIAT)" userId="424f5d38-f026-4566-859f-c80e40064f57" providerId="ADAL" clId="{43EA6678-BE31-4F79-9C38-4026BFD7271B}" dt="2023-02-25T19:33:50.004" v="268" actId="1076"/>
          <ac:graphicFrameMkLst>
            <pc:docMk/>
            <pc:sldMk cId="1026801448" sldId="261"/>
            <ac:graphicFrameMk id="4" creationId="{30149E87-4541-E5E8-C599-451060C8A9AF}"/>
          </ac:graphicFrameMkLst>
        </pc:graphicFrameChg>
        <pc:graphicFrameChg chg="add mod modGraphic">
          <ac:chgData name="Zhang, Xiaofei (Alliance Bioversity-CIAT)" userId="424f5d38-f026-4566-859f-c80e40064f57" providerId="ADAL" clId="{43EA6678-BE31-4F79-9C38-4026BFD7271B}" dt="2023-02-25T19:33:50.004" v="268" actId="1076"/>
          <ac:graphicFrameMkLst>
            <pc:docMk/>
            <pc:sldMk cId="1026801448" sldId="261"/>
            <ac:graphicFrameMk id="5" creationId="{8EDD73A2-B964-BB3D-DFA0-8495ED7C5C51}"/>
          </ac:graphicFrameMkLst>
        </pc:graphicFrameChg>
        <pc:graphicFrameChg chg="add mod modGraphic">
          <ac:chgData name="Zhang, Xiaofei (Alliance Bioversity-CIAT)" userId="424f5d38-f026-4566-859f-c80e40064f57" providerId="ADAL" clId="{43EA6678-BE31-4F79-9C38-4026BFD7271B}" dt="2023-02-25T19:33:50.004" v="268" actId="1076"/>
          <ac:graphicFrameMkLst>
            <pc:docMk/>
            <pc:sldMk cId="1026801448" sldId="261"/>
            <ac:graphicFrameMk id="6" creationId="{85394CD0-E80D-7DEE-8F42-5451C31E680A}"/>
          </ac:graphicFrameMkLst>
        </pc:graphicFrameChg>
        <pc:graphicFrameChg chg="add mod modGraphic">
          <ac:chgData name="Zhang, Xiaofei (Alliance Bioversity-CIAT)" userId="424f5d38-f026-4566-859f-c80e40064f57" providerId="ADAL" clId="{43EA6678-BE31-4F79-9C38-4026BFD7271B}" dt="2023-02-25T19:40:05.507" v="363" actId="1076"/>
          <ac:graphicFrameMkLst>
            <pc:docMk/>
            <pc:sldMk cId="1026801448" sldId="261"/>
            <ac:graphicFrameMk id="8" creationId="{0DE7CE09-7603-AD29-D96F-18DE771CC017}"/>
          </ac:graphicFrameMkLst>
        </pc:graphicFrameChg>
      </pc:sldChg>
      <pc:sldChg chg="addSp delSp modSp new del mod">
        <pc:chgData name="Zhang, Xiaofei (Alliance Bioversity-CIAT)" userId="424f5d38-f026-4566-859f-c80e40064f57" providerId="ADAL" clId="{43EA6678-BE31-4F79-9C38-4026BFD7271B}" dt="2023-02-25T19:44:25.580" v="407" actId="47"/>
        <pc:sldMkLst>
          <pc:docMk/>
          <pc:sldMk cId="2981687087" sldId="262"/>
        </pc:sldMkLst>
        <pc:spChg chg="del">
          <ac:chgData name="Zhang, Xiaofei (Alliance Bioversity-CIAT)" userId="424f5d38-f026-4566-859f-c80e40064f57" providerId="ADAL" clId="{43EA6678-BE31-4F79-9C38-4026BFD7271B}" dt="2023-02-25T19:28:52.535" v="213" actId="478"/>
          <ac:spMkLst>
            <pc:docMk/>
            <pc:sldMk cId="2981687087" sldId="262"/>
            <ac:spMk id="2" creationId="{4AC25C53-6975-629A-E76E-664A2E22E827}"/>
          </ac:spMkLst>
        </pc:spChg>
        <pc:spChg chg="del">
          <ac:chgData name="Zhang, Xiaofei (Alliance Bioversity-CIAT)" userId="424f5d38-f026-4566-859f-c80e40064f57" providerId="ADAL" clId="{43EA6678-BE31-4F79-9C38-4026BFD7271B}" dt="2023-02-25T19:25:29.844" v="210"/>
          <ac:spMkLst>
            <pc:docMk/>
            <pc:sldMk cId="2981687087" sldId="262"/>
            <ac:spMk id="3" creationId="{93C0EE90-D6D2-D8F0-5CB1-DC5018D302E1}"/>
          </ac:spMkLst>
        </pc:spChg>
        <pc:spChg chg="add del mod">
          <ac:chgData name="Zhang, Xiaofei (Alliance Bioversity-CIAT)" userId="424f5d38-f026-4566-859f-c80e40064f57" providerId="ADAL" clId="{43EA6678-BE31-4F79-9C38-4026BFD7271B}" dt="2023-02-25T19:28:51.236" v="212"/>
          <ac:spMkLst>
            <pc:docMk/>
            <pc:sldMk cId="2981687087" sldId="262"/>
            <ac:spMk id="6" creationId="{CC591AA0-B1F8-CA83-51D4-A8D9D68770CE}"/>
          </ac:spMkLst>
        </pc:spChg>
        <pc:spChg chg="add del mod">
          <ac:chgData name="Zhang, Xiaofei (Alliance Bioversity-CIAT)" userId="424f5d38-f026-4566-859f-c80e40064f57" providerId="ADAL" clId="{43EA6678-BE31-4F79-9C38-4026BFD7271B}" dt="2023-02-25T19:28:53.170" v="214"/>
          <ac:spMkLst>
            <pc:docMk/>
            <pc:sldMk cId="2981687087" sldId="262"/>
            <ac:spMk id="9" creationId="{AB329CD6-C46F-ABB9-2DE5-84183A54CAFD}"/>
          </ac:spMkLst>
        </pc:spChg>
        <pc:spChg chg="add del mod">
          <ac:chgData name="Zhang, Xiaofei (Alliance Bioversity-CIAT)" userId="424f5d38-f026-4566-859f-c80e40064f57" providerId="ADAL" clId="{43EA6678-BE31-4F79-9C38-4026BFD7271B}" dt="2023-02-25T19:29:37.609" v="221" actId="478"/>
          <ac:spMkLst>
            <pc:docMk/>
            <pc:sldMk cId="2981687087" sldId="262"/>
            <ac:spMk id="13" creationId="{CE1111FD-162C-39DC-382C-435BD4AA03E0}"/>
          </ac:spMkLst>
        </pc:spChg>
        <pc:graphicFrameChg chg="add del mod">
          <ac:chgData name="Zhang, Xiaofei (Alliance Bioversity-CIAT)" userId="424f5d38-f026-4566-859f-c80e40064f57" providerId="ADAL" clId="{43EA6678-BE31-4F79-9C38-4026BFD7271B}" dt="2023-02-25T19:28:49.856" v="211" actId="478"/>
          <ac:graphicFrameMkLst>
            <pc:docMk/>
            <pc:sldMk cId="2981687087" sldId="262"/>
            <ac:graphicFrameMk id="4" creationId="{3021BF01-9899-F2CE-0A1B-4FD21C7D2BC0}"/>
          </ac:graphicFrameMkLst>
        </pc:graphicFrameChg>
        <pc:graphicFrameChg chg="add del mod">
          <ac:chgData name="Zhang, Xiaofei (Alliance Bioversity-CIAT)" userId="424f5d38-f026-4566-859f-c80e40064f57" providerId="ADAL" clId="{43EA6678-BE31-4F79-9C38-4026BFD7271B}" dt="2023-02-25T19:28:52.535" v="213" actId="478"/>
          <ac:graphicFrameMkLst>
            <pc:docMk/>
            <pc:sldMk cId="2981687087" sldId="262"/>
            <ac:graphicFrameMk id="7" creationId="{2E06B9DB-D928-3E8E-D209-757070599147}"/>
          </ac:graphicFrameMkLst>
        </pc:graphicFrameChg>
        <pc:graphicFrameChg chg="add del mod modGraphic">
          <ac:chgData name="Zhang, Xiaofei (Alliance Bioversity-CIAT)" userId="424f5d38-f026-4566-859f-c80e40064f57" providerId="ADAL" clId="{43EA6678-BE31-4F79-9C38-4026BFD7271B}" dt="2023-02-25T19:29:34.740" v="220" actId="478"/>
          <ac:graphicFrameMkLst>
            <pc:docMk/>
            <pc:sldMk cId="2981687087" sldId="262"/>
            <ac:graphicFrameMk id="10" creationId="{1DAB0E8B-BDB7-C09F-C286-DE0CAA957474}"/>
          </ac:graphicFrameMkLst>
        </pc:graphicFrameChg>
        <pc:graphicFrameChg chg="add mod modGraphic">
          <ac:chgData name="Zhang, Xiaofei (Alliance Bioversity-CIAT)" userId="424f5d38-f026-4566-859f-c80e40064f57" providerId="ADAL" clId="{43EA6678-BE31-4F79-9C38-4026BFD7271B}" dt="2023-02-25T19:29:32.831" v="219" actId="1076"/>
          <ac:graphicFrameMkLst>
            <pc:docMk/>
            <pc:sldMk cId="2981687087" sldId="262"/>
            <ac:graphicFrameMk id="11" creationId="{2EDD656B-3BC0-DD7A-E94B-46528B4B5CE0}"/>
          </ac:graphicFrameMkLst>
        </pc:graphicFrameChg>
        <pc:graphicFrameChg chg="add mod modGraphic">
          <ac:chgData name="Zhang, Xiaofei (Alliance Bioversity-CIAT)" userId="424f5d38-f026-4566-859f-c80e40064f57" providerId="ADAL" clId="{43EA6678-BE31-4F79-9C38-4026BFD7271B}" dt="2023-02-25T19:29:54.737" v="223" actId="14100"/>
          <ac:graphicFrameMkLst>
            <pc:docMk/>
            <pc:sldMk cId="2981687087" sldId="262"/>
            <ac:graphicFrameMk id="14" creationId="{D942AAD7-EFAA-C470-922B-599C44E375D8}"/>
          </ac:graphicFrameMkLst>
        </pc:graphicFrameChg>
        <pc:graphicFrameChg chg="add mod">
          <ac:chgData name="Zhang, Xiaofei (Alliance Bioversity-CIAT)" userId="424f5d38-f026-4566-859f-c80e40064f57" providerId="ADAL" clId="{43EA6678-BE31-4F79-9C38-4026BFD7271B}" dt="2023-02-25T19:30:04.707" v="224"/>
          <ac:graphicFrameMkLst>
            <pc:docMk/>
            <pc:sldMk cId="2981687087" sldId="262"/>
            <ac:graphicFrameMk id="15" creationId="{67C24A84-FF08-2337-E90E-218720950A93}"/>
          </ac:graphicFrameMkLst>
        </pc:graphicFrameChg>
      </pc:sldChg>
      <pc:sldChg chg="addSp delSp modSp new del mod">
        <pc:chgData name="Zhang, Xiaofei (Alliance Bioversity-CIAT)" userId="424f5d38-f026-4566-859f-c80e40064f57" providerId="ADAL" clId="{43EA6678-BE31-4F79-9C38-4026BFD7271B}" dt="2023-02-25T19:44:16.091" v="406" actId="47"/>
        <pc:sldMkLst>
          <pc:docMk/>
          <pc:sldMk cId="3532037818" sldId="263"/>
        </pc:sldMkLst>
        <pc:spChg chg="del">
          <ac:chgData name="Zhang, Xiaofei (Alliance Bioversity-CIAT)" userId="424f5d38-f026-4566-859f-c80e40064f57" providerId="ADAL" clId="{43EA6678-BE31-4F79-9C38-4026BFD7271B}" dt="2023-02-25T19:40:51.081" v="367" actId="478"/>
          <ac:spMkLst>
            <pc:docMk/>
            <pc:sldMk cId="3532037818" sldId="263"/>
            <ac:spMk id="2" creationId="{D7E86769-D5CB-4C92-801C-1E069C6A19E2}"/>
          </ac:spMkLst>
        </pc:spChg>
        <pc:spChg chg="del">
          <ac:chgData name="Zhang, Xiaofei (Alliance Bioversity-CIAT)" userId="424f5d38-f026-4566-859f-c80e40064f57" providerId="ADAL" clId="{43EA6678-BE31-4F79-9C38-4026BFD7271B}" dt="2023-02-25T19:40:51.081" v="367" actId="478"/>
          <ac:spMkLst>
            <pc:docMk/>
            <pc:sldMk cId="3532037818" sldId="263"/>
            <ac:spMk id="3" creationId="{801E8540-9C26-3F35-02DB-462EA9E7D0A5}"/>
          </ac:spMkLst>
        </pc:spChg>
        <pc:picChg chg="add mod modCrop">
          <ac:chgData name="Zhang, Xiaofei (Alliance Bioversity-CIAT)" userId="424f5d38-f026-4566-859f-c80e40064f57" providerId="ADAL" clId="{43EA6678-BE31-4F79-9C38-4026BFD7271B}" dt="2023-02-25T19:41:02.370" v="370" actId="732"/>
          <ac:picMkLst>
            <pc:docMk/>
            <pc:sldMk cId="3532037818" sldId="263"/>
            <ac:picMk id="5" creationId="{8EFBD9CC-D365-5080-1380-5F315DD921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7B73-05BD-6968-7A4C-BD99ABE44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C3178-467E-C91E-8D87-D55DBD4B7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DE2C-C79C-7AF1-4B17-889580FF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7E2-84BC-4F70-A2A7-0AD2FB25910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D810-6790-E649-7DFE-B4D97D6C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FC76-E457-52B1-17B2-737CF2F3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145-BB6B-4D20-821A-B8409F4A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BB26-AB92-07DB-AAD9-9DF8B89F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B0755-EBCE-4F35-AD30-CA3FDEC7D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36BE2-DAA8-82F5-7878-4AFDBA3A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7E2-84BC-4F70-A2A7-0AD2FB25910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596AE-B68A-63CB-05F2-733EA2BF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64259-0F24-6452-6C8F-EDDD40BA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145-BB6B-4D20-821A-B8409F4A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9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03F9A-A292-F20F-D1F5-685B22680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F0B45-5BEB-9B95-184F-CD79113E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4AD3-92EB-75CA-7E16-1F07AF17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7E2-84BC-4F70-A2A7-0AD2FB25910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A1EE5-505A-CC3C-0B1B-A5DD704C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A51AF-DB51-4691-6D0D-1B32827F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145-BB6B-4D20-821A-B8409F4A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1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1C84-8C05-0A66-8C75-9315AFDC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8BF7-B39A-E08A-41C8-A1CCDC67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60A23-F425-3AA3-15A7-9473F7FC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7E2-84BC-4F70-A2A7-0AD2FB25910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841B8-1743-BF9E-713A-97196BE3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89255-70BF-4190-EE25-FB37E122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145-BB6B-4D20-821A-B8409F4A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1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0E17-1C09-35E1-9515-C1467847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AF2DA-D4E6-17D3-8AF4-A5C8CFC88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9847-77CD-7BE8-E790-C2B7DCA7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7E2-84BC-4F70-A2A7-0AD2FB25910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0C9C-5BB9-8A4E-5B77-2A14CDF8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CA284-67B6-2F7F-26EF-1C0D12E4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145-BB6B-4D20-821A-B8409F4A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C087-D1C4-3F53-E6ED-BC8279A2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F6EF-93B0-6BEC-65C7-93E4296F9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50529-6EC8-7B68-8E89-702B47720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5C354-11D9-2A75-60F9-F40A22D2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7E2-84BC-4F70-A2A7-0AD2FB25910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A8697-89F8-EE83-3186-0F58CDCB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8BFE8-D72B-51FA-7BD7-F9E7F38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145-BB6B-4D20-821A-B8409F4A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F7EE-EFA7-D919-BBF1-11A2E92C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5BA1D-148E-E3E7-9AC9-7A36161FF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19FED-8630-16B8-15EF-8892C4389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EC0-19BE-98E0-D452-A882DB5AD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B4184-4BD5-3EEC-08E3-BFE300AD7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57BA-C826-0FE7-CB2D-21CF51DC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7E2-84BC-4F70-A2A7-0AD2FB25910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86CDA-5C38-50F5-D507-AE847212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36E21-269A-6F33-BC16-B0E9AA89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145-BB6B-4D20-821A-B8409F4A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4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337F-1013-8921-B0A5-C435B465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49332-6508-6BC6-EB2F-17A1793B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7E2-84BC-4F70-A2A7-0AD2FB25910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40A2E-76EF-D600-58B5-FBF5FC95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2D46F-14A6-34F4-1A53-C51C6EC4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145-BB6B-4D20-821A-B8409F4A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7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F26B8-4731-37CA-AE61-15FC5317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7E2-84BC-4F70-A2A7-0AD2FB25910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6DE4A-353B-9764-9793-6F846207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C7DB4-6D6A-0AB0-D39A-D82DAD82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145-BB6B-4D20-821A-B8409F4A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0F89-B936-3CDD-040E-D572F013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AF3F-6A55-62AE-B815-8533D95A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82651-93C7-BDE1-42D0-592D92F3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C903B-968A-5B83-2D92-8D272168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7E2-84BC-4F70-A2A7-0AD2FB25910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73268-70CB-1984-4758-7132C7CC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40688-0D16-433A-119B-0954B782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145-BB6B-4D20-821A-B8409F4A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2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097D-512B-DBC7-985C-722B7D33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3E441-7D39-C06F-23A2-AD2BBC5A8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94AA7-6CD6-9FBF-9622-F30D18222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179CE-B18B-B407-746E-A0715F6A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7E2-84BC-4F70-A2A7-0AD2FB25910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1B44A-387A-001A-3EA4-14BC9199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E8A3B-A2E3-BE76-F735-FB9DA2ED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8145-BB6B-4D20-821A-B8409F4A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3A18E-C7CF-1B6F-536A-503989D2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AA4A3-E034-5E79-2F86-B4061D9E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4973-E603-DD65-7EC0-7CF450E76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F7E2-84BC-4F70-A2A7-0AD2FB259104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BE9AF-2EF3-217E-C9F9-443B25F01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249E-9DA3-C885-4418-23D7C9CCC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08145-BB6B-4D20-821A-B8409F4A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DDAB5E-4532-449C-692B-6759278AB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5" t="12222" r="34687" b="4028"/>
          <a:stretch/>
        </p:blipFill>
        <p:spPr>
          <a:xfrm>
            <a:off x="2957283" y="1285875"/>
            <a:ext cx="4321634" cy="4781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A30731-2C90-2267-EC3D-3B16F92CF956}"/>
              </a:ext>
            </a:extLst>
          </p:cNvPr>
          <p:cNvSpPr txBox="1"/>
          <p:nvPr/>
        </p:nvSpPr>
        <p:spPr>
          <a:xfrm>
            <a:off x="3333750" y="216459"/>
            <a:ext cx="356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Nova Cond" panose="020B0506020202020204" pitchFamily="34" charset="0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4742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EFA95E3-9607-0E1D-032C-0A2F75BDF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87" y="2780155"/>
            <a:ext cx="6737264" cy="210312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E7F699E-5036-58BB-31BE-FFF6FD2149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6" r="31526"/>
          <a:stretch/>
        </p:blipFill>
        <p:spPr>
          <a:xfrm>
            <a:off x="3181350" y="4845978"/>
            <a:ext cx="2287088" cy="192499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E6D49CE4-61CA-1501-0301-05F68698C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87" y="892462"/>
            <a:ext cx="6737264" cy="21031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2DA46B-2446-78B8-0CF8-614AE3679AAC}"/>
              </a:ext>
            </a:extLst>
          </p:cNvPr>
          <p:cNvSpPr txBox="1"/>
          <p:nvPr/>
        </p:nvSpPr>
        <p:spPr>
          <a:xfrm>
            <a:off x="3333750" y="216459"/>
            <a:ext cx="356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Nova Cond" panose="020B0506020202020204" pitchFamily="34" charset="0"/>
              </a:rPr>
              <a:t>Trial Design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CAB18E4-A84E-115B-F6F6-590675522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16681"/>
              </p:ext>
            </p:extLst>
          </p:nvPr>
        </p:nvGraphicFramePr>
        <p:xfrm>
          <a:off x="5603788" y="5065730"/>
          <a:ext cx="2597324" cy="14874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97569">
                  <a:extLst>
                    <a:ext uri="{9D8B030D-6E8A-4147-A177-3AD203B41FA5}">
                      <a16:colId xmlns:a16="http://schemas.microsoft.com/office/drawing/2014/main" val="1263032407"/>
                    </a:ext>
                  </a:extLst>
                </a:gridCol>
                <a:gridCol w="1049816">
                  <a:extLst>
                    <a:ext uri="{9D8B030D-6E8A-4147-A177-3AD203B41FA5}">
                      <a16:colId xmlns:a16="http://schemas.microsoft.com/office/drawing/2014/main" val="3221404902"/>
                    </a:ext>
                  </a:extLst>
                </a:gridCol>
                <a:gridCol w="349939">
                  <a:extLst>
                    <a:ext uri="{9D8B030D-6E8A-4147-A177-3AD203B41FA5}">
                      <a16:colId xmlns:a16="http://schemas.microsoft.com/office/drawing/2014/main" val="842226130"/>
                    </a:ext>
                  </a:extLst>
                </a:gridCol>
              </a:tblGrid>
              <a:tr h="339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trial_name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rep_number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 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6336491"/>
                  </a:ext>
                </a:extLst>
              </a:tr>
              <a:tr h="229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202266IDEPR_ciat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960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8142956"/>
                  </a:ext>
                </a:extLst>
              </a:tr>
              <a:tr h="229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202267IDEPR_repe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828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143365"/>
                  </a:ext>
                </a:extLst>
              </a:tr>
              <a:tr h="229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202267IDEPR_repe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828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92994"/>
                  </a:ext>
                </a:extLst>
              </a:tr>
              <a:tr h="229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202268IDEPR_cere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836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2132038"/>
                  </a:ext>
                </a:extLst>
              </a:tr>
              <a:tr h="229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202268IDEPR_cere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836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33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1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08DBA-574C-15DF-391B-CCCD865F3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56" t="15694" r="32813" b="10000"/>
          <a:stretch/>
        </p:blipFill>
        <p:spPr>
          <a:xfrm>
            <a:off x="1054322" y="1360035"/>
            <a:ext cx="5041678" cy="4480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E0F69-A62A-F4B3-6B22-79ACE0CA8C6E}"/>
              </a:ext>
            </a:extLst>
          </p:cNvPr>
          <p:cNvSpPr txBox="1"/>
          <p:nvPr/>
        </p:nvSpPr>
        <p:spPr>
          <a:xfrm>
            <a:off x="1191532" y="432630"/>
            <a:ext cx="356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Nova Cond" panose="020B0506020202020204" pitchFamily="34" charset="0"/>
              </a:rPr>
              <a:t>Trial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D7EF6-ED03-1920-6C6C-F6C714CED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56" t="16666" r="32813" b="9028"/>
          <a:stretch/>
        </p:blipFill>
        <p:spPr>
          <a:xfrm>
            <a:off x="6463393" y="1432605"/>
            <a:ext cx="5041676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8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4A1801-8A85-61F9-19AC-AC680B06A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65" t="17639" r="43750" b="12223"/>
          <a:stretch/>
        </p:blipFill>
        <p:spPr>
          <a:xfrm>
            <a:off x="9012069" y="1765299"/>
            <a:ext cx="2970115" cy="442450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B9905E-7DE0-C338-E98B-AC6742804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24077"/>
              </p:ext>
            </p:extLst>
          </p:nvPr>
        </p:nvGraphicFramePr>
        <p:xfrm>
          <a:off x="297873" y="2013154"/>
          <a:ext cx="8642927" cy="320298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44530">
                  <a:extLst>
                    <a:ext uri="{9D8B030D-6E8A-4147-A177-3AD203B41FA5}">
                      <a16:colId xmlns:a16="http://schemas.microsoft.com/office/drawing/2014/main" val="1786140632"/>
                    </a:ext>
                  </a:extLst>
                </a:gridCol>
                <a:gridCol w="1859703">
                  <a:extLst>
                    <a:ext uri="{9D8B030D-6E8A-4147-A177-3AD203B41FA5}">
                      <a16:colId xmlns:a16="http://schemas.microsoft.com/office/drawing/2014/main" val="827088213"/>
                    </a:ext>
                  </a:extLst>
                </a:gridCol>
                <a:gridCol w="1087394">
                  <a:extLst>
                    <a:ext uri="{9D8B030D-6E8A-4147-A177-3AD203B41FA5}">
                      <a16:colId xmlns:a16="http://schemas.microsoft.com/office/drawing/2014/main" val="166741936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30102051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0119842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7698599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4204520406"/>
                    </a:ext>
                  </a:extLst>
                </a:gridCol>
              </a:tblGrid>
              <a:tr h="355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trait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trial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heritability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CV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VarGen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VarErr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design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682690"/>
                  </a:ext>
                </a:extLst>
              </a:tr>
              <a:tr h="355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vigor1_5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202267IDEPR_repe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0.66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13.02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res_row_col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847319"/>
                  </a:ext>
                </a:extLst>
              </a:tr>
              <a:tr h="355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vigor1_5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202268IDEPR_cere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17.61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res_row_col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5387777"/>
                  </a:ext>
                </a:extLst>
              </a:tr>
              <a:tr h="355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vigor1_5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202266IDEPR_ciat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0.40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21.04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row_col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1803871"/>
                  </a:ext>
                </a:extLst>
              </a:tr>
              <a:tr h="355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thrips1_5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202267IDEPR_repe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26.17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res_row_col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4626259"/>
                  </a:ext>
                </a:extLst>
              </a:tr>
              <a:tr h="355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thrips1_5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202268IDEPR_cere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0.42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41.09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0.09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res_row_col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9221021"/>
                  </a:ext>
                </a:extLst>
              </a:tr>
              <a:tr h="355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germination_perc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202267IDEPR_repe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0.79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19.39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493.69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257.95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res_row_col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5595368"/>
                  </a:ext>
                </a:extLst>
              </a:tr>
              <a:tr h="355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germination_perc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202268IDEPR_cere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0.78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218.72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120.52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res_row_col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8037391"/>
                  </a:ext>
                </a:extLst>
              </a:tr>
              <a:tr h="355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germination_perc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202266IDEPR_ciat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0.84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4.48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124.84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22.27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row_col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01994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CD852-53B9-1B9D-12FF-AE1CF6FBC622}"/>
              </a:ext>
            </a:extLst>
          </p:cNvPr>
          <p:cNvSpPr txBox="1"/>
          <p:nvPr/>
        </p:nvSpPr>
        <p:spPr>
          <a:xfrm>
            <a:off x="297873" y="482275"/>
            <a:ext cx="563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 Nova Cond" panose="020B0506020202020204" pitchFamily="34" charset="0"/>
              </a:rPr>
              <a:t>Hertability</a:t>
            </a:r>
            <a:endParaRPr lang="en-US" sz="3200" b="1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7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49E87-4541-E5E8-C599-451060C8A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24493"/>
              </p:ext>
            </p:extLst>
          </p:nvPr>
        </p:nvGraphicFramePr>
        <p:xfrm>
          <a:off x="1238538" y="4005913"/>
          <a:ext cx="46990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380862072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711257617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394942759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176958488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$vigor1_5$VCOV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9122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202267IDEPR_repe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202268IDEPR_cere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202266IDEPR_ciat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921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202267IDEPR_repe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2941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202268IDEPR_cere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768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202266IDEPR_ciat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2681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6734531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$vigor1_5$CORR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9059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202267IDEPR_repe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202268IDEPR_cere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202266IDEPR_ciat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8707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202267IDEPR_repe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6864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202268IDEPR_cere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9785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202266IDEPR_ciat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38902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DD73A2-B964-BB3D-DFA0-8495ED7C5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65064"/>
              </p:ext>
            </p:extLst>
          </p:nvPr>
        </p:nvGraphicFramePr>
        <p:xfrm>
          <a:off x="7013863" y="2100913"/>
          <a:ext cx="3511551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517">
                  <a:extLst>
                    <a:ext uri="{9D8B030D-6E8A-4147-A177-3AD203B41FA5}">
                      <a16:colId xmlns:a16="http://schemas.microsoft.com/office/drawing/2014/main" val="3416950710"/>
                    </a:ext>
                  </a:extLst>
                </a:gridCol>
                <a:gridCol w="1170517">
                  <a:extLst>
                    <a:ext uri="{9D8B030D-6E8A-4147-A177-3AD203B41FA5}">
                      <a16:colId xmlns:a16="http://schemas.microsoft.com/office/drawing/2014/main" val="3660511660"/>
                    </a:ext>
                  </a:extLst>
                </a:gridCol>
                <a:gridCol w="1170517">
                  <a:extLst>
                    <a:ext uri="{9D8B030D-6E8A-4147-A177-3AD203B41FA5}">
                      <a16:colId xmlns:a16="http://schemas.microsoft.com/office/drawing/2014/main" val="178381834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$thrips1_5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643380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$thrips1_5$VCOV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5911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202267IDEPR_repe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202268IDEPR_cere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4998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202267IDEPR_repe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628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202268IDEPR_cere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3502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8646651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$thrips1_5$CORR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4632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202267IDEPR_repe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202268IDEPR_cere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2304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202267IDEPR_repe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325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202268IDEPR_cere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6664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394CD0-E80D-7DEE-8F42-5451C31E6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375"/>
              </p:ext>
            </p:extLst>
          </p:nvPr>
        </p:nvGraphicFramePr>
        <p:xfrm>
          <a:off x="1238538" y="1662763"/>
          <a:ext cx="46990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3807194449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300914471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1696449036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34279603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$</a:t>
                      </a:r>
                      <a:r>
                        <a:rPr lang="en-US" sz="1000" b="1" u="none" strike="noStrike" dirty="0" err="1">
                          <a:effectLst/>
                        </a:rPr>
                        <a:t>germination_perc$VCOV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4277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202267IDEPR_repe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202268IDEPR_cere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202266IDEPR_ciat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7655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202267IDEPR_repe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298.38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8748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202268IDEPR_cere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298.38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66.62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422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202266IDEPR_ciat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5310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8281346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$</a:t>
                      </a:r>
                      <a:r>
                        <a:rPr lang="en-US" sz="1000" b="1" u="none" strike="noStrike" dirty="0" err="1">
                          <a:effectLst/>
                        </a:rPr>
                        <a:t>germination_perc$CORR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5981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202267IDEPR_repe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202268IDEPR_cere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202266IDEPR_ciat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518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202267IDEPR_repe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1.00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0.89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0.28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7984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202268IDEPR_cere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0.89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1.00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0.39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59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202266IDEPR_ciat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0.28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0.39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1.00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53461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F529CC-712B-C4ED-30D3-20E166EF896C}"/>
              </a:ext>
            </a:extLst>
          </p:cNvPr>
          <p:cNvSpPr txBox="1"/>
          <p:nvPr/>
        </p:nvSpPr>
        <p:spPr>
          <a:xfrm>
            <a:off x="1191531" y="432630"/>
            <a:ext cx="563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Nova Cond" panose="020B0506020202020204" pitchFamily="34" charset="0"/>
              </a:rPr>
              <a:t>Correlation between Locations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E7CE09-7603-AD29-D96F-18DE771CC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73082"/>
              </p:ext>
            </p:extLst>
          </p:nvPr>
        </p:nvGraphicFramePr>
        <p:xfrm>
          <a:off x="7013863" y="4966033"/>
          <a:ext cx="3511551" cy="11353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166436">
                  <a:extLst>
                    <a:ext uri="{9D8B030D-6E8A-4147-A177-3AD203B41FA5}">
                      <a16:colId xmlns:a16="http://schemas.microsoft.com/office/drawing/2014/main" val="824531046"/>
                    </a:ext>
                  </a:extLst>
                </a:gridCol>
                <a:gridCol w="1345115">
                  <a:extLst>
                    <a:ext uri="{9D8B030D-6E8A-4147-A177-3AD203B41FA5}">
                      <a16:colId xmlns:a16="http://schemas.microsoft.com/office/drawing/2014/main" val="22996308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trait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663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vigor1_5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4876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thrips1_5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1288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germination_perc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739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80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ECDF-EC11-36C6-98C0-DF191C4E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90238-55CF-A656-49A3-1012AB7D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334</Words>
  <Application>Microsoft Office PowerPoint</Application>
  <PresentationFormat>Widescreen</PresentationFormat>
  <Paragraphs>177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Nova Cond</vt:lpstr>
      <vt:lpstr>Calibri</vt:lpstr>
      <vt:lpstr>Calibri Light</vt:lpstr>
      <vt:lpstr>Lucida Sans Typewriter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Xiaofei (Alliance Bioversity-CIAT)</dc:creator>
  <cp:lastModifiedBy>Zhang, Xiaofei (Alliance Bioversity-CIAT)</cp:lastModifiedBy>
  <cp:revision>1</cp:revision>
  <dcterms:created xsi:type="dcterms:W3CDTF">2023-02-25T13:31:41Z</dcterms:created>
  <dcterms:modified xsi:type="dcterms:W3CDTF">2023-02-25T19:44:33Z</dcterms:modified>
</cp:coreProperties>
</file>