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8" r:id="rId4"/>
    <p:sldId id="257" r:id="rId5"/>
    <p:sldId id="264" r:id="rId6"/>
    <p:sldId id="261" r:id="rId7"/>
    <p:sldId id="259" r:id="rId8"/>
    <p:sldId id="266" r:id="rId9"/>
    <p:sldId id="262" r:id="rId10"/>
    <p:sldId id="265" r:id="rId11"/>
    <p:sldId id="260" r:id="rId12"/>
    <p:sldId id="267" r:id="rId13"/>
    <p:sldId id="25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0421E"/>
    <a:srgbClr val="003E54"/>
    <a:srgbClr val="0078A2"/>
    <a:srgbClr val="00823B"/>
    <a:srgbClr val="FF2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3167A-E19F-4148-ADCA-A0129321F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B5ED15-A0B6-4342-879C-669B2DC69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0542B7-2FC1-4124-B596-FA0E0E59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191951-52CB-4B83-A36E-66B799FD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6A7694-BE46-45F5-B4DC-F9F77925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92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EDB5B-688C-4CDA-BCD4-EECB9CB6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23AA92-03DF-4E7B-BFF1-C942A450A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8DFA5B-90F0-489F-AD55-9D56DC55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63A077-C050-427C-82DC-68FF8CE4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DA5337-4209-49A6-B7EF-4DF6372A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91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615B54-628F-433E-A8D0-E9EBE9FAD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88C9FB-05B8-4C4C-8A66-A05129049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353CCA-DA32-4CCD-9FFF-F901454E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936D0B-C773-4259-9A44-589BB744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2FF1A4-E23F-4725-8254-261D8D61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51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4BC1D8-3CC1-4F4B-AF92-25C3C445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3570B7-202D-4532-A586-4A2B53ED6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53F937-05F7-4552-B840-7F6DFBEE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788280-73AB-4181-9328-E31C47E0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1DDD97-58EE-4DC6-BE71-77D0AB16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5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1751AB-3F9E-4D69-A35D-93D535457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FFE7F4-6997-4C1D-8AA4-C3B6184FE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F7D864-8B96-4C68-8BC1-CB49826F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64374E-8E1E-4405-BD33-9C6D3965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5188D5-7C13-47B8-8CBE-69EF80C6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84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162F7-30B6-4EF3-9657-924D689A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33E08C-619E-4E32-9CFC-67605B82E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6993D9-CB76-405E-819D-0B596E032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2F8EC4-1641-4B17-9102-BF110884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23AC08-1228-428C-97DE-F8A5B7E1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C95E36-40F5-417B-AE94-76CCDA4B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27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D846B9-B756-433F-9A8A-FD072F55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322599-FB98-4B32-961A-97023AEC3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6FB6F3-251B-4B96-A40F-39D4DB7B8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BD61661-9EF9-4727-9696-331F9BD71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A5FE6E-AF64-47AD-9299-16A7E5D96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B4E3B8-3131-4C1A-B5AC-4F918539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64E34D-538C-4DBC-88FC-36111CAA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99ECE4-8130-4F36-8F61-6EBB4984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9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DE6A7A-310A-4A2C-BD3A-C0EF9EF4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CC6753-38AB-4879-9357-D22E3478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89EF83-4C24-4EF7-9979-522B2209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C5BF3B-5B0E-49F8-AFD8-949EB44A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83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A3A83BD-9199-4F8F-AD11-4F1BD2B3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ACF6842-9E4E-4D3F-9DD6-1DF5B503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4C4914-9067-4655-8D79-A5F3CBAE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65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DBDE70-CC00-4571-B38D-44E48C8E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47C92C-93F5-4AF9-9ACB-0894C38C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C2F9D7-DDFA-4DCD-A00F-245394424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8FC7E0-96A1-4C22-8FB3-4488FC6F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9906BB-E87E-416A-952D-089FB831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200001-71B7-4C79-B4C6-1159A09C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39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FA88F-B6BB-4A80-8950-77AB3970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301A5C-3368-4FA5-993E-9B72922B2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16F7D3-4C04-4F5C-A20E-FC80A5A77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69D3DD-4026-46FB-B229-1F784E10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223613-F49D-479E-9D95-A37393F1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4206FE-67FF-4327-9629-1F610ED5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69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041089-F928-43C0-8E6F-B97331FA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F25D22-E19E-4539-8D21-9EB916CE9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555973-0209-4A78-88EF-362ABDA88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3C58C-061C-44F1-A237-2E36B5F906E4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0857E4-6299-4C8A-A030-29D289901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749B6D-5371-4ED3-B0E1-76FF23098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45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A1A96F4-BB3A-49C2-B614-14D1BEDE1D2E}"/>
              </a:ext>
            </a:extLst>
          </p:cNvPr>
          <p:cNvSpPr/>
          <p:nvPr/>
        </p:nvSpPr>
        <p:spPr>
          <a:xfrm>
            <a:off x="2495999" y="1274566"/>
            <a:ext cx="7200000" cy="360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六角形 6">
            <a:extLst>
              <a:ext uri="{FF2B5EF4-FFF2-40B4-BE49-F238E27FC236}">
                <a16:creationId xmlns:a16="http://schemas.microsoft.com/office/drawing/2014/main" id="{90F3E3DE-EF48-40E6-A56B-305EC76D17CB}"/>
              </a:ext>
            </a:extLst>
          </p:cNvPr>
          <p:cNvSpPr/>
          <p:nvPr/>
        </p:nvSpPr>
        <p:spPr>
          <a:xfrm>
            <a:off x="4219207" y="1692210"/>
            <a:ext cx="4077049" cy="2994870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  <p:sp>
        <p:nvSpPr>
          <p:cNvPr id="4" name="六角形 3">
            <a:extLst>
              <a:ext uri="{FF2B5EF4-FFF2-40B4-BE49-F238E27FC236}">
                <a16:creationId xmlns:a16="http://schemas.microsoft.com/office/drawing/2014/main" id="{75E6C7AC-44AE-4A82-801F-2317367B3E0B}"/>
              </a:ext>
            </a:extLst>
          </p:cNvPr>
          <p:cNvSpPr/>
          <p:nvPr/>
        </p:nvSpPr>
        <p:spPr>
          <a:xfrm>
            <a:off x="4057475" y="1577131"/>
            <a:ext cx="4077049" cy="2994870"/>
          </a:xfrm>
          <a:prstGeom prst="hexagon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28013C-3455-40AB-9EB8-9A2BFF2CD1F7}"/>
              </a:ext>
            </a:extLst>
          </p:cNvPr>
          <p:cNvSpPr/>
          <p:nvPr/>
        </p:nvSpPr>
        <p:spPr>
          <a:xfrm>
            <a:off x="5075483" y="2117361"/>
            <a:ext cx="2298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dirty="0">
                <a:solidFill>
                  <a:srgbClr val="00B0F0"/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V</a:t>
            </a:r>
            <a:r>
              <a:rPr lang="en-US" altLang="ja-JP" sz="4000" dirty="0">
                <a:solidFill>
                  <a:schemeClr val="bg1">
                    <a:lumMod val="6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irtual </a:t>
            </a:r>
          </a:p>
          <a:p>
            <a:r>
              <a:rPr lang="en-US" altLang="ja-JP" sz="4000" dirty="0">
                <a:solidFill>
                  <a:srgbClr val="FF21D5"/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M</a:t>
            </a:r>
            <a:r>
              <a:rPr lang="en-US" altLang="ja-JP" sz="4000" dirty="0">
                <a:solidFill>
                  <a:schemeClr val="bg1">
                    <a:lumMod val="6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otion</a:t>
            </a:r>
          </a:p>
          <a:p>
            <a:r>
              <a:rPr lang="en-US" altLang="ja-JP" sz="4000" dirty="0">
                <a:solidFill>
                  <a:srgbClr val="FFFF00"/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T</a:t>
            </a:r>
            <a:r>
              <a:rPr lang="en-US" altLang="ja-JP" sz="4000" dirty="0">
                <a:solidFill>
                  <a:schemeClr val="bg1">
                    <a:lumMod val="6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racker</a:t>
            </a:r>
            <a:endParaRPr lang="ja-JP" altLang="en-US" sz="4000" dirty="0">
              <a:solidFill>
                <a:schemeClr val="bg1">
                  <a:lumMod val="6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474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角形 5">
            <a:extLst>
              <a:ext uri="{FF2B5EF4-FFF2-40B4-BE49-F238E27FC236}">
                <a16:creationId xmlns:a16="http://schemas.microsoft.com/office/drawing/2014/main" id="{A899BB3A-7A26-4E79-BD15-165A0B833FCB}"/>
              </a:ext>
            </a:extLst>
          </p:cNvPr>
          <p:cNvSpPr/>
          <p:nvPr/>
        </p:nvSpPr>
        <p:spPr>
          <a:xfrm>
            <a:off x="3045203" y="1331365"/>
            <a:ext cx="4723001" cy="4071553"/>
          </a:xfrm>
          <a:prstGeom prst="hexagon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六角形 2">
            <a:extLst>
              <a:ext uri="{FF2B5EF4-FFF2-40B4-BE49-F238E27FC236}">
                <a16:creationId xmlns:a16="http://schemas.microsoft.com/office/drawing/2014/main" id="{D97A16E2-375A-FFA1-E628-2E37E5B5386D}"/>
              </a:ext>
            </a:extLst>
          </p:cNvPr>
          <p:cNvSpPr/>
          <p:nvPr/>
        </p:nvSpPr>
        <p:spPr>
          <a:xfrm>
            <a:off x="3222717" y="1484394"/>
            <a:ext cx="4367971" cy="3765492"/>
          </a:xfrm>
          <a:prstGeom prst="hexagon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39BFCC-FA1B-474E-BEA6-1F5CDF37D90C}"/>
              </a:ext>
            </a:extLst>
          </p:cNvPr>
          <p:cNvSpPr/>
          <p:nvPr/>
        </p:nvSpPr>
        <p:spPr>
          <a:xfrm>
            <a:off x="4309287" y="1543868"/>
            <a:ext cx="2194832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23900" dirty="0">
                <a:ln w="44450">
                  <a:noFill/>
                </a:ln>
                <a:gradFill>
                  <a:gsLst>
                    <a:gs pos="0">
                      <a:srgbClr val="00B050"/>
                    </a:gs>
                    <a:gs pos="100000">
                      <a:srgbClr val="00B0F0"/>
                    </a:gs>
                  </a:gsLst>
                  <a:lin ang="2700000" scaled="1"/>
                </a:gradFill>
                <a:latin typeface="M+ 2c black" panose="020B0803020204020204" pitchFamily="50" charset="-128"/>
                <a:ea typeface="M+ 2c black" panose="020B0803020204020204" pitchFamily="50" charset="-128"/>
                <a:cs typeface="M+ 2c black" panose="020B0803020204020204" pitchFamily="50" charset="-128"/>
              </a:rPr>
              <a:t>?</a:t>
            </a:r>
            <a:endParaRPr lang="ja-JP" altLang="en-US" sz="3600" dirty="0">
              <a:ln w="44450">
                <a:noFill/>
              </a:ln>
              <a:gradFill>
                <a:gsLst>
                  <a:gs pos="0">
                    <a:srgbClr val="00B050"/>
                  </a:gs>
                  <a:gs pos="100000">
                    <a:srgbClr val="00B0F0"/>
                  </a:gs>
                </a:gsLst>
                <a:lin ang="2700000" scaled="1"/>
              </a:gradFill>
              <a:latin typeface="M+ 2c black" panose="020B0803020204020204" pitchFamily="50" charset="-128"/>
              <a:ea typeface="M+ 2c black" panose="020B0803020204020204" pitchFamily="50" charset="-128"/>
              <a:cs typeface="M+ 2c black" panose="020B08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6209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角形 5">
            <a:extLst>
              <a:ext uri="{FF2B5EF4-FFF2-40B4-BE49-F238E27FC236}">
                <a16:creationId xmlns:a16="http://schemas.microsoft.com/office/drawing/2014/main" id="{A899BB3A-7A26-4E79-BD15-165A0B833FCB}"/>
              </a:ext>
            </a:extLst>
          </p:cNvPr>
          <p:cNvSpPr/>
          <p:nvPr/>
        </p:nvSpPr>
        <p:spPr>
          <a:xfrm>
            <a:off x="3045203" y="1331365"/>
            <a:ext cx="4723001" cy="4071553"/>
          </a:xfrm>
          <a:prstGeom prst="hexagon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39BFCC-FA1B-474E-BEA6-1F5CDF37D90C}"/>
              </a:ext>
            </a:extLst>
          </p:cNvPr>
          <p:cNvSpPr/>
          <p:nvPr/>
        </p:nvSpPr>
        <p:spPr>
          <a:xfrm>
            <a:off x="3781899" y="1543868"/>
            <a:ext cx="3249608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23900" dirty="0">
                <a:ln w="444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+ 2c black" panose="020B0803020204020204" pitchFamily="50" charset="-128"/>
                <a:ea typeface="M+ 2c black" panose="020B0803020204020204" pitchFamily="50" charset="-128"/>
                <a:cs typeface="M+ 2c black" panose="020B0803020204020204" pitchFamily="50" charset="-128"/>
              </a:rPr>
              <a:t>Ｘ</a:t>
            </a:r>
            <a:endParaRPr lang="ja-JP" altLang="en-US" sz="3600" dirty="0">
              <a:ln w="444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M+ 2c black" panose="020B0803020204020204" pitchFamily="50" charset="-128"/>
              <a:ea typeface="M+ 2c black" panose="020B0803020204020204" pitchFamily="50" charset="-128"/>
              <a:cs typeface="M+ 2c black" panose="020B08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00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角形 5">
            <a:extLst>
              <a:ext uri="{FF2B5EF4-FFF2-40B4-BE49-F238E27FC236}">
                <a16:creationId xmlns:a16="http://schemas.microsoft.com/office/drawing/2014/main" id="{A899BB3A-7A26-4E79-BD15-165A0B833FCB}"/>
              </a:ext>
            </a:extLst>
          </p:cNvPr>
          <p:cNvSpPr/>
          <p:nvPr/>
        </p:nvSpPr>
        <p:spPr>
          <a:xfrm>
            <a:off x="3045203" y="1331365"/>
            <a:ext cx="4723001" cy="4071553"/>
          </a:xfrm>
          <a:prstGeom prst="hexagon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六角形 2">
            <a:extLst>
              <a:ext uri="{FF2B5EF4-FFF2-40B4-BE49-F238E27FC236}">
                <a16:creationId xmlns:a16="http://schemas.microsoft.com/office/drawing/2014/main" id="{DFD1B038-57B9-CF4C-D8E1-A70B82CA5A27}"/>
              </a:ext>
            </a:extLst>
          </p:cNvPr>
          <p:cNvSpPr/>
          <p:nvPr/>
        </p:nvSpPr>
        <p:spPr>
          <a:xfrm>
            <a:off x="3222717" y="1484394"/>
            <a:ext cx="4367971" cy="3765492"/>
          </a:xfrm>
          <a:prstGeom prst="hexagon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39BFCC-FA1B-474E-BEA6-1F5CDF37D90C}"/>
              </a:ext>
            </a:extLst>
          </p:cNvPr>
          <p:cNvSpPr/>
          <p:nvPr/>
        </p:nvSpPr>
        <p:spPr>
          <a:xfrm>
            <a:off x="3781899" y="1543868"/>
            <a:ext cx="3249608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23900" dirty="0">
                <a:ln w="44450">
                  <a:noFill/>
                </a:ln>
                <a:gradFill>
                  <a:gsLst>
                    <a:gs pos="0">
                      <a:srgbClr val="00B050"/>
                    </a:gs>
                    <a:gs pos="100000">
                      <a:srgbClr val="00B0F0"/>
                    </a:gs>
                  </a:gsLst>
                  <a:lin ang="2700000" scaled="1"/>
                </a:gradFill>
                <a:latin typeface="M+ 2c black" panose="020B0803020204020204" pitchFamily="50" charset="-128"/>
                <a:ea typeface="M+ 2c black" panose="020B0803020204020204" pitchFamily="50" charset="-128"/>
                <a:cs typeface="M+ 2c black" panose="020B0803020204020204" pitchFamily="50" charset="-128"/>
              </a:rPr>
              <a:t>Ｘ</a:t>
            </a:r>
            <a:endParaRPr lang="ja-JP" altLang="en-US" sz="3600" dirty="0">
              <a:ln w="44450">
                <a:noFill/>
              </a:ln>
              <a:gradFill>
                <a:gsLst>
                  <a:gs pos="0">
                    <a:srgbClr val="00B050"/>
                  </a:gs>
                  <a:gs pos="100000">
                    <a:srgbClr val="00B0F0"/>
                  </a:gs>
                </a:gsLst>
                <a:lin ang="2700000" scaled="1"/>
              </a:gradFill>
              <a:latin typeface="M+ 2c black" panose="020B0803020204020204" pitchFamily="50" charset="-128"/>
              <a:ea typeface="M+ 2c black" panose="020B0803020204020204" pitchFamily="50" charset="-128"/>
              <a:cs typeface="M+ 2c black" panose="020B08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0547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角形 3">
            <a:extLst>
              <a:ext uri="{FF2B5EF4-FFF2-40B4-BE49-F238E27FC236}">
                <a16:creationId xmlns:a16="http://schemas.microsoft.com/office/drawing/2014/main" id="{34B775C3-0280-48B1-BEEF-E7DAD5C3063F}"/>
              </a:ext>
            </a:extLst>
          </p:cNvPr>
          <p:cNvSpPr/>
          <p:nvPr/>
        </p:nvSpPr>
        <p:spPr>
          <a:xfrm>
            <a:off x="4057475" y="1577131"/>
            <a:ext cx="4077049" cy="2994870"/>
          </a:xfrm>
          <a:prstGeom prst="hexagon">
            <a:avLst/>
          </a:prstGeom>
          <a:gradFill>
            <a:gsLst>
              <a:gs pos="0">
                <a:srgbClr val="00421E"/>
              </a:gs>
              <a:gs pos="100000">
                <a:srgbClr val="003E54"/>
              </a:gs>
            </a:gsLst>
            <a:lin ang="5400000" scaled="1"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D2294DE-05C2-4003-A10D-1AE5FE4C388B}"/>
              </a:ext>
            </a:extLst>
          </p:cNvPr>
          <p:cNvSpPr/>
          <p:nvPr/>
        </p:nvSpPr>
        <p:spPr>
          <a:xfrm>
            <a:off x="5075483" y="2117361"/>
            <a:ext cx="2298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dirty="0">
                <a:solidFill>
                  <a:srgbClr val="00B0F0"/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V</a:t>
            </a:r>
            <a:r>
              <a:rPr lang="en-US" altLang="ja-JP" sz="4000" dirty="0">
                <a:solidFill>
                  <a:schemeClr val="bg1">
                    <a:lumMod val="6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irtual </a:t>
            </a:r>
          </a:p>
          <a:p>
            <a:r>
              <a:rPr lang="en-US" altLang="ja-JP" sz="4000" dirty="0">
                <a:solidFill>
                  <a:srgbClr val="FF21D5"/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M</a:t>
            </a:r>
            <a:r>
              <a:rPr lang="en-US" altLang="ja-JP" sz="4000" dirty="0">
                <a:solidFill>
                  <a:schemeClr val="bg1">
                    <a:lumMod val="6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otion</a:t>
            </a:r>
          </a:p>
          <a:p>
            <a:r>
              <a:rPr lang="en-US" altLang="ja-JP" sz="4000" dirty="0">
                <a:solidFill>
                  <a:srgbClr val="FFFF00"/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T</a:t>
            </a:r>
            <a:r>
              <a:rPr lang="en-US" altLang="ja-JP" sz="4000" dirty="0">
                <a:solidFill>
                  <a:schemeClr val="bg1">
                    <a:lumMod val="6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racker</a:t>
            </a:r>
            <a:endParaRPr lang="ja-JP" altLang="en-US" sz="4000" dirty="0">
              <a:solidFill>
                <a:schemeClr val="bg1">
                  <a:lumMod val="6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538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A1A96F4-BB3A-49C2-B614-14D1BEDE1D2E}"/>
              </a:ext>
            </a:extLst>
          </p:cNvPr>
          <p:cNvSpPr/>
          <p:nvPr/>
        </p:nvSpPr>
        <p:spPr>
          <a:xfrm>
            <a:off x="2495999" y="1274566"/>
            <a:ext cx="7200000" cy="360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六角形 6">
            <a:extLst>
              <a:ext uri="{FF2B5EF4-FFF2-40B4-BE49-F238E27FC236}">
                <a16:creationId xmlns:a16="http://schemas.microsoft.com/office/drawing/2014/main" id="{90F3E3DE-EF48-40E6-A56B-305EC76D17CB}"/>
              </a:ext>
            </a:extLst>
          </p:cNvPr>
          <p:cNvSpPr/>
          <p:nvPr/>
        </p:nvSpPr>
        <p:spPr>
          <a:xfrm>
            <a:off x="4219207" y="1692210"/>
            <a:ext cx="4077049" cy="2994870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  <p:sp>
        <p:nvSpPr>
          <p:cNvPr id="4" name="六角形 3">
            <a:extLst>
              <a:ext uri="{FF2B5EF4-FFF2-40B4-BE49-F238E27FC236}">
                <a16:creationId xmlns:a16="http://schemas.microsoft.com/office/drawing/2014/main" id="{75E6C7AC-44AE-4A82-801F-2317367B3E0B}"/>
              </a:ext>
            </a:extLst>
          </p:cNvPr>
          <p:cNvSpPr/>
          <p:nvPr/>
        </p:nvSpPr>
        <p:spPr>
          <a:xfrm>
            <a:off x="4057475" y="1577131"/>
            <a:ext cx="4077049" cy="2994870"/>
          </a:xfrm>
          <a:prstGeom prst="hexagon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28013C-3455-40AB-9EB8-9A2BFF2CD1F7}"/>
              </a:ext>
            </a:extLst>
          </p:cNvPr>
          <p:cNvSpPr/>
          <p:nvPr/>
        </p:nvSpPr>
        <p:spPr>
          <a:xfrm>
            <a:off x="4421528" y="2290653"/>
            <a:ext cx="367240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0" dirty="0">
                <a:solidFill>
                  <a:srgbClr val="00B0F0"/>
                </a:solidFill>
                <a:latin typeface="M+ 2p black" panose="020B0803020203020204" pitchFamily="50" charset="-128"/>
                <a:ea typeface="M+ 2p black" panose="020B0803020203020204" pitchFamily="50" charset="-128"/>
                <a:cs typeface="M+ 2p black" panose="020B0803020203020204" pitchFamily="50" charset="-128"/>
              </a:rPr>
              <a:t>V</a:t>
            </a:r>
            <a:r>
              <a:rPr lang="en-US" altLang="ja-JP" sz="11000" dirty="0">
                <a:solidFill>
                  <a:srgbClr val="FF21D5"/>
                </a:solidFill>
                <a:latin typeface="M+ 2p black" panose="020B0803020203020204" pitchFamily="50" charset="-128"/>
                <a:ea typeface="M+ 2p black" panose="020B0803020203020204" pitchFamily="50" charset="-128"/>
                <a:cs typeface="M+ 2p black" panose="020B0803020203020204" pitchFamily="50" charset="-128"/>
              </a:rPr>
              <a:t>M</a:t>
            </a:r>
            <a:r>
              <a:rPr lang="en-US" altLang="ja-JP" sz="11000" dirty="0">
                <a:solidFill>
                  <a:srgbClr val="FFFF00"/>
                </a:solidFill>
                <a:latin typeface="M+ 2p black" panose="020B0803020203020204" pitchFamily="50" charset="-128"/>
                <a:ea typeface="M+ 2p black" panose="020B0803020203020204" pitchFamily="50" charset="-128"/>
                <a:cs typeface="M+ 2p black" panose="020B0803020203020204" pitchFamily="50" charset="-128"/>
              </a:rPr>
              <a:t>T</a:t>
            </a:r>
            <a:endParaRPr lang="ja-JP" altLang="en-US" sz="11000" dirty="0">
              <a:solidFill>
                <a:schemeClr val="bg1">
                  <a:lumMod val="65000"/>
                </a:schemeClr>
              </a:solidFill>
              <a:latin typeface="M+ 2p black" panose="020B0803020203020204" pitchFamily="50" charset="-128"/>
              <a:ea typeface="M+ 2p black" panose="020B0803020203020204" pitchFamily="50" charset="-128"/>
              <a:cs typeface="M+ 2p black" panose="020B08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04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角形 5">
            <a:extLst>
              <a:ext uri="{FF2B5EF4-FFF2-40B4-BE49-F238E27FC236}">
                <a16:creationId xmlns:a16="http://schemas.microsoft.com/office/drawing/2014/main" id="{A899BB3A-7A26-4E79-BD15-165A0B833FCB}"/>
              </a:ext>
            </a:extLst>
          </p:cNvPr>
          <p:cNvSpPr/>
          <p:nvPr/>
        </p:nvSpPr>
        <p:spPr>
          <a:xfrm>
            <a:off x="3025179" y="1338039"/>
            <a:ext cx="4723001" cy="4071553"/>
          </a:xfrm>
          <a:prstGeom prst="hexag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67C9E43-DA45-2ECD-945A-08CB4D83AC36}"/>
              </a:ext>
            </a:extLst>
          </p:cNvPr>
          <p:cNvSpPr/>
          <p:nvPr/>
        </p:nvSpPr>
        <p:spPr>
          <a:xfrm>
            <a:off x="2594940" y="2311986"/>
            <a:ext cx="558347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3200" dirty="0">
                <a:solidFill>
                  <a:srgbClr val="00B0F0"/>
                </a:solidFill>
                <a:latin typeface="M+ 2p black" panose="020B0803020203020204" pitchFamily="50" charset="-128"/>
                <a:ea typeface="M+ 2p black" panose="020B0803020203020204" pitchFamily="50" charset="-128"/>
                <a:cs typeface="M+ 2p black" panose="020B0803020203020204" pitchFamily="50" charset="-128"/>
              </a:rPr>
              <a:t>V</a:t>
            </a:r>
            <a:r>
              <a:rPr lang="en-US" altLang="ja-JP" sz="13200" dirty="0">
                <a:solidFill>
                  <a:srgbClr val="FF21D5"/>
                </a:solidFill>
                <a:latin typeface="M+ 2p black" panose="020B0803020203020204" pitchFamily="50" charset="-128"/>
                <a:ea typeface="M+ 2p black" panose="020B0803020203020204" pitchFamily="50" charset="-128"/>
                <a:cs typeface="M+ 2p black" panose="020B0803020203020204" pitchFamily="50" charset="-128"/>
              </a:rPr>
              <a:t>M</a:t>
            </a:r>
            <a:r>
              <a:rPr lang="en-US" altLang="ja-JP" sz="13200" dirty="0">
                <a:solidFill>
                  <a:srgbClr val="FFFF00"/>
                </a:solidFill>
                <a:latin typeface="M+ 2p black" panose="020B0803020203020204" pitchFamily="50" charset="-128"/>
                <a:ea typeface="M+ 2p black" panose="020B0803020203020204" pitchFamily="50" charset="-128"/>
                <a:cs typeface="M+ 2p black" panose="020B0803020203020204" pitchFamily="50" charset="-128"/>
              </a:rPr>
              <a:t>T</a:t>
            </a:r>
            <a:endParaRPr lang="ja-JP" altLang="en-US" sz="13200" dirty="0">
              <a:solidFill>
                <a:schemeClr val="bg1">
                  <a:lumMod val="65000"/>
                </a:schemeClr>
              </a:solidFill>
              <a:latin typeface="M+ 2p black" panose="020B0803020203020204" pitchFamily="50" charset="-128"/>
              <a:ea typeface="M+ 2p black" panose="020B0803020203020204" pitchFamily="50" charset="-128"/>
              <a:cs typeface="M+ 2p black" panose="020B08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36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角形 5">
            <a:extLst>
              <a:ext uri="{FF2B5EF4-FFF2-40B4-BE49-F238E27FC236}">
                <a16:creationId xmlns:a16="http://schemas.microsoft.com/office/drawing/2014/main" id="{A899BB3A-7A26-4E79-BD15-165A0B833FCB}"/>
              </a:ext>
            </a:extLst>
          </p:cNvPr>
          <p:cNvSpPr/>
          <p:nvPr/>
        </p:nvSpPr>
        <p:spPr>
          <a:xfrm>
            <a:off x="3045203" y="1331365"/>
            <a:ext cx="4723001" cy="4071553"/>
          </a:xfrm>
          <a:prstGeom prst="hexagon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39BFCC-FA1B-474E-BEA6-1F5CDF37D90C}"/>
              </a:ext>
            </a:extLst>
          </p:cNvPr>
          <p:cNvSpPr/>
          <p:nvPr/>
        </p:nvSpPr>
        <p:spPr>
          <a:xfrm>
            <a:off x="3365919" y="2259145"/>
            <a:ext cx="4161717" cy="221599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ja-JP" sz="13800" dirty="0">
                <a:ln w="444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+ 2c black" panose="020B0803020204020204" pitchFamily="50" charset="-128"/>
                <a:ea typeface="M+ 2c black" panose="020B0803020204020204" pitchFamily="50" charset="-128"/>
                <a:cs typeface="M+ 2c black" panose="020B0803020204020204" pitchFamily="50" charset="-128"/>
              </a:rPr>
              <a:t>VMT</a:t>
            </a:r>
            <a:endParaRPr lang="ja-JP" altLang="en-US" sz="2400" dirty="0">
              <a:ln w="444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M+ 2c black" panose="020B0803020204020204" pitchFamily="50" charset="-128"/>
              <a:ea typeface="M+ 2c black" panose="020B0803020204020204" pitchFamily="50" charset="-128"/>
              <a:cs typeface="M+ 2c black" panose="020B08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773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角形 4">
            <a:extLst>
              <a:ext uri="{FF2B5EF4-FFF2-40B4-BE49-F238E27FC236}">
                <a16:creationId xmlns:a16="http://schemas.microsoft.com/office/drawing/2014/main" id="{975B3186-5056-9D02-C13C-F0392E77F222}"/>
              </a:ext>
            </a:extLst>
          </p:cNvPr>
          <p:cNvSpPr/>
          <p:nvPr/>
        </p:nvSpPr>
        <p:spPr>
          <a:xfrm>
            <a:off x="3045203" y="1331365"/>
            <a:ext cx="4723001" cy="4071553"/>
          </a:xfrm>
          <a:prstGeom prst="hexagon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六角形 9">
            <a:extLst>
              <a:ext uri="{FF2B5EF4-FFF2-40B4-BE49-F238E27FC236}">
                <a16:creationId xmlns:a16="http://schemas.microsoft.com/office/drawing/2014/main" id="{0B1CD92C-37D8-0617-534C-932033D6BC94}"/>
              </a:ext>
            </a:extLst>
          </p:cNvPr>
          <p:cNvSpPr/>
          <p:nvPr/>
        </p:nvSpPr>
        <p:spPr>
          <a:xfrm>
            <a:off x="3222717" y="1484394"/>
            <a:ext cx="4367971" cy="3765492"/>
          </a:xfrm>
          <a:prstGeom prst="hexagon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332A3CE-58B4-D12F-68F2-966EBF6B15E7}"/>
              </a:ext>
            </a:extLst>
          </p:cNvPr>
          <p:cNvSpPr/>
          <p:nvPr/>
        </p:nvSpPr>
        <p:spPr>
          <a:xfrm>
            <a:off x="3365919" y="2259145"/>
            <a:ext cx="4161717" cy="221599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ja-JP" sz="13800" dirty="0">
                <a:ln w="44450">
                  <a:noFill/>
                </a:ln>
                <a:gradFill>
                  <a:gsLst>
                    <a:gs pos="0">
                      <a:srgbClr val="00B050"/>
                    </a:gs>
                    <a:gs pos="100000">
                      <a:srgbClr val="00B0F0"/>
                    </a:gs>
                  </a:gsLst>
                  <a:lin ang="2700000" scaled="1"/>
                </a:gradFill>
                <a:latin typeface="M+ 2c black" panose="020B0803020204020204" pitchFamily="50" charset="-128"/>
                <a:ea typeface="M+ 2c black" panose="020B0803020204020204" pitchFamily="50" charset="-128"/>
                <a:cs typeface="M+ 2c black" panose="020B0803020204020204" pitchFamily="50" charset="-128"/>
              </a:rPr>
              <a:t>VMT</a:t>
            </a:r>
            <a:endParaRPr lang="ja-JP" altLang="en-US" sz="2400" dirty="0">
              <a:ln w="44450">
                <a:noFill/>
              </a:ln>
              <a:gradFill>
                <a:gsLst>
                  <a:gs pos="0">
                    <a:srgbClr val="00B050"/>
                  </a:gs>
                  <a:gs pos="100000">
                    <a:srgbClr val="00B0F0"/>
                  </a:gs>
                </a:gsLst>
                <a:lin ang="2700000" scaled="1"/>
              </a:gradFill>
              <a:latin typeface="M+ 2c black" panose="020B0803020204020204" pitchFamily="50" charset="-128"/>
              <a:ea typeface="M+ 2c black" panose="020B0803020204020204" pitchFamily="50" charset="-128"/>
              <a:cs typeface="M+ 2c black" panose="020B08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859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角形 5">
            <a:extLst>
              <a:ext uri="{FF2B5EF4-FFF2-40B4-BE49-F238E27FC236}">
                <a16:creationId xmlns:a16="http://schemas.microsoft.com/office/drawing/2014/main" id="{A899BB3A-7A26-4E79-BD15-165A0B833FCB}"/>
              </a:ext>
            </a:extLst>
          </p:cNvPr>
          <p:cNvSpPr/>
          <p:nvPr/>
        </p:nvSpPr>
        <p:spPr>
          <a:xfrm>
            <a:off x="3045203" y="1331365"/>
            <a:ext cx="4723001" cy="4071553"/>
          </a:xfrm>
          <a:prstGeom prst="hexagon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1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角形 5">
            <a:extLst>
              <a:ext uri="{FF2B5EF4-FFF2-40B4-BE49-F238E27FC236}">
                <a16:creationId xmlns:a16="http://schemas.microsoft.com/office/drawing/2014/main" id="{A899BB3A-7A26-4E79-BD15-165A0B833FCB}"/>
              </a:ext>
            </a:extLst>
          </p:cNvPr>
          <p:cNvSpPr/>
          <p:nvPr/>
        </p:nvSpPr>
        <p:spPr>
          <a:xfrm>
            <a:off x="3045203" y="1331365"/>
            <a:ext cx="4723001" cy="4071553"/>
          </a:xfrm>
          <a:prstGeom prst="hexagon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39BFCC-FA1B-474E-BEA6-1F5CDF37D90C}"/>
              </a:ext>
            </a:extLst>
          </p:cNvPr>
          <p:cNvSpPr/>
          <p:nvPr/>
        </p:nvSpPr>
        <p:spPr>
          <a:xfrm>
            <a:off x="3781899" y="1543868"/>
            <a:ext cx="3249608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23900" dirty="0">
                <a:ln w="444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+ 2c black" panose="020B0803020204020204" pitchFamily="50" charset="-128"/>
                <a:ea typeface="M+ 2c black" panose="020B0803020204020204" pitchFamily="50" charset="-128"/>
                <a:cs typeface="M+ 2c black" panose="020B0803020204020204" pitchFamily="50" charset="-128"/>
              </a:rPr>
              <a:t>！</a:t>
            </a:r>
            <a:endParaRPr lang="ja-JP" altLang="en-US" sz="3600" dirty="0">
              <a:ln w="444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M+ 2c black" panose="020B0803020204020204" pitchFamily="50" charset="-128"/>
              <a:ea typeface="M+ 2c black" panose="020B0803020204020204" pitchFamily="50" charset="-128"/>
              <a:cs typeface="M+ 2c black" panose="020B08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835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角形 5">
            <a:extLst>
              <a:ext uri="{FF2B5EF4-FFF2-40B4-BE49-F238E27FC236}">
                <a16:creationId xmlns:a16="http://schemas.microsoft.com/office/drawing/2014/main" id="{A899BB3A-7A26-4E79-BD15-165A0B833FCB}"/>
              </a:ext>
            </a:extLst>
          </p:cNvPr>
          <p:cNvSpPr/>
          <p:nvPr/>
        </p:nvSpPr>
        <p:spPr>
          <a:xfrm>
            <a:off x="3045203" y="1331365"/>
            <a:ext cx="4723001" cy="4071553"/>
          </a:xfrm>
          <a:prstGeom prst="hexagon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六角形 3">
            <a:extLst>
              <a:ext uri="{FF2B5EF4-FFF2-40B4-BE49-F238E27FC236}">
                <a16:creationId xmlns:a16="http://schemas.microsoft.com/office/drawing/2014/main" id="{A4A06018-198E-EB18-6046-30643116F69B}"/>
              </a:ext>
            </a:extLst>
          </p:cNvPr>
          <p:cNvSpPr/>
          <p:nvPr/>
        </p:nvSpPr>
        <p:spPr>
          <a:xfrm>
            <a:off x="3222717" y="1484394"/>
            <a:ext cx="4367971" cy="3765492"/>
          </a:xfrm>
          <a:prstGeom prst="hexagon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39BFCC-FA1B-474E-BEA6-1F5CDF37D90C}"/>
              </a:ext>
            </a:extLst>
          </p:cNvPr>
          <p:cNvSpPr/>
          <p:nvPr/>
        </p:nvSpPr>
        <p:spPr>
          <a:xfrm>
            <a:off x="3781899" y="1543868"/>
            <a:ext cx="3249608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23900" dirty="0">
                <a:ln w="44450">
                  <a:noFill/>
                </a:ln>
                <a:gradFill>
                  <a:gsLst>
                    <a:gs pos="0">
                      <a:srgbClr val="00B050"/>
                    </a:gs>
                    <a:gs pos="100000">
                      <a:srgbClr val="00B0F0"/>
                    </a:gs>
                  </a:gsLst>
                  <a:lin ang="2700000" scaled="1"/>
                </a:gradFill>
                <a:latin typeface="M+ 2c black" panose="020B0803020204020204" pitchFamily="50" charset="-128"/>
                <a:ea typeface="M+ 2c black" panose="020B0803020204020204" pitchFamily="50" charset="-128"/>
                <a:cs typeface="M+ 2c black" panose="020B0803020204020204" pitchFamily="50" charset="-128"/>
              </a:rPr>
              <a:t>！</a:t>
            </a:r>
            <a:endParaRPr lang="ja-JP" altLang="en-US" sz="3600" dirty="0">
              <a:ln w="44450">
                <a:noFill/>
              </a:ln>
              <a:gradFill>
                <a:gsLst>
                  <a:gs pos="0">
                    <a:srgbClr val="00B050"/>
                  </a:gs>
                  <a:gs pos="100000">
                    <a:srgbClr val="00B0F0"/>
                  </a:gs>
                </a:gsLst>
                <a:lin ang="2700000" scaled="1"/>
              </a:gradFill>
              <a:latin typeface="M+ 2c black" panose="020B0803020204020204" pitchFamily="50" charset="-128"/>
              <a:ea typeface="M+ 2c black" panose="020B0803020204020204" pitchFamily="50" charset="-128"/>
              <a:cs typeface="M+ 2c black" panose="020B08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964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角形 5">
            <a:extLst>
              <a:ext uri="{FF2B5EF4-FFF2-40B4-BE49-F238E27FC236}">
                <a16:creationId xmlns:a16="http://schemas.microsoft.com/office/drawing/2014/main" id="{A899BB3A-7A26-4E79-BD15-165A0B833FCB}"/>
              </a:ext>
            </a:extLst>
          </p:cNvPr>
          <p:cNvSpPr/>
          <p:nvPr/>
        </p:nvSpPr>
        <p:spPr>
          <a:xfrm>
            <a:off x="3045203" y="1331365"/>
            <a:ext cx="4723001" cy="4071553"/>
          </a:xfrm>
          <a:prstGeom prst="hexagon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39BFCC-FA1B-474E-BEA6-1F5CDF37D90C}"/>
              </a:ext>
            </a:extLst>
          </p:cNvPr>
          <p:cNvSpPr/>
          <p:nvPr/>
        </p:nvSpPr>
        <p:spPr>
          <a:xfrm>
            <a:off x="4309287" y="1543868"/>
            <a:ext cx="2194832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23900" dirty="0">
                <a:ln w="444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+ 2c black" panose="020B0803020204020204" pitchFamily="50" charset="-128"/>
                <a:ea typeface="M+ 2c black" panose="020B0803020204020204" pitchFamily="50" charset="-128"/>
                <a:cs typeface="M+ 2c black" panose="020B0803020204020204" pitchFamily="50" charset="-128"/>
              </a:rPr>
              <a:t>?</a:t>
            </a:r>
            <a:endParaRPr lang="ja-JP" altLang="en-US" sz="3600" dirty="0">
              <a:ln w="444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M+ 2c black" panose="020B0803020204020204" pitchFamily="50" charset="-128"/>
              <a:ea typeface="M+ 2c black" panose="020B0803020204020204" pitchFamily="50" charset="-128"/>
              <a:cs typeface="M+ 2c black" panose="020B08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010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16</Words>
  <Application>Microsoft Office PowerPoint</Application>
  <PresentationFormat>ワイド画面</PresentationFormat>
  <Paragraphs>16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M+ 2c black</vt:lpstr>
      <vt:lpstr>M+ 2p black</vt:lpstr>
      <vt:lpstr>M+ 2p medium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GPS NMEA</dc:creator>
  <cp:lastModifiedBy>GPS NMEA</cp:lastModifiedBy>
  <cp:revision>12</cp:revision>
  <dcterms:created xsi:type="dcterms:W3CDTF">2020-06-26T15:27:02Z</dcterms:created>
  <dcterms:modified xsi:type="dcterms:W3CDTF">2023-01-16T14:52:09Z</dcterms:modified>
</cp:coreProperties>
</file>