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1"/>
  </p:sldMasterIdLst>
  <p:notesMasterIdLst>
    <p:notesMasterId r:id="rId8"/>
  </p:notesMasterIdLst>
  <p:handoutMasterIdLst>
    <p:handoutMasterId r:id="rId9"/>
  </p:handoutMasterIdLst>
  <p:sldIdLst>
    <p:sldId id="256" r:id="rId2"/>
    <p:sldId id="269" r:id="rId3"/>
    <p:sldId id="266" r:id="rId4"/>
    <p:sldId id="270" r:id="rId5"/>
    <p:sldId id="272" r:id="rId6"/>
    <p:sldId id="271" r:id="rId7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0C5"/>
    <a:srgbClr val="DF7603"/>
    <a:srgbClr val="004EA2"/>
    <a:srgbClr val="BBE0E3"/>
    <a:srgbClr val="4D83BE"/>
    <a:srgbClr val="F38103"/>
    <a:srgbClr val="914D02"/>
    <a:srgbClr val="FC911C"/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0" d="100"/>
          <a:sy n="70" d="100"/>
        </p:scale>
        <p:origin x="8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6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317C07-B050-43A4-AADE-9C806B1B91B1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CB8C842-F90E-436B-8497-7BD9BACDE682}">
      <dgm:prSet phldrT="[テキスト]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kumimoji="1" lang="en-US" altLang="ja-JP" dirty="0">
              <a:solidFill>
                <a:srgbClr val="C00000"/>
              </a:solidFill>
            </a:rPr>
            <a:t>python</a:t>
          </a:r>
          <a:endParaRPr kumimoji="1" lang="ja-JP" altLang="en-US" dirty="0">
            <a:solidFill>
              <a:srgbClr val="C00000"/>
            </a:solidFill>
          </a:endParaRPr>
        </a:p>
      </dgm:t>
    </dgm:pt>
    <dgm:pt modelId="{7E98DA83-6196-471C-9FFC-C851E3C16D37}" type="parTrans" cxnId="{43E69F89-9C15-4491-B021-FD86522208A9}">
      <dgm:prSet/>
      <dgm:spPr/>
      <dgm:t>
        <a:bodyPr/>
        <a:lstStyle/>
        <a:p>
          <a:endParaRPr kumimoji="1" lang="ja-JP" altLang="en-US"/>
        </a:p>
      </dgm:t>
    </dgm:pt>
    <dgm:pt modelId="{40BB66CB-9637-4536-8E61-4AB8CE61236F}" type="sibTrans" cxnId="{43E69F89-9C15-4491-B021-FD86522208A9}">
      <dgm:prSet/>
      <dgm:spPr/>
      <dgm:t>
        <a:bodyPr/>
        <a:lstStyle/>
        <a:p>
          <a:endParaRPr kumimoji="1" lang="ja-JP" altLang="en-US"/>
        </a:p>
      </dgm:t>
    </dgm:pt>
    <dgm:pt modelId="{B958422E-622A-408B-838A-8733A27D4EAB}">
      <dgm:prSet phldrT="[テキスト]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kumimoji="1" lang="en-US" altLang="ja-JP" dirty="0" err="1">
              <a:solidFill>
                <a:srgbClr val="C00000"/>
              </a:solidFill>
            </a:rPr>
            <a:t>Wordcloud</a:t>
          </a:r>
          <a:endParaRPr kumimoji="1" lang="ja-JP" altLang="en-US" dirty="0">
            <a:solidFill>
              <a:srgbClr val="C00000"/>
            </a:solidFill>
          </a:endParaRPr>
        </a:p>
      </dgm:t>
    </dgm:pt>
    <dgm:pt modelId="{BE87D2E6-E8FB-4955-99A4-5DF405F0967D}" type="parTrans" cxnId="{C4CC8EEA-1B22-4498-A907-1B766845D8B2}">
      <dgm:prSet/>
      <dgm:spPr/>
      <dgm:t>
        <a:bodyPr/>
        <a:lstStyle/>
        <a:p>
          <a:endParaRPr kumimoji="1" lang="ja-JP" altLang="en-US"/>
        </a:p>
      </dgm:t>
    </dgm:pt>
    <dgm:pt modelId="{28A32C69-5210-43D0-A1AD-1555350B06DF}" type="sibTrans" cxnId="{C4CC8EEA-1B22-4498-A907-1B766845D8B2}">
      <dgm:prSet/>
      <dgm:spPr/>
      <dgm:t>
        <a:bodyPr/>
        <a:lstStyle/>
        <a:p>
          <a:endParaRPr kumimoji="1" lang="ja-JP" altLang="en-US"/>
        </a:p>
      </dgm:t>
    </dgm:pt>
    <dgm:pt modelId="{25129B66-98B7-42FF-B7BE-A693CF61CC92}">
      <dgm:prSet phldrT="[テキスト]"/>
      <dgm:spPr>
        <a:noFill/>
        <a:ln>
          <a:solidFill>
            <a:srgbClr val="C00000"/>
          </a:solidFill>
        </a:ln>
      </dgm:spPr>
      <dgm:t>
        <a:bodyPr/>
        <a:lstStyle/>
        <a:p>
          <a:r>
            <a:rPr kumimoji="1" lang="en-US" altLang="ja-JP" dirty="0">
              <a:solidFill>
                <a:srgbClr val="C00000"/>
              </a:solidFill>
            </a:rPr>
            <a:t>Excel</a:t>
          </a:r>
          <a:r>
            <a:rPr kumimoji="1" lang="ja-JP" altLang="en-US" dirty="0">
              <a:solidFill>
                <a:srgbClr val="C00000"/>
              </a:solidFill>
            </a:rPr>
            <a:t>・</a:t>
          </a:r>
          <a:r>
            <a:rPr kumimoji="1" lang="en-US" altLang="ja-JP" dirty="0">
              <a:solidFill>
                <a:srgbClr val="C00000"/>
              </a:solidFill>
            </a:rPr>
            <a:t>MySQL</a:t>
          </a:r>
          <a:endParaRPr kumimoji="1" lang="ja-JP" altLang="en-US" dirty="0">
            <a:solidFill>
              <a:srgbClr val="C00000"/>
            </a:solidFill>
          </a:endParaRPr>
        </a:p>
      </dgm:t>
    </dgm:pt>
    <dgm:pt modelId="{6973B035-1E6C-4E8D-8137-CF13F1F61707}" type="parTrans" cxnId="{9B9E415F-9A5F-4CB4-A3BE-AA9C64E3D005}">
      <dgm:prSet/>
      <dgm:spPr/>
      <dgm:t>
        <a:bodyPr/>
        <a:lstStyle/>
        <a:p>
          <a:endParaRPr kumimoji="1" lang="ja-JP" altLang="en-US"/>
        </a:p>
      </dgm:t>
    </dgm:pt>
    <dgm:pt modelId="{FD9CAFCE-CD58-4BF8-B58E-78FF6EA77B34}" type="sibTrans" cxnId="{9B9E415F-9A5F-4CB4-A3BE-AA9C64E3D005}">
      <dgm:prSet/>
      <dgm:spPr/>
      <dgm:t>
        <a:bodyPr/>
        <a:lstStyle/>
        <a:p>
          <a:endParaRPr kumimoji="1" lang="ja-JP" altLang="en-US"/>
        </a:p>
      </dgm:t>
    </dgm:pt>
    <dgm:pt modelId="{F7BCC2CD-975B-49ED-BDCB-1BD4B3EE16FA}" type="pres">
      <dgm:prSet presAssocID="{99317C07-B050-43A4-AADE-9C806B1B91B1}" presName="Name0" presStyleCnt="0">
        <dgm:presLayoutVars>
          <dgm:dir/>
          <dgm:resizeHandles val="exact"/>
        </dgm:presLayoutVars>
      </dgm:prSet>
      <dgm:spPr/>
    </dgm:pt>
    <dgm:pt modelId="{F310A9A4-D9A7-40B0-9F68-6922A9000E41}" type="pres">
      <dgm:prSet presAssocID="{FCB8C842-F90E-436B-8497-7BD9BACDE682}" presName="node" presStyleLbl="node1" presStyleIdx="0" presStyleCnt="3" custScaleX="192195">
        <dgm:presLayoutVars>
          <dgm:bulletEnabled val="1"/>
        </dgm:presLayoutVars>
      </dgm:prSet>
      <dgm:spPr/>
    </dgm:pt>
    <dgm:pt modelId="{7CD4DCED-27D5-431A-9912-86EFADDC5185}" type="pres">
      <dgm:prSet presAssocID="{40BB66CB-9637-4536-8E61-4AB8CE61236F}" presName="sibTrans" presStyleLbl="sibTrans2D1" presStyleIdx="0" presStyleCnt="3" custScaleX="174925" custLinFactNeighborX="76357" custLinFactNeighborY="25968"/>
      <dgm:spPr/>
    </dgm:pt>
    <dgm:pt modelId="{EB73B23A-4527-4558-82D0-993EEADDDAA4}" type="pres">
      <dgm:prSet presAssocID="{40BB66CB-9637-4536-8E61-4AB8CE61236F}" presName="connectorText" presStyleLbl="sibTrans2D1" presStyleIdx="0" presStyleCnt="3"/>
      <dgm:spPr/>
    </dgm:pt>
    <dgm:pt modelId="{D9274DCF-E7DE-45A7-9F3D-7B5D59408232}" type="pres">
      <dgm:prSet presAssocID="{B958422E-622A-408B-838A-8733A27D4EAB}" presName="node" presStyleLbl="node1" presStyleIdx="1" presStyleCnt="3" custScaleX="230567" custRadScaleRad="164876" custRadScaleInc="-21689">
        <dgm:presLayoutVars>
          <dgm:bulletEnabled val="1"/>
        </dgm:presLayoutVars>
      </dgm:prSet>
      <dgm:spPr/>
    </dgm:pt>
    <dgm:pt modelId="{571BCE77-AA45-463D-B3A5-486737724BD5}" type="pres">
      <dgm:prSet presAssocID="{28A32C69-5210-43D0-A1AD-1555350B06DF}" presName="sibTrans" presStyleLbl="sibTrans2D1" presStyleIdx="1" presStyleCnt="3"/>
      <dgm:spPr/>
    </dgm:pt>
    <dgm:pt modelId="{A9009A69-8A0A-4084-93B2-3427F1977296}" type="pres">
      <dgm:prSet presAssocID="{28A32C69-5210-43D0-A1AD-1555350B06DF}" presName="connectorText" presStyleLbl="sibTrans2D1" presStyleIdx="1" presStyleCnt="3"/>
      <dgm:spPr/>
    </dgm:pt>
    <dgm:pt modelId="{369A343B-95C2-4654-9F04-B494CF349A12}" type="pres">
      <dgm:prSet presAssocID="{25129B66-98B7-42FF-B7BE-A693CF61CC92}" presName="node" presStyleLbl="node1" presStyleIdx="2" presStyleCnt="3" custScaleX="230815" custScaleY="97155" custRadScaleRad="153462" custRadScaleInc="19512">
        <dgm:presLayoutVars>
          <dgm:bulletEnabled val="1"/>
        </dgm:presLayoutVars>
      </dgm:prSet>
      <dgm:spPr/>
    </dgm:pt>
    <dgm:pt modelId="{94E29206-346E-4404-8CE6-F9FD7C52B4FA}" type="pres">
      <dgm:prSet presAssocID="{FD9CAFCE-CD58-4BF8-B58E-78FF6EA77B34}" presName="sibTrans" presStyleLbl="sibTrans2D1" presStyleIdx="2" presStyleCnt="3" custScaleX="179088" custLinFactNeighborX="-64135" custLinFactNeighborY="26565"/>
      <dgm:spPr/>
    </dgm:pt>
    <dgm:pt modelId="{52054C9F-2709-43D9-8F19-B2096F67B73D}" type="pres">
      <dgm:prSet presAssocID="{FD9CAFCE-CD58-4BF8-B58E-78FF6EA77B34}" presName="connectorText" presStyleLbl="sibTrans2D1" presStyleIdx="2" presStyleCnt="3"/>
      <dgm:spPr/>
    </dgm:pt>
  </dgm:ptLst>
  <dgm:cxnLst>
    <dgm:cxn modelId="{19986519-CE93-4BF3-9D4D-358C78ED3850}" type="presOf" srcId="{FD9CAFCE-CD58-4BF8-B58E-78FF6EA77B34}" destId="{52054C9F-2709-43D9-8F19-B2096F67B73D}" srcOrd="1" destOrd="0" presId="urn:microsoft.com/office/officeart/2005/8/layout/cycle7"/>
    <dgm:cxn modelId="{94DD822A-B78F-47D2-A48D-FFE9CCE9220E}" type="presOf" srcId="{25129B66-98B7-42FF-B7BE-A693CF61CC92}" destId="{369A343B-95C2-4654-9F04-B494CF349A12}" srcOrd="0" destOrd="0" presId="urn:microsoft.com/office/officeart/2005/8/layout/cycle7"/>
    <dgm:cxn modelId="{9B9E415F-9A5F-4CB4-A3BE-AA9C64E3D005}" srcId="{99317C07-B050-43A4-AADE-9C806B1B91B1}" destId="{25129B66-98B7-42FF-B7BE-A693CF61CC92}" srcOrd="2" destOrd="0" parTransId="{6973B035-1E6C-4E8D-8137-CF13F1F61707}" sibTransId="{FD9CAFCE-CD58-4BF8-B58E-78FF6EA77B34}"/>
    <dgm:cxn modelId="{69F2644D-8CCD-443C-A72E-A1D9026DAC15}" type="presOf" srcId="{B958422E-622A-408B-838A-8733A27D4EAB}" destId="{D9274DCF-E7DE-45A7-9F3D-7B5D59408232}" srcOrd="0" destOrd="0" presId="urn:microsoft.com/office/officeart/2005/8/layout/cycle7"/>
    <dgm:cxn modelId="{06ECC775-3081-4E15-9404-96203B936B59}" type="presOf" srcId="{99317C07-B050-43A4-AADE-9C806B1B91B1}" destId="{F7BCC2CD-975B-49ED-BDCB-1BD4B3EE16FA}" srcOrd="0" destOrd="0" presId="urn:microsoft.com/office/officeart/2005/8/layout/cycle7"/>
    <dgm:cxn modelId="{43E69F89-9C15-4491-B021-FD86522208A9}" srcId="{99317C07-B050-43A4-AADE-9C806B1B91B1}" destId="{FCB8C842-F90E-436B-8497-7BD9BACDE682}" srcOrd="0" destOrd="0" parTransId="{7E98DA83-6196-471C-9FFC-C851E3C16D37}" sibTransId="{40BB66CB-9637-4536-8E61-4AB8CE61236F}"/>
    <dgm:cxn modelId="{A0E3138C-7930-4966-BC03-8E11A5A16639}" type="presOf" srcId="{40BB66CB-9637-4536-8E61-4AB8CE61236F}" destId="{7CD4DCED-27D5-431A-9912-86EFADDC5185}" srcOrd="0" destOrd="0" presId="urn:microsoft.com/office/officeart/2005/8/layout/cycle7"/>
    <dgm:cxn modelId="{61E5E18F-AF38-4953-B09C-84FA0DBDBE67}" type="presOf" srcId="{28A32C69-5210-43D0-A1AD-1555350B06DF}" destId="{571BCE77-AA45-463D-B3A5-486737724BD5}" srcOrd="0" destOrd="0" presId="urn:microsoft.com/office/officeart/2005/8/layout/cycle7"/>
    <dgm:cxn modelId="{59C1F1C0-29DA-483D-A91D-26140514422C}" type="presOf" srcId="{FCB8C842-F90E-436B-8497-7BD9BACDE682}" destId="{F310A9A4-D9A7-40B0-9F68-6922A9000E41}" srcOrd="0" destOrd="0" presId="urn:microsoft.com/office/officeart/2005/8/layout/cycle7"/>
    <dgm:cxn modelId="{236F2CCD-3B89-4F27-81B0-5DC9BF9B0536}" type="presOf" srcId="{40BB66CB-9637-4536-8E61-4AB8CE61236F}" destId="{EB73B23A-4527-4558-82D0-993EEADDDAA4}" srcOrd="1" destOrd="0" presId="urn:microsoft.com/office/officeart/2005/8/layout/cycle7"/>
    <dgm:cxn modelId="{AFBB88E4-3C8F-4FC3-88DB-3732FC929778}" type="presOf" srcId="{FD9CAFCE-CD58-4BF8-B58E-78FF6EA77B34}" destId="{94E29206-346E-4404-8CE6-F9FD7C52B4FA}" srcOrd="0" destOrd="0" presId="urn:microsoft.com/office/officeart/2005/8/layout/cycle7"/>
    <dgm:cxn modelId="{C4CC8EEA-1B22-4498-A907-1B766845D8B2}" srcId="{99317C07-B050-43A4-AADE-9C806B1B91B1}" destId="{B958422E-622A-408B-838A-8733A27D4EAB}" srcOrd="1" destOrd="0" parTransId="{BE87D2E6-E8FB-4955-99A4-5DF405F0967D}" sibTransId="{28A32C69-5210-43D0-A1AD-1555350B06DF}"/>
    <dgm:cxn modelId="{49CD99ED-C1D3-4B5F-8DC0-AADEE6BAB212}" type="presOf" srcId="{28A32C69-5210-43D0-A1AD-1555350B06DF}" destId="{A9009A69-8A0A-4084-93B2-3427F1977296}" srcOrd="1" destOrd="0" presId="urn:microsoft.com/office/officeart/2005/8/layout/cycle7"/>
    <dgm:cxn modelId="{518E412F-A6D7-428D-A61A-AA6269F1FA97}" type="presParOf" srcId="{F7BCC2CD-975B-49ED-BDCB-1BD4B3EE16FA}" destId="{F310A9A4-D9A7-40B0-9F68-6922A9000E41}" srcOrd="0" destOrd="0" presId="urn:microsoft.com/office/officeart/2005/8/layout/cycle7"/>
    <dgm:cxn modelId="{8E40CA69-3361-492F-85BC-070B06F92E14}" type="presParOf" srcId="{F7BCC2CD-975B-49ED-BDCB-1BD4B3EE16FA}" destId="{7CD4DCED-27D5-431A-9912-86EFADDC5185}" srcOrd="1" destOrd="0" presId="urn:microsoft.com/office/officeart/2005/8/layout/cycle7"/>
    <dgm:cxn modelId="{B4243CC1-9EC5-401E-AB7C-312E1F52436F}" type="presParOf" srcId="{7CD4DCED-27D5-431A-9912-86EFADDC5185}" destId="{EB73B23A-4527-4558-82D0-993EEADDDAA4}" srcOrd="0" destOrd="0" presId="urn:microsoft.com/office/officeart/2005/8/layout/cycle7"/>
    <dgm:cxn modelId="{B5953123-D3C4-49AC-BDF7-66A48D2B851A}" type="presParOf" srcId="{F7BCC2CD-975B-49ED-BDCB-1BD4B3EE16FA}" destId="{D9274DCF-E7DE-45A7-9F3D-7B5D59408232}" srcOrd="2" destOrd="0" presId="urn:microsoft.com/office/officeart/2005/8/layout/cycle7"/>
    <dgm:cxn modelId="{C30A33D7-66E6-4735-824F-E5600DFD97E6}" type="presParOf" srcId="{F7BCC2CD-975B-49ED-BDCB-1BD4B3EE16FA}" destId="{571BCE77-AA45-463D-B3A5-486737724BD5}" srcOrd="3" destOrd="0" presId="urn:microsoft.com/office/officeart/2005/8/layout/cycle7"/>
    <dgm:cxn modelId="{3D929323-7762-459B-A675-C774E51174EC}" type="presParOf" srcId="{571BCE77-AA45-463D-B3A5-486737724BD5}" destId="{A9009A69-8A0A-4084-93B2-3427F1977296}" srcOrd="0" destOrd="0" presId="urn:microsoft.com/office/officeart/2005/8/layout/cycle7"/>
    <dgm:cxn modelId="{0730DB99-0D1B-4D90-9779-4C07D99EE7FC}" type="presParOf" srcId="{F7BCC2CD-975B-49ED-BDCB-1BD4B3EE16FA}" destId="{369A343B-95C2-4654-9F04-B494CF349A12}" srcOrd="4" destOrd="0" presId="urn:microsoft.com/office/officeart/2005/8/layout/cycle7"/>
    <dgm:cxn modelId="{38D6A22C-7140-4F4D-BF83-13DC760984CA}" type="presParOf" srcId="{F7BCC2CD-975B-49ED-BDCB-1BD4B3EE16FA}" destId="{94E29206-346E-4404-8CE6-F9FD7C52B4FA}" srcOrd="5" destOrd="0" presId="urn:microsoft.com/office/officeart/2005/8/layout/cycle7"/>
    <dgm:cxn modelId="{1CCE00F9-5E08-4438-970A-EAC945410A80}" type="presParOf" srcId="{94E29206-346E-4404-8CE6-F9FD7C52B4FA}" destId="{52054C9F-2709-43D9-8F19-B2096F67B73D}" srcOrd="0" destOrd="0" presId="urn:microsoft.com/office/officeart/2005/8/layout/cycle7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0A9A4-D9A7-40B0-9F68-6922A9000E41}">
      <dsp:nvSpPr>
        <dsp:cNvPr id="0" name=""/>
        <dsp:cNvSpPr/>
      </dsp:nvSpPr>
      <dsp:spPr>
        <a:xfrm>
          <a:off x="2241534" y="607"/>
          <a:ext cx="2802563" cy="72909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solidFill>
                <a:srgbClr val="C00000"/>
              </a:solidFill>
            </a:rPr>
            <a:t>python</a:t>
          </a:r>
          <a:endParaRPr kumimoji="1" lang="ja-JP" altLang="en-US" sz="2400" kern="1200" dirty="0">
            <a:solidFill>
              <a:srgbClr val="C00000"/>
            </a:solidFill>
          </a:endParaRPr>
        </a:p>
      </dsp:txBody>
      <dsp:txXfrm>
        <a:off x="2262888" y="21961"/>
        <a:ext cx="2759855" cy="686385"/>
      </dsp:txXfrm>
    </dsp:sp>
    <dsp:sp modelId="{7CD4DCED-27D5-431A-9912-86EFADDC5185}">
      <dsp:nvSpPr>
        <dsp:cNvPr id="0" name=""/>
        <dsp:cNvSpPr/>
      </dsp:nvSpPr>
      <dsp:spPr>
        <a:xfrm rot="2784473">
          <a:off x="4573397" y="1333191"/>
          <a:ext cx="778079" cy="25518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700" kern="1200"/>
        </a:p>
      </dsp:txBody>
      <dsp:txXfrm>
        <a:off x="4649952" y="1384227"/>
        <a:ext cx="624969" cy="153110"/>
      </dsp:txXfrm>
    </dsp:sp>
    <dsp:sp modelId="{D9274DCF-E7DE-45A7-9F3D-7B5D59408232}">
      <dsp:nvSpPr>
        <dsp:cNvPr id="0" name=""/>
        <dsp:cNvSpPr/>
      </dsp:nvSpPr>
      <dsp:spPr>
        <a:xfrm>
          <a:off x="3921725" y="2059333"/>
          <a:ext cx="3362098" cy="72909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 err="1">
              <a:solidFill>
                <a:srgbClr val="C00000"/>
              </a:solidFill>
            </a:rPr>
            <a:t>Wordcloud</a:t>
          </a:r>
          <a:endParaRPr kumimoji="1" lang="ja-JP" altLang="en-US" sz="2400" kern="1200" dirty="0">
            <a:solidFill>
              <a:srgbClr val="C00000"/>
            </a:solidFill>
          </a:endParaRPr>
        </a:p>
      </dsp:txBody>
      <dsp:txXfrm>
        <a:off x="3943079" y="2080687"/>
        <a:ext cx="3319390" cy="686385"/>
      </dsp:txXfrm>
    </dsp:sp>
    <dsp:sp modelId="{571BCE77-AA45-463D-B3A5-486737724BD5}">
      <dsp:nvSpPr>
        <dsp:cNvPr id="0" name=""/>
        <dsp:cNvSpPr/>
      </dsp:nvSpPr>
      <dsp:spPr>
        <a:xfrm rot="10800007">
          <a:off x="3421316" y="2296284"/>
          <a:ext cx="444807" cy="25518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700" kern="1200"/>
        </a:p>
      </dsp:txBody>
      <dsp:txXfrm rot="10800000">
        <a:off x="3497871" y="2347320"/>
        <a:ext cx="291697" cy="153110"/>
      </dsp:txXfrm>
    </dsp:sp>
    <dsp:sp modelId="{369A343B-95C2-4654-9F04-B494CF349A12}">
      <dsp:nvSpPr>
        <dsp:cNvPr id="0" name=""/>
        <dsp:cNvSpPr/>
      </dsp:nvSpPr>
      <dsp:spPr>
        <a:xfrm>
          <a:off x="0" y="2069696"/>
          <a:ext cx="3365715" cy="70835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rgbClr val="C0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400" kern="1200" dirty="0">
              <a:solidFill>
                <a:srgbClr val="C00000"/>
              </a:solidFill>
            </a:rPr>
            <a:t>Excel</a:t>
          </a:r>
          <a:r>
            <a:rPr kumimoji="1" lang="ja-JP" altLang="en-US" sz="2400" kern="1200" dirty="0">
              <a:solidFill>
                <a:srgbClr val="C00000"/>
              </a:solidFill>
            </a:rPr>
            <a:t>・</a:t>
          </a:r>
          <a:r>
            <a:rPr kumimoji="1" lang="en-US" altLang="ja-JP" sz="2400" kern="1200" dirty="0">
              <a:solidFill>
                <a:srgbClr val="C00000"/>
              </a:solidFill>
            </a:rPr>
            <a:t>MySQL</a:t>
          </a:r>
          <a:endParaRPr kumimoji="1" lang="ja-JP" altLang="en-US" sz="2400" kern="1200" dirty="0">
            <a:solidFill>
              <a:srgbClr val="C00000"/>
            </a:solidFill>
          </a:endParaRPr>
        </a:p>
      </dsp:txBody>
      <dsp:txXfrm>
        <a:off x="20747" y="2090443"/>
        <a:ext cx="3324221" cy="666856"/>
      </dsp:txXfrm>
    </dsp:sp>
    <dsp:sp modelId="{94E29206-346E-4404-8CE6-F9FD7C52B4FA}">
      <dsp:nvSpPr>
        <dsp:cNvPr id="0" name=""/>
        <dsp:cNvSpPr/>
      </dsp:nvSpPr>
      <dsp:spPr>
        <a:xfrm rot="18815534">
          <a:off x="1974323" y="1339896"/>
          <a:ext cx="796597" cy="255182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700" kern="1200"/>
        </a:p>
      </dsp:txBody>
      <dsp:txXfrm>
        <a:off x="2050878" y="1390932"/>
        <a:ext cx="643487" cy="153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05" cy="494568"/>
          </a:xfrm>
          <a:prstGeom prst="rect">
            <a:avLst/>
          </a:prstGeom>
        </p:spPr>
        <p:txBody>
          <a:bodyPr vert="horz" lIns="89940" tIns="44970" rIns="89940" bIns="4497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6103" y="0"/>
            <a:ext cx="2918105" cy="494568"/>
          </a:xfrm>
          <a:prstGeom prst="rect">
            <a:avLst/>
          </a:prstGeom>
        </p:spPr>
        <p:txBody>
          <a:bodyPr vert="horz" lIns="89940" tIns="44970" rIns="89940" bIns="44970" rtlCol="0"/>
          <a:lstStyle>
            <a:lvl1pPr algn="r">
              <a:defRPr sz="1200"/>
            </a:lvl1pPr>
          </a:lstStyle>
          <a:p>
            <a:fld id="{D44CE36E-E828-412B-986C-7CEEE8719D95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745"/>
            <a:ext cx="2918105" cy="494568"/>
          </a:xfrm>
          <a:prstGeom prst="rect">
            <a:avLst/>
          </a:prstGeom>
        </p:spPr>
        <p:txBody>
          <a:bodyPr vert="horz" lIns="89940" tIns="44970" rIns="89940" bIns="4497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6103" y="9371745"/>
            <a:ext cx="2918105" cy="494568"/>
          </a:xfrm>
          <a:prstGeom prst="rect">
            <a:avLst/>
          </a:prstGeom>
        </p:spPr>
        <p:txBody>
          <a:bodyPr vert="horz" lIns="89940" tIns="44970" rIns="89940" bIns="44970" rtlCol="0" anchor="b"/>
          <a:lstStyle>
            <a:lvl1pPr algn="r">
              <a:defRPr sz="1200"/>
            </a:lvl1pPr>
          </a:lstStyle>
          <a:p>
            <a:fld id="{00C0FC43-10EB-4FC0-8C0D-6AB5B901A3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171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8105" cy="49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defTabSz="949371">
              <a:defRPr sz="13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103" y="1"/>
            <a:ext cx="2918105" cy="49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>
            <a:lvl1pPr algn="r" defTabSz="949371">
              <a:defRPr sz="13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888" y="4685873"/>
            <a:ext cx="5387988" cy="4440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746"/>
            <a:ext cx="2918105" cy="49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defTabSz="949371">
              <a:defRPr sz="13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103" y="9371746"/>
            <a:ext cx="2918105" cy="493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60" tIns="47430" rIns="94860" bIns="47430" numCol="1" anchor="b" anchorCtr="0" compatLnSpc="1">
            <a:prstTxWarp prst="textNoShape">
              <a:avLst/>
            </a:prstTxWarp>
          </a:bodyPr>
          <a:lstStyle>
            <a:lvl1pPr algn="r" defTabSz="949371">
              <a:defRPr sz="1300">
                <a:ea typeface="ＭＳ Ｐゴシック" pitchFamily="50" charset="-128"/>
              </a:defRPr>
            </a:lvl1pPr>
          </a:lstStyle>
          <a:p>
            <a:pPr>
              <a:defRPr/>
            </a:pPr>
            <a:fld id="{6102B699-AD5E-45A7-A36C-9811E458047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47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66F6E-9C6C-4A74-9AD6-2A750FB3C622}" type="slidenum">
              <a:rPr lang="en-US" altLang="ja-JP" smtClean="0">
                <a:ea typeface="ＭＳ Ｐゴシック" charset="-128"/>
              </a:rPr>
              <a:pPr/>
              <a:t>0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ja-JP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147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テンプレート2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8"/>
          <p:cNvGraphicFramePr>
            <a:graphicFrameLocks noGrp="1"/>
          </p:cNvGraphicFramePr>
          <p:nvPr/>
        </p:nvGraphicFramePr>
        <p:xfrm>
          <a:off x="457200" y="6634163"/>
          <a:ext cx="4392613" cy="209160"/>
        </p:xfrm>
        <a:graphic>
          <a:graphicData uri="http://schemas.openxmlformats.org/drawingml/2006/table">
            <a:tbl>
              <a:tblPr/>
              <a:tblGrid>
                <a:gridCol w="412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GPｺﾞｼｯｸE" pitchFamily="50" charset="-128"/>
                          <a:ea typeface="ＭＳ Ｐゴシック" pitchFamily="50" charset="-128"/>
                          <a:cs typeface="Arial" charset="0"/>
                        </a:rPr>
                        <a:t>Copyright (C) 200</a:t>
                      </a:r>
                      <a:r>
                        <a:rPr kumimoji="1" lang="en-US" altLang="ja-JP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8</a:t>
                      </a:r>
                      <a:r>
                        <a:rPr kumimoji="1" lang="en-US" altLang="ja-JP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GPｺﾞｼｯｸE" pitchFamily="50" charset="-128"/>
                          <a:ea typeface="ＭＳ Ｐゴシック" pitchFamily="50" charset="-128"/>
                          <a:cs typeface="Arial" charset="0"/>
                        </a:rPr>
                        <a:t> COMTURE CORPORATION. All rights reserved.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  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00" y="1609200"/>
            <a:ext cx="5410800" cy="1144800"/>
          </a:xfrm>
        </p:spPr>
        <p:txBody>
          <a:bodyPr/>
          <a:lstStyle>
            <a:lvl1pPr>
              <a:defRPr sz="3600">
                <a:solidFill>
                  <a:srgbClr val="004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90000" y="3171600"/>
            <a:ext cx="48780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rgbClr val="004EA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764703"/>
            <a:ext cx="5486400" cy="3962871"/>
          </a:xfrm>
        </p:spPr>
        <p:txBody>
          <a:bodyPr/>
          <a:lstStyle>
            <a:lvl1pPr marL="0" indent="0">
              <a:buNone/>
              <a:defRPr sz="3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  <a:endParaRPr lang="ja-JP" altLang="en-US" noProof="0" dirty="0"/>
          </a:p>
        </p:txBody>
      </p:sp>
      <p:sp>
        <p:nvSpPr>
          <p:cNvPr id="1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750" y="61531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43CC8-738B-4D62-A4B5-6CCDAC3B0B1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36F80-0C6B-4C99-AF75-C3596741B47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08763" y="836711"/>
            <a:ext cx="2078037" cy="5289451"/>
          </a:xfrm>
        </p:spPr>
        <p:txBody>
          <a:bodyPr vert="eaVert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71475" y="836711"/>
            <a:ext cx="6084888" cy="5289451"/>
          </a:xfrm>
        </p:spPr>
        <p:txBody>
          <a:bodyPr vert="eaVert"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E156C-C94F-45A8-B39F-D460E3FFC56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buFont typeface="Wingdings" panose="05000000000000000000" pitchFamily="2" charset="2"/>
              <a:buChar char="n"/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384BD-01CB-4D7E-8175-F801DA92E9E6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A1969-C4B6-4A3A-93E8-14412DBA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8AF745-1319-407B-A3FD-A3E6EFD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11267E-D011-4E34-8DF4-E60658B8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0C418B-8A6A-4086-B58D-4242F77D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815D3-4B31-469B-B34E-F9F3373E944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3E267A28-C609-4002-AB7E-53CC0D55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68931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1143000" indent="-228600">
              <a:buFont typeface="Wingdings" panose="05000000000000000000" pitchFamily="2" charset="2"/>
              <a:buChar char="n"/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856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73B0-EFC4-4894-A858-BF8C0F9D9A1F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785794"/>
            <a:ext cx="4038600" cy="5340369"/>
          </a:xfrm>
        </p:spPr>
        <p:txBody>
          <a:bodyPr/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785794"/>
            <a:ext cx="4038600" cy="5340369"/>
          </a:xfrm>
        </p:spPr>
        <p:txBody>
          <a:bodyPr/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4FB36-425B-4318-927E-BF67CF71A8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67544" y="76470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550045"/>
            <a:ext cx="4040188" cy="4399235"/>
          </a:xfrm>
        </p:spPr>
        <p:txBody>
          <a:bodyPr/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13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76470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550045"/>
            <a:ext cx="4041775" cy="4399235"/>
          </a:xfrm>
        </p:spPr>
        <p:txBody>
          <a:bodyPr/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37813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1613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750" y="614953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5F9CF-3FC8-486E-BBCC-488F4D6D89E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371475" y="85725"/>
            <a:ext cx="8229600" cy="533400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4528F-4A9D-465B-AE83-3D05D0CD8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1E5FA-CE57-497B-A8DD-E64084C9C3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670396"/>
          </a:xfrm>
        </p:spPr>
        <p:txBody>
          <a:bodyPr anchor="b"/>
          <a:lstStyle>
            <a:lvl1pPr algn="l"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764704"/>
            <a:ext cx="5111750" cy="5361459"/>
          </a:xfrm>
        </p:spPr>
        <p:txBody>
          <a:bodyPr/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10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554162"/>
            <a:ext cx="3008313" cy="4572001"/>
          </a:xfrm>
        </p:spPr>
        <p:txBody>
          <a:bodyPr/>
          <a:lstStyle>
            <a:lvl1pPr marL="0" indent="0">
              <a:buNone/>
              <a:defRPr sz="1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2750" y="61531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ECBC-0E80-4BB9-B49A-0234579103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1475" y="85725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57250"/>
            <a:ext cx="8229600" cy="526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2750" y="6153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3399"/>
                </a:solidFill>
                <a:latin typeface="Segoe UI" panose="020B0502040204020203" pitchFamily="34" charset="0"/>
                <a:ea typeface="ＭＳ Ｐゴシック" pitchFamily="50" charset="-128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F8A815D3-4B31-469B-B34E-F9F3373E944B}" type="slidenum">
              <a:rPr lang="en-US" altLang="ja-JP" smtClean="0">
                <a:ea typeface="Segoe UI" panose="020B0502040204020203" pitchFamily="34" charset="0"/>
              </a:rPr>
              <a:pPr>
                <a:defRPr/>
              </a:pPr>
              <a:t>‹#›</a:t>
            </a:fld>
            <a:endParaRPr lang="en-US" altLang="ja-JP" dirty="0">
              <a:ea typeface="Segoe UI" panose="020B0502040204020203" pitchFamily="34" charset="0"/>
            </a:endParaRPr>
          </a:p>
        </p:txBody>
      </p:sp>
      <p:graphicFrame>
        <p:nvGraphicFramePr>
          <p:cNvPr id="1035" name="Group 1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805828"/>
              </p:ext>
            </p:extLst>
          </p:nvPr>
        </p:nvGraphicFramePr>
        <p:xfrm>
          <a:off x="457200" y="6634163"/>
          <a:ext cx="4392613" cy="209160"/>
        </p:xfrm>
        <a:graphic>
          <a:graphicData uri="http://schemas.openxmlformats.org/drawingml/2006/table">
            <a:tbl>
              <a:tblPr/>
              <a:tblGrid>
                <a:gridCol w="412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Segoe UI" panose="020B0502040204020203" pitchFamily="34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a:t>Copyright (C) 2020 COMTURE CORPORATION. All rights reserved.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HGPｺﾞｼｯｸE" pitchFamily="50" charset="-128"/>
                          <a:ea typeface="HGPｺﾞｼｯｸE" pitchFamily="50" charset="-128"/>
                        </a:rPr>
                        <a:t>  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7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59" r:id="rId9"/>
    <p:sldLayoutId id="2147483658" r:id="rId10"/>
    <p:sldLayoutId id="2147483657" r:id="rId11"/>
    <p:sldLayoutId id="214748365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004EA2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accent2"/>
          </a:solidFill>
          <a:latin typeface="HGPｺﾞｼｯｸE" pitchFamily="50" charset="-128"/>
          <a:ea typeface="HGPｺﾞｼｯｸE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accent2"/>
          </a:solidFill>
          <a:latin typeface="HGPｺﾞｼｯｸE" pitchFamily="50" charset="-128"/>
          <a:ea typeface="HGPｺﾞｼｯｸE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accent2"/>
          </a:solidFill>
          <a:latin typeface="HGPｺﾞｼｯｸE" pitchFamily="50" charset="-128"/>
          <a:ea typeface="HGPｺﾞｼｯｸE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accent2"/>
          </a:solidFill>
          <a:latin typeface="HGPｺﾞｼｯｸE" pitchFamily="50" charset="-128"/>
          <a:ea typeface="HGPｺﾞｼｯｸE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accent2"/>
          </a:solidFill>
          <a:latin typeface="HGPｺﾞｼｯｸE" pitchFamily="50" charset="-128"/>
          <a:ea typeface="HGPｺﾞｼｯｸE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accent2"/>
          </a:solidFill>
          <a:latin typeface="HGPｺﾞｼｯｸE" pitchFamily="50" charset="-128"/>
          <a:ea typeface="HGPｺﾞｼｯｸE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accent2"/>
          </a:solidFill>
          <a:latin typeface="HGPｺﾞｼｯｸE" pitchFamily="50" charset="-128"/>
          <a:ea typeface="HGPｺﾞｼｯｸE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accent2"/>
          </a:solidFill>
          <a:latin typeface="HGPｺﾞｼｯｸE" pitchFamily="50" charset="-128"/>
          <a:ea typeface="HGPｺﾞｼｯｸE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kumimoji="1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23900" y="1609725"/>
            <a:ext cx="5720308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新人研修ー</a:t>
            </a:r>
            <a:r>
              <a:rPr lang="en-US" altLang="ja-JP" dirty="0"/>
              <a:t>IT</a:t>
            </a:r>
            <a:r>
              <a:rPr lang="ja-JP" altLang="en-US" dirty="0"/>
              <a:t>ビジネス提案</a:t>
            </a:r>
            <a:endParaRPr lang="ja-JP" altLang="ja-JP" dirty="0">
              <a:solidFill>
                <a:srgbClr val="004EA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171825"/>
            <a:ext cx="4876800" cy="17526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rgbClr val="004EA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2020</a:t>
            </a:r>
            <a:r>
              <a:rPr lang="ja-JP" altLang="en-US" dirty="0">
                <a:solidFill>
                  <a:srgbClr val="004EA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新卒　グループ</a:t>
            </a:r>
            <a:r>
              <a:rPr lang="en-US" altLang="ja-JP" dirty="0">
                <a:solidFill>
                  <a:srgbClr val="004EA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  <a:endParaRPr lang="ja-JP" altLang="ja-JP" dirty="0">
              <a:solidFill>
                <a:srgbClr val="004EA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2DBB53-6AD3-498D-BB26-6976954B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技術の組み合わせ</a:t>
            </a:r>
            <a:endParaRPr kumimoji="1" lang="ja-JP" altLang="en-US" dirty="0"/>
          </a:p>
        </p:txBody>
      </p:sp>
      <p:sp>
        <p:nvSpPr>
          <p:cNvPr id="5" name="スライド番号プレースホルダー 3">
            <a:extLst>
              <a:ext uri="{FF2B5EF4-FFF2-40B4-BE49-F238E27FC236}">
                <a16:creationId xmlns:a16="http://schemas.microsoft.com/office/drawing/2014/main" id="{B98D68AD-BB0B-4E5B-BD8E-2BDFF54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55664" y="6160876"/>
            <a:ext cx="490822" cy="216024"/>
          </a:xfrm>
        </p:spPr>
        <p:txBody>
          <a:bodyPr/>
          <a:lstStyle/>
          <a:p>
            <a:pPr>
              <a:defRPr/>
            </a:pPr>
            <a:fld id="{F8A815D3-4B31-469B-B34E-F9F3373E944B}" type="slidenum">
              <a:rPr lang="en-US" altLang="ja-JP" smtClean="0"/>
              <a:pPr>
                <a:defRPr/>
              </a:pPr>
              <a:t>1</a:t>
            </a:fld>
            <a:endParaRPr lang="en-US" altLang="ja-JP" dirty="0"/>
          </a:p>
        </p:txBody>
      </p:sp>
      <p:graphicFrame>
        <p:nvGraphicFramePr>
          <p:cNvPr id="7" name="コンテンツ プレースホルダー 3">
            <a:extLst>
              <a:ext uri="{FF2B5EF4-FFF2-40B4-BE49-F238E27FC236}">
                <a16:creationId xmlns:a16="http://schemas.microsoft.com/office/drawing/2014/main" id="{E68D0C27-4B78-47A1-ACEA-E685C7F79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666153"/>
              </p:ext>
            </p:extLst>
          </p:nvPr>
        </p:nvGraphicFramePr>
        <p:xfrm>
          <a:off x="1115616" y="1982757"/>
          <a:ext cx="7283824" cy="2814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矢印: 右 8">
            <a:extLst>
              <a:ext uri="{FF2B5EF4-FFF2-40B4-BE49-F238E27FC236}">
                <a16:creationId xmlns:a16="http://schemas.microsoft.com/office/drawing/2014/main" id="{5714EE68-9C35-4ECE-8F77-15996EBD41B2}"/>
              </a:ext>
            </a:extLst>
          </p:cNvPr>
          <p:cNvSpPr/>
          <p:nvPr/>
        </p:nvSpPr>
        <p:spPr>
          <a:xfrm rot="20712813">
            <a:off x="1527823" y="2825340"/>
            <a:ext cx="1614906" cy="294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854565-E61F-4A11-AA46-0D790C5FC847}"/>
              </a:ext>
            </a:extLst>
          </p:cNvPr>
          <p:cNvSpPr txBox="1"/>
          <p:nvPr/>
        </p:nvSpPr>
        <p:spPr>
          <a:xfrm rot="20768794">
            <a:off x="1539578" y="2491769"/>
            <a:ext cx="1230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情報を集め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49389A-7776-461F-B186-928FC7767097}"/>
              </a:ext>
            </a:extLst>
          </p:cNvPr>
          <p:cNvSpPr txBox="1"/>
          <p:nvPr/>
        </p:nvSpPr>
        <p:spPr>
          <a:xfrm>
            <a:off x="1928050" y="48252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情報</a:t>
            </a:r>
            <a:r>
              <a:rPr lang="ja-JP" altLang="en-US" dirty="0"/>
              <a:t>の収集、</a:t>
            </a:r>
            <a:r>
              <a:rPr kumimoji="1" lang="ja-JP" altLang="en-US" dirty="0"/>
              <a:t>整理　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8F9348-3AA3-42B3-936E-68A3F5C48B5A}"/>
              </a:ext>
            </a:extLst>
          </p:cNvPr>
          <p:cNvSpPr txBox="1"/>
          <p:nvPr/>
        </p:nvSpPr>
        <p:spPr>
          <a:xfrm>
            <a:off x="5384277" y="4863653"/>
            <a:ext cx="277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テキストデータを可視化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4DC786D-D753-4618-A405-A68624C142DC}"/>
              </a:ext>
            </a:extLst>
          </p:cNvPr>
          <p:cNvSpPr/>
          <p:nvPr/>
        </p:nvSpPr>
        <p:spPr>
          <a:xfrm rot="19889473">
            <a:off x="6768967" y="3341962"/>
            <a:ext cx="1198588" cy="294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52937CB-A179-4A48-9E38-A3AC3CE606C2}"/>
              </a:ext>
            </a:extLst>
          </p:cNvPr>
          <p:cNvSpPr/>
          <p:nvPr/>
        </p:nvSpPr>
        <p:spPr>
          <a:xfrm>
            <a:off x="6860642" y="2034927"/>
            <a:ext cx="2205833" cy="6704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C00000"/>
                </a:solidFill>
              </a:rPr>
              <a:t>Web</a:t>
            </a:r>
            <a:r>
              <a:rPr kumimoji="1" lang="ja-JP" altLang="en-US" dirty="0">
                <a:solidFill>
                  <a:srgbClr val="C00000"/>
                </a:solidFill>
              </a:rPr>
              <a:t>・</a:t>
            </a:r>
            <a:r>
              <a:rPr kumimoji="1" lang="en-US" altLang="ja-JP" dirty="0">
                <a:solidFill>
                  <a:srgbClr val="C00000"/>
                </a:solidFill>
              </a:rPr>
              <a:t>app</a:t>
            </a:r>
            <a:r>
              <a:rPr kumimoji="1" lang="ja-JP" altLang="en-US" dirty="0">
                <a:solidFill>
                  <a:srgbClr val="C00000"/>
                </a:solidFill>
              </a:rPr>
              <a:t>でリリース</a:t>
            </a:r>
            <a:endParaRPr kumimoji="1" lang="en-US" altLang="ja-JP" dirty="0">
              <a:solidFill>
                <a:srgbClr val="C0000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014374-71B8-4BD9-9D7B-56C207F4070B}"/>
              </a:ext>
            </a:extLst>
          </p:cNvPr>
          <p:cNvSpPr/>
          <p:nvPr/>
        </p:nvSpPr>
        <p:spPr>
          <a:xfrm>
            <a:off x="3855283" y="2766342"/>
            <a:ext cx="182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ja-JP" dirty="0" err="1"/>
              <a:t>Tweepy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Mecab</a:t>
            </a:r>
            <a:endParaRPr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ED14254-B0D2-4059-80B6-1E65F8BFECE3}"/>
              </a:ext>
            </a:extLst>
          </p:cNvPr>
          <p:cNvSpPr/>
          <p:nvPr/>
        </p:nvSpPr>
        <p:spPr>
          <a:xfrm>
            <a:off x="157454" y="2705369"/>
            <a:ext cx="1137739" cy="6704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C00000"/>
                </a:solidFill>
              </a:rPr>
              <a:t>Twitter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FAED1-9636-4366-BA3C-1F827F32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85725"/>
            <a:ext cx="8229600" cy="533400"/>
          </a:xfrm>
        </p:spPr>
        <p:txBody>
          <a:bodyPr wrap="square" anchor="b">
            <a:normAutofit/>
          </a:bodyPr>
          <a:lstStyle/>
          <a:p>
            <a:r>
              <a:rPr lang="ja-JP" altLang="en-US" dirty="0"/>
              <a:t>サービス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C7A10E9-6FC3-46DE-9DAD-B84A7A6A2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85794"/>
            <a:ext cx="8363272" cy="5340369"/>
          </a:xfrm>
        </p:spPr>
        <p:txBody>
          <a:bodyPr wrap="square" anchor="t">
            <a:normAutofit/>
          </a:bodyPr>
          <a:lstStyle/>
          <a:p>
            <a:r>
              <a:rPr lang="ja-JP" altLang="en-US" dirty="0"/>
              <a:t>キーワードの捜査結果を</a:t>
            </a:r>
            <a:r>
              <a:rPr lang="en-US" altLang="ja-JP" dirty="0" err="1"/>
              <a:t>wordcloud</a:t>
            </a:r>
            <a:r>
              <a:rPr lang="ja-JP" altLang="en-US" dirty="0"/>
              <a:t>の形で表示</a:t>
            </a:r>
            <a:endParaRPr lang="en-US" altLang="ja-JP" dirty="0"/>
          </a:p>
          <a:p>
            <a:r>
              <a:rPr lang="ja-JP" altLang="en-US" dirty="0"/>
              <a:t>新聞・ニュースをまとめて</a:t>
            </a:r>
            <a:r>
              <a:rPr lang="en-US" altLang="ja-JP" dirty="0" err="1"/>
              <a:t>wordcloud</a:t>
            </a:r>
            <a:r>
              <a:rPr lang="ja-JP" altLang="en-US" dirty="0"/>
              <a:t>の形で表示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15" name="スライド番号プレースホルダー 3">
            <a:extLst>
              <a:ext uri="{FF2B5EF4-FFF2-40B4-BE49-F238E27FC236}">
                <a16:creationId xmlns:a16="http://schemas.microsoft.com/office/drawing/2014/main" id="{B8FB1162-A868-4678-AC5D-453344D9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2750" y="6153150"/>
            <a:ext cx="2133600" cy="47625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F8A815D3-4B31-469B-B34E-F9F3373E944B}" type="slidenum">
              <a:rPr lang="en-US" altLang="ja-JP" smtClean="0"/>
              <a:pPr>
                <a:spcAft>
                  <a:spcPts val="600"/>
                </a:spcAft>
                <a:defRPr/>
              </a:pPr>
              <a:t>2</a:t>
            </a:fld>
            <a:endParaRPr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66D215-9A4E-4C9A-98F9-974CCC1D2ECA}"/>
              </a:ext>
            </a:extLst>
          </p:cNvPr>
          <p:cNvSpPr/>
          <p:nvPr/>
        </p:nvSpPr>
        <p:spPr>
          <a:xfrm>
            <a:off x="761492" y="3086646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具体的なイメージ</a:t>
            </a:r>
          </a:p>
        </p:txBody>
      </p:sp>
      <p:pic>
        <p:nvPicPr>
          <p:cNvPr id="8" name="図 7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90E1C58-F1B4-4B69-ADB9-E372DF069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87" y="2276872"/>
            <a:ext cx="5795088" cy="2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1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2CF5A-E682-4D47-BD9F-50CD3E7E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追加サービス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A9680-7C78-4F56-A357-32ED49460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79" y="993444"/>
            <a:ext cx="8229600" cy="5268931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プラットフォームの追加：</a:t>
            </a:r>
            <a:r>
              <a:rPr lang="en-US" altLang="ja-JP" dirty="0"/>
              <a:t>YouTube</a:t>
            </a:r>
            <a:r>
              <a:rPr lang="ja-JP" altLang="en-US" dirty="0"/>
              <a:t>、</a:t>
            </a:r>
            <a:r>
              <a:rPr lang="en-US" altLang="ja-JP" dirty="0"/>
              <a:t>Amazon</a:t>
            </a:r>
            <a:r>
              <a:rPr lang="ja-JP" altLang="en-US" dirty="0"/>
              <a:t>など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7" name="スライド番号プレースホルダー 3">
            <a:extLst>
              <a:ext uri="{FF2B5EF4-FFF2-40B4-BE49-F238E27FC236}">
                <a16:creationId xmlns:a16="http://schemas.microsoft.com/office/drawing/2014/main" id="{9B1DDDE5-0887-4E60-9F6E-1DB40096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1895" y="6148286"/>
            <a:ext cx="288032" cy="228178"/>
          </a:xfrm>
        </p:spPr>
        <p:txBody>
          <a:bodyPr/>
          <a:lstStyle/>
          <a:p>
            <a:pPr>
              <a:defRPr/>
            </a:pPr>
            <a:fld id="{F8A815D3-4B31-469B-B34E-F9F3373E944B}" type="slidenum">
              <a:rPr lang="en-US" altLang="ja-JP" smtClean="0"/>
              <a:pPr>
                <a:defRPr/>
              </a:pPr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514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2CF5A-E682-4D47-BD9F-50CD3E7E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A9680-7C78-4F56-A357-32ED49460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79" y="993444"/>
            <a:ext cx="8229600" cy="5268931"/>
          </a:xfrm>
        </p:spPr>
        <p:txBody>
          <a:bodyPr/>
          <a:lstStyle/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7" name="スライド番号プレースホルダー 3">
            <a:extLst>
              <a:ext uri="{FF2B5EF4-FFF2-40B4-BE49-F238E27FC236}">
                <a16:creationId xmlns:a16="http://schemas.microsoft.com/office/drawing/2014/main" id="{9B1DDDE5-0887-4E60-9F6E-1DB40096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1895" y="6148286"/>
            <a:ext cx="288032" cy="228178"/>
          </a:xfrm>
        </p:spPr>
        <p:txBody>
          <a:bodyPr/>
          <a:lstStyle/>
          <a:p>
            <a:pPr>
              <a:defRPr/>
            </a:pPr>
            <a:fld id="{F8A815D3-4B31-469B-B34E-F9F3373E944B}" type="slidenum">
              <a:rPr lang="en-US" altLang="ja-JP" smtClean="0"/>
              <a:pPr>
                <a:defRPr/>
              </a:pPr>
              <a:t>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658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2CF5A-E682-4D47-BD9F-50CD3E7E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見積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2A9680-7C78-4F56-A357-32ED49460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79" y="993444"/>
            <a:ext cx="8229600" cy="5268931"/>
          </a:xfrm>
        </p:spPr>
        <p:txBody>
          <a:bodyPr/>
          <a:lstStyle/>
          <a:p>
            <a:endParaRPr lang="en-US" altLang="ja-JP" dirty="0"/>
          </a:p>
          <a:p>
            <a:r>
              <a:rPr lang="ja-JP" altLang="en-US" dirty="0"/>
              <a:t>基本サービス無料＋会員サービス有料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17" name="スライド番号プレースホルダー 3">
            <a:extLst>
              <a:ext uri="{FF2B5EF4-FFF2-40B4-BE49-F238E27FC236}">
                <a16:creationId xmlns:a16="http://schemas.microsoft.com/office/drawing/2014/main" id="{9B1DDDE5-0887-4E60-9F6E-1DB40096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1895" y="6148286"/>
            <a:ext cx="288032" cy="228178"/>
          </a:xfrm>
        </p:spPr>
        <p:txBody>
          <a:bodyPr/>
          <a:lstStyle/>
          <a:p>
            <a:pPr>
              <a:defRPr/>
            </a:pPr>
            <a:fld id="{F8A815D3-4B31-469B-B34E-F9F3373E944B}" type="slidenum">
              <a:rPr lang="en-US" altLang="ja-JP" smtClean="0"/>
              <a:pPr>
                <a:defRPr/>
              </a:pPr>
              <a:t>5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4401657"/>
      </p:ext>
    </p:extLst>
  </p:cSld>
  <p:clrMapOvr>
    <a:masterClrMapping/>
  </p:clrMapOvr>
</p:sld>
</file>

<file path=ppt/theme/theme1.xml><?xml version="1.0" encoding="utf-8"?>
<a:theme xmlns:a="http://schemas.openxmlformats.org/drawingml/2006/main" name="Ppt0000000">
  <a:themeElements>
    <a:clrScheme name="5_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コムチュア用">
      <a:majorFont>
        <a:latin typeface="ＭＳ Ｐゴシック"/>
        <a:ea typeface="ＭＳ Ｐゴシック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プレゼン編集.pptx" id="{3069BA65-5C76-4A36-9B5E-E7A252B1A6CC}" vid="{FE64449F-8E04-4348-AB66-A0720C13319C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</Words>
  <Application>Microsoft Office PowerPoint</Application>
  <PresentationFormat>画面に合わせる (4:3)</PresentationFormat>
  <Paragraphs>30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HGPｺﾞｼｯｸE</vt:lpstr>
      <vt:lpstr>Meiryo UI</vt:lpstr>
      <vt:lpstr>メイリオ</vt:lpstr>
      <vt:lpstr>Arial</vt:lpstr>
      <vt:lpstr>Segoe UI</vt:lpstr>
      <vt:lpstr>Wingdings</vt:lpstr>
      <vt:lpstr>Ppt0000000</vt:lpstr>
      <vt:lpstr>新人研修ーITビジネス提案</vt:lpstr>
      <vt:lpstr>技術の組み合わせ</vt:lpstr>
      <vt:lpstr>サービス</vt:lpstr>
      <vt:lpstr>追加サービス</vt:lpstr>
      <vt:lpstr>Demo</vt:lpstr>
      <vt:lpstr>見積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新人研修ーITビジネス提案</dc:title>
  <dc:creator>謝 暁鋒</dc:creator>
  <cp:lastModifiedBy>謝 暁鋒</cp:lastModifiedBy>
  <cp:revision>2</cp:revision>
  <dcterms:created xsi:type="dcterms:W3CDTF">2020-04-15T01:44:37Z</dcterms:created>
  <dcterms:modified xsi:type="dcterms:W3CDTF">2020-04-15T01:54:20Z</dcterms:modified>
</cp:coreProperties>
</file>