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aa42e1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aa42e1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161925" y="373000"/>
            <a:ext cx="3342168" cy="257083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75" y="2836350"/>
            <a:ext cx="2372350" cy="1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475" y="3204500"/>
            <a:ext cx="2372350" cy="1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225" y="3020350"/>
            <a:ext cx="2372350" cy="1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900" y="2058162"/>
            <a:ext cx="2372350" cy="1331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 flipH="1" rot="10800000">
            <a:off x="1199550" y="2292125"/>
            <a:ext cx="966600" cy="9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0" name="Google Shape;60;p13"/>
          <p:cNvCxnSpPr/>
          <p:nvPr/>
        </p:nvCxnSpPr>
        <p:spPr>
          <a:xfrm>
            <a:off x="5667000" y="1744675"/>
            <a:ext cx="702000" cy="66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" name="Google Shape;61;p13"/>
          <p:cNvCxnSpPr/>
          <p:nvPr/>
        </p:nvCxnSpPr>
        <p:spPr>
          <a:xfrm>
            <a:off x="4986100" y="2535775"/>
            <a:ext cx="123000" cy="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2" name="Google Shape;62;p13"/>
          <p:cNvSpPr txBox="1"/>
          <p:nvPr/>
        </p:nvSpPr>
        <p:spPr>
          <a:xfrm rot="-2700000">
            <a:off x="581630" y="2493794"/>
            <a:ext cx="1868459" cy="2761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 rot="3661656">
            <a:off x="4748125" y="2433457"/>
            <a:ext cx="1868542" cy="276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HEADS-UP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00" y="3020338"/>
            <a:ext cx="609000" cy="91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3"/>
          <p:cNvCxnSpPr/>
          <p:nvPr/>
        </p:nvCxnSpPr>
        <p:spPr>
          <a:xfrm>
            <a:off x="850588" y="2630850"/>
            <a:ext cx="0" cy="75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850" y="2058142"/>
            <a:ext cx="801475" cy="8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8530" y="960155"/>
            <a:ext cx="887983" cy="1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3070" y="1269502"/>
            <a:ext cx="323225" cy="3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