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CC"/>
    <a:srgbClr val="99FF99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110" d="100"/>
          <a:sy n="110" d="100"/>
        </p:scale>
        <p:origin x="-4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FDD49-66AC-4B4B-853F-F5FB2987F395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7CFCD-859C-4233-B89B-C988C8A9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6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83F0B-E8E1-4E27-AC1B-26BA09DCA5B8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D3200-2068-4691-AA8B-0E340F33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9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97CF0C7-272E-49B5-A239-3E04052E0407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9BF818D-EE60-4A79-893A-D9EF4109A5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F0C7-272E-49B5-A239-3E04052E0407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818D-EE60-4A79-893A-D9EF4109A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F0C7-272E-49B5-A239-3E04052E0407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818D-EE60-4A79-893A-D9EF4109A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457200"/>
          </a:xfrm>
        </p:spPr>
        <p:txBody>
          <a:bodyPr/>
          <a:lstStyle>
            <a:lvl1pPr>
              <a:defRPr cap="none" baseline="0">
                <a:latin typeface="Arial" panose="020B0604020202020204" pitchFamily="34" charset="0"/>
                <a:ea typeface="+mn-ea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5635752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7CF0C7-272E-49B5-A239-3E04052E0407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9BF818D-EE60-4A79-893A-D9EF4109A5A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97CF0C7-272E-49B5-A239-3E04052E0407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9BF818D-EE60-4A79-893A-D9EF4109A5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F0C7-272E-49B5-A239-3E04052E0407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818D-EE60-4A79-893A-D9EF4109A5A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3657600" cy="5334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838200"/>
            <a:ext cx="3657600" cy="5334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4572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F0C7-272E-49B5-A239-3E04052E0407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818D-EE60-4A79-893A-D9EF4109A5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55448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55448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76200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76200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4572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7CF0C7-272E-49B5-A239-3E04052E0407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9BF818D-EE60-4A79-893A-D9EF4109A5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F0C7-272E-49B5-A239-3E04052E0407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818D-EE60-4A79-893A-D9EF4109A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7CF0C7-272E-49B5-A239-3E04052E0407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9BF818D-EE60-4A79-893A-D9EF4109A5A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7CF0C7-272E-49B5-A239-3E04052E0407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9BF818D-EE60-4A79-893A-D9EF4109A5A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7CF0C7-272E-49B5-A239-3E04052E0407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9BF818D-EE60-4A79-893A-D9EF4109A5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GitHub Repository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Xiao Fu Wu</a:t>
            </a:r>
          </a:p>
          <a:p>
            <a:r>
              <a:rPr lang="en-US" dirty="0" smtClean="0"/>
              <a:t>Date: 15-Feb,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3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91200" y="5374853"/>
            <a:ext cx="533400" cy="187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88056"/>
            <a:ext cx="8143525" cy="490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26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Create a GitHub Account</a:t>
            </a:r>
            <a:endParaRPr lang="en-US" cap="none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Open 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r>
              <a:rPr lang="en-US" sz="1800" dirty="0" smtClean="0"/>
              <a:t>Register a new yourself account (mine: </a:t>
            </a:r>
            <a:r>
              <a:rPr lang="en-US" sz="1800" dirty="0" err="1" smtClean="0">
                <a:solidFill>
                  <a:srgbClr val="00B0F0"/>
                </a:solidFill>
              </a:rPr>
              <a:t>xiaofuwu</a:t>
            </a:r>
            <a:r>
              <a:rPr lang="en-US" sz="1800" dirty="0" smtClean="0">
                <a:solidFill>
                  <a:srgbClr val="00B0F0"/>
                </a:solidFill>
              </a:rPr>
              <a:t>/Test1234!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Login your account. </a:t>
            </a:r>
            <a:endParaRPr lang="en-US" sz="1800" dirty="0"/>
          </a:p>
          <a:p>
            <a:r>
              <a:rPr lang="en-US" sz="1800" dirty="0" smtClean="0"/>
              <a:t>Create a new repository (public repo, need fee if you want to create private repository)</a:t>
            </a:r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After create the repository. Can access it by below 3 kinds of way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HTTPS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SSH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Subversion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491" y="2666999"/>
            <a:ext cx="27622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030" y="4724400"/>
            <a:ext cx="21050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2045" y="5922220"/>
            <a:ext cx="4495141" cy="369332"/>
          </a:xfrm>
          <a:prstGeom prst="rect">
            <a:avLst/>
          </a:prstGeom>
          <a:solidFill>
            <a:srgbClr val="66FF66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git@github.com:xiaofuwu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HelloWorld.git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Software installation</a:t>
            </a:r>
            <a:endParaRPr lang="en-US" cap="none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8322105"/>
              </p:ext>
            </p:extLst>
          </p:nvPr>
        </p:nvGraphicFramePr>
        <p:xfrm>
          <a:off x="533400" y="762000"/>
          <a:ext cx="7143615" cy="1371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4358"/>
                <a:gridCol w="1373512"/>
                <a:gridCol w="4395745"/>
              </a:tblGrid>
              <a:tr h="269332"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Tool</a:t>
                      </a:r>
                      <a:endParaRPr lang="en-US" sz="1050" dirty="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Version</a:t>
                      </a:r>
                      <a:endParaRPr lang="en-US" sz="105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Download Site</a:t>
                      </a:r>
                      <a:endParaRPr lang="en-US" sz="105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1025"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 err="1">
                          <a:effectLst/>
                        </a:rPr>
                        <a:t>TortoiseGit</a:t>
                      </a:r>
                      <a:endParaRPr lang="en-US" sz="1050" dirty="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1.8.11.0 or above</a:t>
                      </a:r>
                      <a:endParaRPr lang="en-US" sz="105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http://download.tortoisegit.org/tgit/1.8.12.0/</a:t>
                      </a:r>
                      <a:endParaRPr lang="en-US" sz="1050" dirty="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1242"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 err="1">
                          <a:effectLst/>
                        </a:rPr>
                        <a:t>Git</a:t>
                      </a:r>
                      <a:r>
                        <a:rPr lang="en-US" sz="1050" dirty="0">
                          <a:effectLst/>
                        </a:rPr>
                        <a:t> for Window</a:t>
                      </a:r>
                      <a:endParaRPr lang="en-US" sz="1050" dirty="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1.9.4 or above</a:t>
                      </a:r>
                      <a:endParaRPr lang="en-US" sz="105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http://msysgit.github.io/</a:t>
                      </a:r>
                      <a:endParaRPr lang="en-US" sz="1050" dirty="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2341505"/>
            <a:ext cx="3619902" cy="261610"/>
          </a:xfrm>
          <a:prstGeom prst="rect">
            <a:avLst/>
          </a:prstGeom>
          <a:solidFill>
            <a:srgbClr val="66FF66"/>
          </a:solidFill>
        </p:spPr>
        <p:txBody>
          <a:bodyPr wrap="none">
            <a:spAutoFit/>
          </a:bodyPr>
          <a:lstStyle/>
          <a:p>
            <a:pPr>
              <a:lnSpc>
                <a:spcPts val="1250"/>
              </a:lnSpc>
              <a:spcAft>
                <a:spcPts val="600"/>
              </a:spcAft>
            </a:pPr>
            <a:r>
              <a:rPr lang="en-US" sz="1600" dirty="0" err="1" smtClean="0">
                <a:effectLst/>
              </a:rPr>
              <a:t>TortoiseGit</a:t>
            </a:r>
            <a:r>
              <a:rPr lang="en-US" sz="1600" dirty="0" smtClean="0">
                <a:effectLst/>
              </a:rPr>
              <a:t>: </a:t>
            </a:r>
            <a:r>
              <a:rPr lang="en-US" sz="1600" dirty="0" smtClean="0"/>
              <a:t>A tool like </a:t>
            </a:r>
            <a:r>
              <a:rPr lang="en-US" sz="1600" dirty="0" err="1" smtClean="0"/>
              <a:t>TortoiseSVN</a:t>
            </a:r>
            <a:endParaRPr lang="en-US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3" y="2895600"/>
            <a:ext cx="5083575" cy="367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962400"/>
            <a:ext cx="4529641" cy="277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75" y="2494081"/>
            <a:ext cx="3891610" cy="212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95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GUI and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762000"/>
            <a:ext cx="7467600" cy="5635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After install </a:t>
            </a:r>
            <a:r>
              <a:rPr lang="en-US" sz="1800" dirty="0" err="1" smtClean="0"/>
              <a:t>Git</a:t>
            </a:r>
            <a:r>
              <a:rPr lang="en-US" sz="1800" dirty="0" smtClean="0"/>
              <a:t> for window, will see below 2 items in context menu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3" y="1371600"/>
            <a:ext cx="249555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0" y="1219200"/>
            <a:ext cx="4572000" cy="1384995"/>
          </a:xfrm>
          <a:prstGeom prst="rect">
            <a:avLst/>
          </a:prstGeom>
          <a:solidFill>
            <a:srgbClr val="66FF66"/>
          </a:solidFill>
        </p:spPr>
        <p:txBody>
          <a:bodyPr>
            <a:spAutoFit/>
          </a:bodyPr>
          <a:lstStyle/>
          <a:p>
            <a:r>
              <a:rPr lang="en-US" sz="1400" dirty="0" err="1"/>
              <a:t>Git</a:t>
            </a:r>
            <a:r>
              <a:rPr lang="en-US" sz="1400" dirty="0"/>
              <a:t> BASH</a:t>
            </a:r>
          </a:p>
          <a:p>
            <a:r>
              <a:rPr lang="en-US" sz="1400" dirty="0" err="1"/>
              <a:t>Git</a:t>
            </a:r>
            <a:r>
              <a:rPr lang="en-US" sz="1400" dirty="0"/>
              <a:t> for Windows provides a BASH emulation used to run </a:t>
            </a:r>
            <a:r>
              <a:rPr lang="en-US" sz="1400" dirty="0" err="1"/>
              <a:t>Git</a:t>
            </a:r>
            <a:r>
              <a:rPr lang="en-US" sz="1400" dirty="0"/>
              <a:t> from the command line. *NIX users should feel right at home, as the BASH emulation behaves just like the "</a:t>
            </a:r>
            <a:r>
              <a:rPr lang="en-US" sz="1400" dirty="0" err="1"/>
              <a:t>git</a:t>
            </a:r>
            <a:r>
              <a:rPr lang="en-US" sz="1400" dirty="0"/>
              <a:t>" command in LINUX and UNIX environments.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114" y="3015343"/>
            <a:ext cx="548285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029200"/>
            <a:ext cx="2982686" cy="1666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477000" y="3810000"/>
            <a:ext cx="4572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GUI and </a:t>
            </a:r>
            <a:r>
              <a:rPr lang="en-US" dirty="0" err="1"/>
              <a:t>Git</a:t>
            </a:r>
            <a:r>
              <a:rPr lang="en-US" dirty="0"/>
              <a:t> 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1066800"/>
          </a:xfrm>
          <a:solidFill>
            <a:srgbClr val="66FF66"/>
          </a:solidFill>
        </p:spPr>
        <p:txBody>
          <a:bodyPr>
            <a:noAutofit/>
          </a:bodyPr>
          <a:lstStyle/>
          <a:p>
            <a:r>
              <a:rPr lang="en-US" sz="1400" dirty="0" err="1"/>
              <a:t>Git</a:t>
            </a:r>
            <a:r>
              <a:rPr lang="en-US" sz="1400" dirty="0"/>
              <a:t> GUI</a:t>
            </a:r>
          </a:p>
          <a:p>
            <a:pPr marL="0" indent="0">
              <a:buNone/>
            </a:pPr>
            <a:r>
              <a:rPr lang="en-US" sz="1400" dirty="0"/>
              <a:t>As Windows users commonly expect graphical user interfaces, </a:t>
            </a:r>
            <a:r>
              <a:rPr lang="en-US" sz="1400" dirty="0" err="1"/>
              <a:t>Git</a:t>
            </a:r>
            <a:r>
              <a:rPr lang="en-US" sz="1400" dirty="0"/>
              <a:t> for Windows also provides the </a:t>
            </a:r>
            <a:r>
              <a:rPr lang="en-US" sz="1400" dirty="0" err="1"/>
              <a:t>Git</a:t>
            </a:r>
            <a:r>
              <a:rPr lang="en-US" sz="1400" dirty="0"/>
              <a:t> GUI, a powerful alternative to </a:t>
            </a:r>
            <a:r>
              <a:rPr lang="en-US" sz="1400" dirty="0" err="1"/>
              <a:t>Git</a:t>
            </a:r>
            <a:r>
              <a:rPr lang="en-US" sz="1400" dirty="0"/>
              <a:t> BASH, offering a graphical version of just about every </a:t>
            </a:r>
            <a:r>
              <a:rPr lang="en-US" sz="1400" dirty="0" err="1"/>
              <a:t>Git</a:t>
            </a:r>
            <a:r>
              <a:rPr lang="en-US" sz="1400" dirty="0"/>
              <a:t> command line function, as well as comprehensive visual diff tools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7178466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9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GUI and </a:t>
            </a:r>
            <a:r>
              <a:rPr lang="en-US" dirty="0" err="1"/>
              <a:t>Git</a:t>
            </a:r>
            <a:r>
              <a:rPr lang="en-US" dirty="0"/>
              <a:t> 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609600"/>
          </a:xfrm>
          <a:solidFill>
            <a:srgbClr val="66FF66"/>
          </a:solidFill>
        </p:spPr>
        <p:txBody>
          <a:bodyPr>
            <a:noAutofit/>
          </a:bodyPr>
          <a:lstStyle/>
          <a:p>
            <a:r>
              <a:rPr lang="en-US" sz="1400" dirty="0" err="1" smtClean="0"/>
              <a:t>Git</a:t>
            </a:r>
            <a:r>
              <a:rPr lang="en-US" sz="1400" dirty="0" smtClean="0"/>
              <a:t> online document</a:t>
            </a:r>
          </a:p>
          <a:p>
            <a:pPr marL="0" indent="0">
              <a:buNone/>
            </a:pPr>
            <a:r>
              <a:rPr lang="en-US" sz="1400" dirty="0" smtClean="0"/>
              <a:t>From the help document, we can get most of command of </a:t>
            </a:r>
            <a:r>
              <a:rPr lang="en-US" sz="1400" dirty="0" err="1" smtClean="0"/>
              <a:t>Git</a:t>
            </a:r>
            <a:r>
              <a:rPr lang="en-US" sz="1400" dirty="0" smtClean="0"/>
              <a:t> and know how to use it.</a:t>
            </a:r>
            <a:endParaRPr lang="en-US" sz="1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6281539" cy="3610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334000"/>
            <a:ext cx="7772400" cy="738664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git</a:t>
            </a:r>
            <a:r>
              <a:rPr lang="en-US" sz="1400" dirty="0"/>
              <a:t> [--version] [--help] [-C &lt;path&gt;] [-c &lt;name&gt;=&lt;value&gt;] [--exec-path[=&lt;path&gt;]] [--html-path] </a:t>
            </a:r>
            <a:endParaRPr lang="en-US" sz="1400" dirty="0" smtClean="0"/>
          </a:p>
          <a:p>
            <a:r>
              <a:rPr lang="en-US" sz="1400" dirty="0" smtClean="0"/>
              <a:t>[--</a:t>
            </a:r>
            <a:r>
              <a:rPr lang="en-US" sz="1400" dirty="0"/>
              <a:t>man-path] [--info-path] [-p|--paginate|--no-pager] [--no-replace-objects] [--bare] </a:t>
            </a:r>
            <a:endParaRPr lang="en-US" sz="1400" dirty="0" smtClean="0"/>
          </a:p>
          <a:p>
            <a:r>
              <a:rPr lang="en-US" sz="1400" dirty="0" smtClean="0"/>
              <a:t>[--</a:t>
            </a:r>
            <a:r>
              <a:rPr lang="en-US" sz="1400" dirty="0" err="1"/>
              <a:t>git-dir</a:t>
            </a:r>
            <a:r>
              <a:rPr lang="en-US" sz="1400" dirty="0"/>
              <a:t>=&lt;path&gt;] [--work-tree=&lt;path&gt;] [--namespace=&lt;name&gt;] &lt;command&gt; [&lt;</a:t>
            </a:r>
            <a:r>
              <a:rPr lang="en-US" sz="1400" dirty="0" err="1"/>
              <a:t>args</a:t>
            </a:r>
            <a:r>
              <a:rPr lang="en-US" sz="1400" dirty="0"/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42210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81200" y="1143000"/>
            <a:ext cx="8153400" cy="157502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It </a:t>
            </a:r>
            <a:r>
              <a:rPr lang="en-US" sz="1600" dirty="0"/>
              <a:t>is a good idea to introduce yourself to </a:t>
            </a:r>
            <a:r>
              <a:rPr lang="en-US" sz="1600" dirty="0" err="1"/>
              <a:t>Git</a:t>
            </a:r>
            <a:r>
              <a:rPr lang="en-US" sz="1600" dirty="0"/>
              <a:t> with your name and public email address before doing any operation. The easiest way to do so is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33399" y="1766891"/>
            <a:ext cx="6739345" cy="646331"/>
          </a:xfrm>
          <a:prstGeom prst="rect">
            <a:avLst/>
          </a:prstGeom>
          <a:solidFill>
            <a:srgbClr val="99FF99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"Your Name Comes Here" 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you@yourdomain.example.com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044" y="2859613"/>
            <a:ext cx="3654755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</a:rPr>
              <a:t>Importing a new project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43" y="3295666"/>
            <a:ext cx="8199437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45" y="4450928"/>
            <a:ext cx="7875587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1816" y="762000"/>
            <a:ext cx="266700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CC"/>
                </a:solidFill>
              </a:rPr>
              <a:t>DESCRIPTION</a:t>
            </a:r>
            <a:endParaRPr lang="en-US" sz="1400" dirty="0" smtClean="0">
              <a:solidFill>
                <a:srgbClr val="0000CC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91200" y="5374853"/>
            <a:ext cx="533400" cy="187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1816" y="762000"/>
            <a:ext cx="266700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Making changes</a:t>
            </a:r>
            <a:endParaRPr lang="en-US" sz="1400" dirty="0" smtClean="0">
              <a:solidFill>
                <a:srgbClr val="0000C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91200" y="5374853"/>
            <a:ext cx="533400" cy="187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6" y="1219200"/>
            <a:ext cx="8303925" cy="353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63886"/>
            <a:ext cx="8303925" cy="150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2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1816" y="762000"/>
            <a:ext cx="266700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Managing branches</a:t>
            </a:r>
            <a:endParaRPr lang="en-US" sz="1400" dirty="0" smtClean="0">
              <a:solidFill>
                <a:srgbClr val="0000CC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60839"/>
            <a:ext cx="8641700" cy="467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7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236</TotalTime>
  <Words>379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GitHub Repository</vt:lpstr>
      <vt:lpstr>Create a GitHub Account</vt:lpstr>
      <vt:lpstr>Software installation</vt:lpstr>
      <vt:lpstr>Git GUI and Git Bash</vt:lpstr>
      <vt:lpstr>Git GUI and Git Bash</vt:lpstr>
      <vt:lpstr>Git GUI and Git Bash</vt:lpstr>
      <vt:lpstr>Git tutorial</vt:lpstr>
      <vt:lpstr>Git tutorial</vt:lpstr>
      <vt:lpstr>Git tutorial</vt:lpstr>
      <vt:lpstr>Git tutorial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Repository</dc:title>
  <dc:creator>WNHKG0000</dc:creator>
  <cp:lastModifiedBy>WNHKG0000</cp:lastModifiedBy>
  <cp:revision>47</cp:revision>
  <dcterms:created xsi:type="dcterms:W3CDTF">2015-02-15T06:28:32Z</dcterms:created>
  <dcterms:modified xsi:type="dcterms:W3CDTF">2015-02-15T10:24:48Z</dcterms:modified>
</cp:coreProperties>
</file>