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2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8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7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1724">
                <a:lumMod val="100000"/>
                <a:alpha val="80000"/>
              </a:srgbClr>
            </a:gs>
            <a:gs pos="46000">
              <a:srgbClr val="0F1724">
                <a:alpha val="90000"/>
              </a:srgbClr>
            </a:gs>
            <a:gs pos="100000">
              <a:srgbClr val="0F172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7C2B-BD16-4745-BB5F-01E2B63D19A5}" type="datetimeFigureOut">
              <a:rPr lang="zh-CN" altLang="en-US" smtClean="0"/>
              <a:t>2017-09-21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E53-E960-44BC-ADDF-3B253C90D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3660" y="2136586"/>
            <a:ext cx="500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jQuery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9305" y="4696267"/>
            <a:ext cx="784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项目地址：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https://github.com/xiaofuyesnew/training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4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2345" cy="4736801"/>
          </a:xfrm>
        </p:spPr>
        <p:txBody>
          <a:bodyPr/>
          <a:lstStyle/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类（</a:t>
            </a:r>
            <a:r>
              <a:rPr lang="en-US" altLang="zh-CN" dirty="0" smtClean="0"/>
              <a:t>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37" y="2444436"/>
            <a:ext cx="5828000" cy="714401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37" y="3951516"/>
            <a:ext cx="5887129" cy="73132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37" y="5489262"/>
            <a:ext cx="5078713" cy="4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2345" cy="4736801"/>
          </a:xfrm>
        </p:spPr>
        <p:txBody>
          <a:bodyPr/>
          <a:lstStyle/>
          <a:p>
            <a:r>
              <a:rPr lang="zh-CN" altLang="en-US" dirty="0" smtClean="0"/>
              <a:t>类型（</a:t>
            </a:r>
            <a:r>
              <a:rPr lang="en-US" altLang="zh-CN" dirty="0" smtClean="0"/>
              <a:t>: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属性（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6" y="2286382"/>
            <a:ext cx="6301564" cy="106641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6" y="4003912"/>
            <a:ext cx="7620566" cy="6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在示例文件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当中选中第二个</a:t>
            </a:r>
            <a:r>
              <a:rPr lang="en-US" altLang="zh-CN" dirty="0" smtClean="0"/>
              <a:t>checkbox</a:t>
            </a:r>
            <a:r>
              <a:rPr lang="zh-CN" altLang="en-US" dirty="0"/>
              <a:t>最</a:t>
            </a:r>
            <a:r>
              <a:rPr lang="zh-CN" altLang="en-US" dirty="0" smtClean="0"/>
              <a:t>简单的方法是什么？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4081" y="2416244"/>
            <a:ext cx="336383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CN" altLang="en-US" sz="20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76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.on(‘click’)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.click()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直接使用区别并不大</a:t>
            </a:r>
            <a:endParaRPr lang="en-US" altLang="zh-CN" dirty="0" smtClean="0"/>
          </a:p>
          <a:p>
            <a:r>
              <a:rPr lang="zh-CN" altLang="en-US" dirty="0" smtClean="0"/>
              <a:t>但是对于异步加载的元素应该使用</a:t>
            </a:r>
            <a:r>
              <a:rPr lang="en-US" altLang="zh-CN" dirty="0" smtClean="0"/>
              <a:t>.on(‘click’)</a:t>
            </a:r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.click()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4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的样式处理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.hide()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.show()	</a:t>
            </a:r>
            <a:r>
              <a:rPr lang="zh-CN" altLang="en-US" dirty="0" smtClean="0"/>
              <a:t>相当于对元素的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样式进行操作</a:t>
            </a:r>
            <a:endParaRPr lang="en-US" altLang="zh-CN" dirty="0" smtClean="0"/>
          </a:p>
          <a:p>
            <a:r>
              <a:rPr lang="en-US" altLang="zh-CN" dirty="0" smtClean="0"/>
              <a:t>.append()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appendTo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.remove()</a:t>
            </a:r>
            <a:r>
              <a:rPr lang="en-US" altLang="zh-CN" dirty="0"/>
              <a:t>	</a:t>
            </a:r>
            <a:r>
              <a:rPr lang="zh-CN" altLang="en-US" dirty="0"/>
              <a:t>第一</a:t>
            </a:r>
            <a:r>
              <a:rPr lang="zh-CN" altLang="en-US" dirty="0" smtClean="0"/>
              <a:t>个添加、第二个被添加、第三个删除</a:t>
            </a:r>
            <a:endParaRPr lang="en-US" altLang="zh-CN" dirty="0" smtClean="0"/>
          </a:p>
          <a:p>
            <a:r>
              <a:rPr lang="en-US" altLang="zh-CN" dirty="0" smtClean="0"/>
              <a:t>.before()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.after()	</a:t>
            </a:r>
            <a:r>
              <a:rPr lang="zh-CN" altLang="en-US" dirty="0" smtClean="0"/>
              <a:t>在前面或者后面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en-US" altLang="zh-CN" dirty="0"/>
              <a:t>	</a:t>
            </a:r>
            <a:r>
              <a:rPr lang="zh-CN" altLang="en-US" dirty="0" smtClean="0"/>
              <a:t>提一下，你不要用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hasClass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addClass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removeClass</a:t>
            </a:r>
            <a:r>
              <a:rPr lang="en-US" altLang="zh-CN" dirty="0" smtClean="0"/>
              <a:t>()	</a:t>
            </a:r>
            <a:r>
              <a:rPr lang="zh-CN" altLang="en-US" dirty="0" smtClean="0"/>
              <a:t>需要对元素进行判断和样式预设绑定时使用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.prop()	</a:t>
            </a:r>
            <a:r>
              <a:rPr lang="zh-CN" altLang="en-US" dirty="0" smtClean="0"/>
              <a:t>前者对元素的一般属性进行配置，后者用于布尔型属性如</a:t>
            </a:r>
            <a:r>
              <a:rPr lang="en-US" altLang="zh-CN" dirty="0" smtClean="0"/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42606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在示例文件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当中，在两个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之间添加一个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，新增自定义属性</a:t>
            </a:r>
            <a:r>
              <a:rPr lang="en-US" altLang="zh-CN" dirty="0" smtClean="0"/>
              <a:t>data-self</a:t>
            </a:r>
            <a:r>
              <a:rPr lang="zh-CN" altLang="en-US" dirty="0" smtClean="0"/>
              <a:t>，使它的值为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，当点击它为选中状态后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秒，从文档中删除。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414081" y="3006864"/>
            <a:ext cx="336383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zh-CN" altLang="en-US" sz="20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8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466"/>
            <a:ext cx="9594501" cy="38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星空">
      <a:dk1>
        <a:srgbClr val="949494"/>
      </a:dk1>
      <a:lt1>
        <a:srgbClr val="949494"/>
      </a:lt1>
      <a:dk2>
        <a:srgbClr val="262626"/>
      </a:dk2>
      <a:lt2>
        <a:srgbClr val="DBDBDB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星空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146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微软雅黑 Light</vt:lpstr>
      <vt:lpstr>Arial</vt:lpstr>
      <vt:lpstr>Arial Black</vt:lpstr>
      <vt:lpstr>Office 主题​​</vt:lpstr>
      <vt:lpstr>PowerPoint 演示文稿</vt:lpstr>
      <vt:lpstr>选择器的种类</vt:lpstr>
      <vt:lpstr>选择器的种类</vt:lpstr>
      <vt:lpstr>思考</vt:lpstr>
      <vt:lpstr>.on(‘click’)和.click()的区别</vt:lpstr>
      <vt:lpstr>jQuery的样式处理</vt:lpstr>
      <vt:lpstr>思考</vt:lpstr>
      <vt:lpstr>参考答案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黄河水</dc:creator>
  <cp:lastModifiedBy>黄河水</cp:lastModifiedBy>
  <cp:revision>18</cp:revision>
  <dcterms:created xsi:type="dcterms:W3CDTF">2017-09-20T03:16:06Z</dcterms:created>
  <dcterms:modified xsi:type="dcterms:W3CDTF">2017-09-21T03:53:35Z</dcterms:modified>
</cp:coreProperties>
</file>