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2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8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7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1724">
                <a:lumMod val="100000"/>
                <a:alpha val="80000"/>
              </a:srgbClr>
            </a:gs>
            <a:gs pos="46000">
              <a:srgbClr val="0F1724">
                <a:alpha val="90000"/>
              </a:srgbClr>
            </a:gs>
            <a:gs pos="100000">
              <a:srgbClr val="0F172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7C2B-BD16-4745-BB5F-01E2B63D19A5}" type="datetimeFigureOut">
              <a:rPr lang="zh-CN" altLang="en-US" smtClean="0"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3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6.xml"/><Relationship Id="rId5" Type="http://schemas.openxmlformats.org/officeDocument/2006/relationships/image" Target="../media/image5.png"/><Relationship Id="rId4" Type="http://schemas.microsoft.com/office/2011/relationships/webextension" Target="../webextensions/webextension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3660" y="2136586"/>
            <a:ext cx="500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jQuery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9305" y="4696267"/>
            <a:ext cx="784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项目地址：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https://github.com/xiaofuyesnew/training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4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2345" cy="4736801"/>
          </a:xfrm>
        </p:spPr>
        <p:txBody>
          <a:bodyPr/>
          <a:lstStyle/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类（</a:t>
            </a:r>
            <a:r>
              <a:rPr lang="en-US" altLang="zh-CN" dirty="0" smtClean="0"/>
              <a:t>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587554"/>
                  </p:ext>
                </p:extLst>
              </p:nvPr>
            </p:nvGraphicFramePr>
            <p:xfrm>
              <a:off x="1111828" y="2552701"/>
              <a:ext cx="5316681" cy="5091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828" y="2552701"/>
                <a:ext cx="5316681" cy="50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加载项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04488"/>
                  </p:ext>
                </p:extLst>
              </p:nvPr>
            </p:nvGraphicFramePr>
            <p:xfrm>
              <a:off x="1111827" y="4048409"/>
              <a:ext cx="5316682" cy="5091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加载项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827" y="4048409"/>
                <a:ext cx="5316682" cy="50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加载项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31370"/>
                  </p:ext>
                </p:extLst>
              </p:nvPr>
            </p:nvGraphicFramePr>
            <p:xfrm>
              <a:off x="1111827" y="5544117"/>
              <a:ext cx="6231082" cy="304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加载项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1827" y="5544117"/>
                <a:ext cx="6231082" cy="3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19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2345" cy="4736801"/>
          </a:xfrm>
        </p:spPr>
        <p:txBody>
          <a:bodyPr/>
          <a:lstStyle/>
          <a:p>
            <a:r>
              <a:rPr lang="zh-CN" altLang="en-US" dirty="0" smtClean="0"/>
              <a:t>类型（</a:t>
            </a:r>
            <a:r>
              <a:rPr lang="en-US" altLang="zh-CN" dirty="0" smtClean="0"/>
              <a:t>: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属性（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Code Presenter Pro"/>
              <p:cNvGraphicFramePr>
                <a:graphicFrameLocks noGrp="1"/>
              </p:cNvGraphicFramePr>
              <p:nvPr/>
            </p:nvGraphicFramePr>
            <p:xfrm>
              <a:off x="1111828" y="2552701"/>
              <a:ext cx="5316681" cy="5091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828" y="2552701"/>
                <a:ext cx="5316681" cy="50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加载项 4" title="Code Presenter Pro"/>
              <p:cNvGraphicFramePr>
                <a:graphicFrameLocks noGrp="1"/>
              </p:cNvGraphicFramePr>
              <p:nvPr/>
            </p:nvGraphicFramePr>
            <p:xfrm>
              <a:off x="1111827" y="4048409"/>
              <a:ext cx="5316682" cy="5091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加载项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827" y="4048409"/>
                <a:ext cx="5316682" cy="50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加载项 5" title="Code Presenter Pro"/>
              <p:cNvGraphicFramePr>
                <a:graphicFrameLocks noGrp="1"/>
              </p:cNvGraphicFramePr>
              <p:nvPr/>
            </p:nvGraphicFramePr>
            <p:xfrm>
              <a:off x="1111827" y="5544117"/>
              <a:ext cx="6231082" cy="304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加载项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1827" y="5544117"/>
                <a:ext cx="6231082" cy="3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01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星空">
      <a:dk1>
        <a:srgbClr val="949494"/>
      </a:dk1>
      <a:lt1>
        <a:srgbClr val="949494"/>
      </a:lt1>
      <a:dk2>
        <a:srgbClr val="262626"/>
      </a:dk2>
      <a:lt2>
        <a:srgbClr val="DBDBDB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星空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8A1E157E-0E0E-4316-8C5F-F25763A0C561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$('p')   //选择页面上所有的p标签\n$('ul li')    //选择所有ul标签下的li标签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93ECB7A-8464-4329-A1B8-90AB937489FC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$('.red')   //选择页面上所有类名为red的标签\n$('p.red')    //选择所有拥有red类的p标签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BC622FC-DA4B-4244-92D9-2909F9FD1E53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$('.red')   //选择页面上所有类名为red的标签\n$('p.red')    //选择所有拥有red类的p标签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B3764D6-F701-46DC-9820-AEF9C4E9D8A9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$('p')   //选择页面上所有的p标签\n$('ul li')    //选择所有ul标签下的li标签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F7F398C-F63A-4620-86FA-D201693C1BAF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$('.red')   //选择页面上所有类名为red的标签\n$('p.red')    //选择所有拥有red类的p标签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8E7E9B1-F2AA-4423-9597-F80D0E05075B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$('.red')   //选择页面上所有类名为red的标签\n$('p.red')    //选择所有拥有red类的p标签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40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微软雅黑 Light</vt:lpstr>
      <vt:lpstr>Arial</vt:lpstr>
      <vt:lpstr>Arial Black</vt:lpstr>
      <vt:lpstr>Office 主题​​</vt:lpstr>
      <vt:lpstr>PowerPoint 演示文稿</vt:lpstr>
      <vt:lpstr>选择器的种类</vt:lpstr>
      <vt:lpstr>选择器的种类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黄河水</dc:creator>
  <cp:lastModifiedBy>黄河水</cp:lastModifiedBy>
  <cp:revision>9</cp:revision>
  <dcterms:created xsi:type="dcterms:W3CDTF">2017-09-20T03:16:06Z</dcterms:created>
  <dcterms:modified xsi:type="dcterms:W3CDTF">2017-09-20T08:15:29Z</dcterms:modified>
</cp:coreProperties>
</file>