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4507"/>
  </p:normalViewPr>
  <p:slideViewPr>
    <p:cSldViewPr snapToGrid="0" snapToObjects="1">
      <p:cViewPr varScale="1">
        <p:scale>
          <a:sx n="148" d="100"/>
          <a:sy n="14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4651E-BD0B-D749-93F1-CB939649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5A49CE-7C27-A346-A18C-42C4D49D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096DE-018D-6148-BB40-B8D7F363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4AA82-1440-A84D-AD42-A7FE818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E2567-7CE6-7746-92C8-AC942AC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1A0C3-D555-914F-83DE-97C7C3C3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F9252-0FB9-4547-BB78-1F45F414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2E57E-90B7-1642-8452-496B1F5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68B1E-E0D1-EE46-8738-9C6F1D19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57E2-F147-FA40-9CCD-ED49D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3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C4CD86-7676-6B4A-99C6-3F21B8B5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16F68F-5E9B-3B46-9C43-45BEF18F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0A27D-7E71-FD48-BCE6-B5F1EE7F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4B004-102C-A641-81BF-BADD589E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225DD-86BE-BD44-8535-B9D8149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88AF1-0D97-C246-A810-E784DB4A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0CDF3E-1772-3F4B-9FCF-4A89476D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95D0E-A173-CE4A-A609-7A019166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59666-C495-D642-9213-0EFE12B8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F587B-42C7-9547-8BB4-802DB65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AE3F0-1385-4A4F-8C5D-E8AFD580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5D3AE-82FC-924D-8518-E8566119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3CF14-1EA7-DA4D-AF1D-08C5EB85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7A565-8699-5940-BC8C-F0D04368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FE727-60A9-4740-B46F-F253A97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5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04DAB-12DF-C146-B722-29011806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8A744-C357-7849-8F45-2488943B1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1912B9-69DA-D547-A6AE-39938AF2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713A7-8C50-EA4E-9C57-620D2BAC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A6DBC-3677-0246-8931-2F37918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14796-1340-6B49-AC20-BE9A60B4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FDF7F-4CED-B24D-8EF2-4DD67AC0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A6AA2-5F99-9243-8B01-ED54DC9F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142F6-1BAA-9440-BBF8-6078B587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A37820-507F-2C40-80C8-6DAE47E88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75590B-2A76-5B4F-9529-B4EBADED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CF9E44-CEF4-5744-8C5F-8C8B4D4C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EE34F5-2D23-7841-9296-EC952B09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056CF8-A7A3-6A4E-815E-49715D57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2D54F-8FB5-1F48-9D51-00900221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CBE173-BD87-6947-9E4E-1BE63770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B76EC1-3D49-E348-A0F4-1A4BBE7D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319C81-4286-3247-A5CF-181CA132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15FEFB-C8B1-D042-ACB6-7424FFFD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7F399F-AA5A-3343-BF77-1304CAE0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9F7D1C-8A0D-094E-8EDB-2B9B1A01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258DF-E4D1-4C42-B592-CC9E324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93D11-2E26-0947-9077-1A8AE44B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6A721-131D-1E43-B1B7-8F9D722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E4EB99-EA43-2E45-87E7-AEB6B1D4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02CF5C-0F5F-2F44-BB84-418B3602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40ADD-FDAE-7B40-AEEB-063EFF14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89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BDEA2-25C7-EA4F-A53D-0812436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F22517-D793-1F4B-B766-2EA83599B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E831-6E4F-9D40-9495-B3926B08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5888E5-DCC2-5347-BE74-79087EFA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85679-D516-4F49-B38B-B1DE888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67A111-546F-9C45-9E87-7096678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27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36EE0-D97E-5848-85E0-61DBE194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CC1C4-DDD6-4245-B3DE-BABFD3D0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E0D54-DD79-DE48-A882-542189220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07D1-DC44-E94E-8A23-0BE172D674D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E50BD-17A6-AC40-966A-22D9D06F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D6A8-EFE3-BD43-8202-5D543469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796C-38AE-2F41-A5A1-6D2C0EF79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4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4144DF8-C59F-6448-AAEC-ED15B7C9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9" y="860202"/>
            <a:ext cx="609600" cy="609600"/>
          </a:xfrm>
          <a:prstGeom prst="rect">
            <a:avLst/>
          </a:prstGeom>
        </p:spPr>
      </p:pic>
      <p:sp>
        <p:nvSpPr>
          <p:cNvPr id="27" name="上下矢印 26">
            <a:extLst>
              <a:ext uri="{FF2B5EF4-FFF2-40B4-BE49-F238E27FC236}">
                <a16:creationId xmlns:a16="http://schemas.microsoft.com/office/drawing/2014/main" id="{83483D93-93E6-8D45-8519-2B965BE8E497}"/>
              </a:ext>
            </a:extLst>
          </p:cNvPr>
          <p:cNvSpPr/>
          <p:nvPr/>
        </p:nvSpPr>
        <p:spPr>
          <a:xfrm>
            <a:off x="6469594" y="1358004"/>
            <a:ext cx="351040" cy="478003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C281EED-60A1-014D-AC5C-9F9B31AB9757}"/>
              </a:ext>
            </a:extLst>
          </p:cNvPr>
          <p:cNvGrpSpPr/>
          <p:nvPr/>
        </p:nvGrpSpPr>
        <p:grpSpPr>
          <a:xfrm>
            <a:off x="6008523" y="1872077"/>
            <a:ext cx="1336077" cy="597488"/>
            <a:chOff x="5717867" y="1359583"/>
            <a:chExt cx="1336077" cy="59748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EE4E9E5-4757-AE43-BE1D-A880B124A0A9}"/>
                </a:ext>
              </a:extLst>
            </p:cNvPr>
            <p:cNvGrpSpPr/>
            <p:nvPr/>
          </p:nvGrpSpPr>
          <p:grpSpPr>
            <a:xfrm>
              <a:off x="5717867" y="1359583"/>
              <a:ext cx="1336075" cy="382957"/>
              <a:chOff x="3717420" y="1333144"/>
              <a:chExt cx="719984" cy="382957"/>
            </a:xfrm>
          </p:grpSpPr>
          <p:sp>
            <p:nvSpPr>
              <p:cNvPr id="11" name="上矢印 10">
                <a:extLst>
                  <a:ext uri="{FF2B5EF4-FFF2-40B4-BE49-F238E27FC236}">
                    <a16:creationId xmlns:a16="http://schemas.microsoft.com/office/drawing/2014/main" id="{4E888A39-8005-354D-A598-AE16529DFC6E}"/>
                  </a:ext>
                </a:extLst>
              </p:cNvPr>
              <p:cNvSpPr/>
              <p:nvPr/>
            </p:nvSpPr>
            <p:spPr>
              <a:xfrm>
                <a:off x="3879791" y="1384787"/>
                <a:ext cx="136732" cy="188008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下矢印 11">
                <a:extLst>
                  <a:ext uri="{FF2B5EF4-FFF2-40B4-BE49-F238E27FC236}">
                    <a16:creationId xmlns:a16="http://schemas.microsoft.com/office/drawing/2014/main" id="{11EF47FF-7088-2A43-A607-E91DB602B0C4}"/>
                  </a:ext>
                </a:extLst>
              </p:cNvPr>
              <p:cNvSpPr/>
              <p:nvPr/>
            </p:nvSpPr>
            <p:spPr>
              <a:xfrm>
                <a:off x="3777241" y="1478791"/>
                <a:ext cx="136732" cy="1880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0960EDF4-C386-2A44-93E3-112F7E8A0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4022445" y="1402941"/>
                <a:ext cx="320171" cy="306149"/>
              </a:xfrm>
              <a:prstGeom prst="rect">
                <a:avLst/>
              </a:prstGeom>
            </p:spPr>
          </p:pic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319D69F5-BA17-D04F-9121-AB50FA8AB668}"/>
                  </a:ext>
                </a:extLst>
              </p:cNvPr>
              <p:cNvSpPr/>
              <p:nvPr/>
            </p:nvSpPr>
            <p:spPr>
              <a:xfrm>
                <a:off x="3717420" y="1333144"/>
                <a:ext cx="719984" cy="382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D49B211-0E8C-5147-8F98-337F59DE9CF5}"/>
                </a:ext>
              </a:extLst>
            </p:cNvPr>
            <p:cNvSpPr txBox="1"/>
            <p:nvPr/>
          </p:nvSpPr>
          <p:spPr>
            <a:xfrm>
              <a:off x="5717868" y="1742540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DataBusCtl</a:t>
              </a:r>
              <a:endParaRPr kumimoji="1" lang="ja-JP" altLang="en-US" sz="800"/>
            </a:p>
          </p:txBody>
        </p:sp>
      </p:grp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760B7AAE-4CEE-DE43-B90F-8084A0C1900A}"/>
              </a:ext>
            </a:extLst>
          </p:cNvPr>
          <p:cNvSpPr/>
          <p:nvPr/>
        </p:nvSpPr>
        <p:spPr>
          <a:xfrm>
            <a:off x="5756411" y="3033442"/>
            <a:ext cx="934394" cy="204720"/>
          </a:xfrm>
          <a:prstGeom prst="flowChartAlternate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Start</a:t>
            </a:r>
            <a:endParaRPr kumimoji="1" lang="ja-JP" altLang="en-US" sz="1000"/>
          </a:p>
        </p:txBody>
      </p:sp>
      <p:sp>
        <p:nvSpPr>
          <p:cNvPr id="33" name="フローチャート: 定義済み処理 32">
            <a:extLst>
              <a:ext uri="{FF2B5EF4-FFF2-40B4-BE49-F238E27FC236}">
                <a16:creationId xmlns:a16="http://schemas.microsoft.com/office/drawing/2014/main" id="{3C8652D4-B2F2-A44E-9913-6D5F77D4F362}"/>
              </a:ext>
            </a:extLst>
          </p:cNvPr>
          <p:cNvSpPr/>
          <p:nvPr/>
        </p:nvSpPr>
        <p:spPr>
          <a:xfrm>
            <a:off x="5601738" y="3536022"/>
            <a:ext cx="1241659" cy="288758"/>
          </a:xfrm>
          <a:prstGeom prst="flowChartPredefined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dk1"/>
                </a:solidFill>
              </a:rPr>
              <a:t>部品</a:t>
            </a:r>
            <a:r>
              <a:rPr lang="en-US" altLang="ja-JP" sz="1000" dirty="0">
                <a:solidFill>
                  <a:schemeClr val="dk1"/>
                </a:solidFill>
              </a:rPr>
              <a:t>A</a:t>
            </a:r>
            <a:endParaRPr lang="ja-JP" altLang="en-US" sz="1000">
              <a:solidFill>
                <a:schemeClr val="dk1"/>
              </a:solidFill>
            </a:endParaRPr>
          </a:p>
        </p:txBody>
      </p:sp>
      <p:sp>
        <p:nvSpPr>
          <p:cNvPr id="34" name="フローチャート: 定義済み処理 33">
            <a:extLst>
              <a:ext uri="{FF2B5EF4-FFF2-40B4-BE49-F238E27FC236}">
                <a16:creationId xmlns:a16="http://schemas.microsoft.com/office/drawing/2014/main" id="{459629FC-907B-3445-82AD-15733199DBA5}"/>
              </a:ext>
            </a:extLst>
          </p:cNvPr>
          <p:cNvSpPr/>
          <p:nvPr/>
        </p:nvSpPr>
        <p:spPr>
          <a:xfrm>
            <a:off x="6371574" y="5066987"/>
            <a:ext cx="1241659" cy="288758"/>
          </a:xfrm>
          <a:prstGeom prst="flowChartPredefined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部品</a:t>
            </a:r>
            <a:r>
              <a:rPr lang="en-US" altLang="ja-JP" sz="1000" dirty="0"/>
              <a:t>B</a:t>
            </a:r>
            <a:endParaRPr lang="ja-JP" altLang="en-US" sz="1000">
              <a:solidFill>
                <a:schemeClr val="dk1"/>
              </a:solidFill>
            </a:endParaRPr>
          </a:p>
        </p:txBody>
      </p:sp>
      <p:sp>
        <p:nvSpPr>
          <p:cNvPr id="35" name="フローチャート: 定義済み処理 34">
            <a:extLst>
              <a:ext uri="{FF2B5EF4-FFF2-40B4-BE49-F238E27FC236}">
                <a16:creationId xmlns:a16="http://schemas.microsoft.com/office/drawing/2014/main" id="{028C936F-99BD-184F-89A1-5D558DCC5862}"/>
              </a:ext>
            </a:extLst>
          </p:cNvPr>
          <p:cNvSpPr/>
          <p:nvPr/>
        </p:nvSpPr>
        <p:spPr>
          <a:xfrm>
            <a:off x="4759325" y="5066987"/>
            <a:ext cx="1241659" cy="288758"/>
          </a:xfrm>
          <a:prstGeom prst="flowChartPredefined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部品</a:t>
            </a:r>
            <a:r>
              <a:rPr lang="en-US" altLang="ja-JP" sz="1000" dirty="0"/>
              <a:t>C</a:t>
            </a:r>
            <a:endParaRPr lang="ja-JP" altLang="en-US" sz="1000">
              <a:solidFill>
                <a:schemeClr val="dk1"/>
              </a:solidFill>
            </a:endParaRPr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8DFD378-1D85-5842-B986-B3F7AD17192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rot="5400000">
            <a:off x="6074158" y="3386572"/>
            <a:ext cx="297860" cy="1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D44109F4-BB32-E344-91A7-F05C9EBC525F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16200000" flipH="1">
            <a:off x="5979134" y="4068213"/>
            <a:ext cx="4868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ひし形 39">
            <a:extLst>
              <a:ext uri="{FF2B5EF4-FFF2-40B4-BE49-F238E27FC236}">
                <a16:creationId xmlns:a16="http://schemas.microsoft.com/office/drawing/2014/main" id="{0880A783-8E6E-0C4D-98FD-30D43136F6F1}"/>
              </a:ext>
            </a:extLst>
          </p:cNvPr>
          <p:cNvSpPr/>
          <p:nvPr/>
        </p:nvSpPr>
        <p:spPr>
          <a:xfrm>
            <a:off x="5945040" y="4311648"/>
            <a:ext cx="555057" cy="288758"/>
          </a:xfrm>
          <a:prstGeom prst="diamond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00">
              <a:solidFill>
                <a:schemeClr val="dk1"/>
              </a:solidFill>
            </a:endParaRPr>
          </a:p>
        </p:txBody>
      </p:sp>
      <p:sp>
        <p:nvSpPr>
          <p:cNvPr id="43" name="線吹き出し 2 (枠付き) 42">
            <a:extLst>
              <a:ext uri="{FF2B5EF4-FFF2-40B4-BE49-F238E27FC236}">
                <a16:creationId xmlns:a16="http://schemas.microsoft.com/office/drawing/2014/main" id="{C957D8DF-4657-6C44-9B72-CA90BE6FA333}"/>
              </a:ext>
            </a:extLst>
          </p:cNvPr>
          <p:cNvSpPr/>
          <p:nvPr/>
        </p:nvSpPr>
        <p:spPr>
          <a:xfrm>
            <a:off x="6676562" y="4064931"/>
            <a:ext cx="555057" cy="2887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990"/>
              <a:gd name="adj6" fmla="val -6184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dk1"/>
                </a:solidFill>
              </a:rPr>
              <a:t>判定</a:t>
            </a:r>
          </a:p>
        </p:txBody>
      </p: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D7EC9934-4779-C846-954E-640EEC9D662B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>
            <a:off x="6500097" y="4456027"/>
            <a:ext cx="492307" cy="61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39D2805A-D34A-1845-8CD9-3B54D98E32B6}"/>
              </a:ext>
            </a:extLst>
          </p:cNvPr>
          <p:cNvCxnSpPr>
            <a:cxnSpLocks/>
            <a:stCxn id="40" idx="1"/>
            <a:endCxn id="35" idx="0"/>
          </p:cNvCxnSpPr>
          <p:nvPr/>
        </p:nvCxnSpPr>
        <p:spPr>
          <a:xfrm rot="10800000" flipV="1">
            <a:off x="5380156" y="4456027"/>
            <a:ext cx="564885" cy="61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BA006B42-D8FF-7848-8054-157DCAEC4F1D}"/>
              </a:ext>
            </a:extLst>
          </p:cNvPr>
          <p:cNvSpPr/>
          <p:nvPr/>
        </p:nvSpPr>
        <p:spPr>
          <a:xfrm>
            <a:off x="5746345" y="6379284"/>
            <a:ext cx="934394" cy="204720"/>
          </a:xfrm>
          <a:prstGeom prst="flowChartAlternate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End</a:t>
            </a:r>
            <a:endParaRPr kumimoji="1" lang="ja-JP" altLang="en-US" sz="10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9B3D79A-E92F-924C-A94E-B0E3BADCA60B}"/>
              </a:ext>
            </a:extLst>
          </p:cNvPr>
          <p:cNvSpPr txBox="1"/>
          <p:nvPr/>
        </p:nvSpPr>
        <p:spPr>
          <a:xfrm>
            <a:off x="6954091" y="4600406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Yes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B293039-3ACE-6B41-9B9E-B63CF7C9E844}"/>
              </a:ext>
            </a:extLst>
          </p:cNvPr>
          <p:cNvSpPr txBox="1"/>
          <p:nvPr/>
        </p:nvSpPr>
        <p:spPr>
          <a:xfrm>
            <a:off x="5046657" y="459331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No</a:t>
            </a:r>
            <a:endParaRPr kumimoji="1" lang="ja-JP" altLang="en-US" sz="1050"/>
          </a:p>
        </p:txBody>
      </p: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B060AF38-30E2-8B4C-BEC8-97784609DFF2}"/>
              </a:ext>
            </a:extLst>
          </p:cNvPr>
          <p:cNvCxnSpPr>
            <a:cxnSpLocks/>
            <a:stCxn id="34" idx="2"/>
            <a:endCxn id="58" idx="0"/>
          </p:cNvCxnSpPr>
          <p:nvPr/>
        </p:nvCxnSpPr>
        <p:spPr>
          <a:xfrm rot="5400000">
            <a:off x="6091204" y="5478083"/>
            <a:ext cx="1023539" cy="778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9E1F46-063E-3B4B-979E-E89599777672}"/>
              </a:ext>
            </a:extLst>
          </p:cNvPr>
          <p:cNvCxnSpPr>
            <a:cxnSpLocks/>
            <a:stCxn id="35" idx="2"/>
            <a:endCxn id="58" idx="1"/>
          </p:cNvCxnSpPr>
          <p:nvPr/>
        </p:nvCxnSpPr>
        <p:spPr>
          <a:xfrm rot="16200000" flipH="1">
            <a:off x="5000301" y="5735599"/>
            <a:ext cx="1125899" cy="36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>
            <a:extLst>
              <a:ext uri="{FF2B5EF4-FFF2-40B4-BE49-F238E27FC236}">
                <a16:creationId xmlns:a16="http://schemas.microsoft.com/office/drawing/2014/main" id="{4E0A183E-72E4-4647-9678-3DACB36187DA}"/>
              </a:ext>
            </a:extLst>
          </p:cNvPr>
          <p:cNvCxnSpPr>
            <a:stCxn id="29" idx="1"/>
            <a:endCxn id="33" idx="1"/>
          </p:cNvCxnSpPr>
          <p:nvPr/>
        </p:nvCxnSpPr>
        <p:spPr>
          <a:xfrm rot="10800000" flipV="1">
            <a:off x="5601738" y="2362299"/>
            <a:ext cx="406786" cy="1318101"/>
          </a:xfrm>
          <a:prstGeom prst="curvedConnector3">
            <a:avLst>
              <a:gd name="adj1" fmla="val 156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線コネクタ 75">
            <a:extLst>
              <a:ext uri="{FF2B5EF4-FFF2-40B4-BE49-F238E27FC236}">
                <a16:creationId xmlns:a16="http://schemas.microsoft.com/office/drawing/2014/main" id="{1FF5F8D4-D0C6-6848-898C-1D2B45F5DB16}"/>
              </a:ext>
            </a:extLst>
          </p:cNvPr>
          <p:cNvCxnSpPr>
            <a:cxnSpLocks/>
            <a:stCxn id="29" idx="1"/>
            <a:endCxn id="35" idx="1"/>
          </p:cNvCxnSpPr>
          <p:nvPr/>
        </p:nvCxnSpPr>
        <p:spPr>
          <a:xfrm rot="10800000" flipV="1">
            <a:off x="4759326" y="2362300"/>
            <a:ext cx="1249199" cy="2849066"/>
          </a:xfrm>
          <a:prstGeom prst="curvedConnector3">
            <a:avLst>
              <a:gd name="adj1" fmla="val 118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>
            <a:extLst>
              <a:ext uri="{FF2B5EF4-FFF2-40B4-BE49-F238E27FC236}">
                <a16:creationId xmlns:a16="http://schemas.microsoft.com/office/drawing/2014/main" id="{DB18BC3C-A812-E044-B6FE-C5BD1C65B57E}"/>
              </a:ext>
            </a:extLst>
          </p:cNvPr>
          <p:cNvCxnSpPr>
            <a:cxnSpLocks/>
            <a:stCxn id="14" idx="3"/>
            <a:endCxn id="34" idx="3"/>
          </p:cNvCxnSpPr>
          <p:nvPr/>
        </p:nvCxnSpPr>
        <p:spPr>
          <a:xfrm>
            <a:off x="7344598" y="2063556"/>
            <a:ext cx="268635" cy="3147810"/>
          </a:xfrm>
          <a:prstGeom prst="curvedConnector3">
            <a:avLst>
              <a:gd name="adj1" fmla="val 31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線コネクタ 81">
            <a:extLst>
              <a:ext uri="{FF2B5EF4-FFF2-40B4-BE49-F238E27FC236}">
                <a16:creationId xmlns:a16="http://schemas.microsoft.com/office/drawing/2014/main" id="{C30A1096-0363-5B4C-8C70-D681686B3B04}"/>
              </a:ext>
            </a:extLst>
          </p:cNvPr>
          <p:cNvCxnSpPr>
            <a:cxnSpLocks/>
            <a:stCxn id="33" idx="3"/>
            <a:endCxn id="29" idx="3"/>
          </p:cNvCxnSpPr>
          <p:nvPr/>
        </p:nvCxnSpPr>
        <p:spPr>
          <a:xfrm flipV="1">
            <a:off x="6843397" y="2362300"/>
            <a:ext cx="501203" cy="1318101"/>
          </a:xfrm>
          <a:prstGeom prst="curvedConnector3">
            <a:avLst>
              <a:gd name="adj1" fmla="val 1456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複数書類 72">
            <a:extLst>
              <a:ext uri="{FF2B5EF4-FFF2-40B4-BE49-F238E27FC236}">
                <a16:creationId xmlns:a16="http://schemas.microsoft.com/office/drawing/2014/main" id="{2F449FDB-F409-0A45-B6FF-232780333FC3}"/>
              </a:ext>
            </a:extLst>
          </p:cNvPr>
          <p:cNvSpPr/>
          <p:nvPr/>
        </p:nvSpPr>
        <p:spPr>
          <a:xfrm>
            <a:off x="6973669" y="3146086"/>
            <a:ext cx="639564" cy="36297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A</a:t>
            </a:r>
            <a:r>
              <a:rPr kumimoji="1" lang="ja-JP" altLang="en-US" sz="800">
                <a:solidFill>
                  <a:schemeClr val="tx1"/>
                </a:solidFill>
              </a:rPr>
              <a:t>　</a:t>
            </a:r>
            <a:r>
              <a:rPr kumimoji="1" lang="en-US" altLang="ja-JP" sz="800" dirty="0">
                <a:solidFill>
                  <a:schemeClr val="tx1"/>
                </a:solidFill>
              </a:rPr>
              <a:t>Out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86" name="曲線コネクタ 85">
            <a:extLst>
              <a:ext uri="{FF2B5EF4-FFF2-40B4-BE49-F238E27FC236}">
                <a16:creationId xmlns:a16="http://schemas.microsoft.com/office/drawing/2014/main" id="{1649D120-E50F-7F4A-933E-BD96FF011441}"/>
              </a:ext>
            </a:extLst>
          </p:cNvPr>
          <p:cNvCxnSpPr>
            <a:cxnSpLocks/>
            <a:stCxn id="34" idx="2"/>
            <a:endCxn id="29" idx="3"/>
          </p:cNvCxnSpPr>
          <p:nvPr/>
        </p:nvCxnSpPr>
        <p:spPr>
          <a:xfrm rot="5400000" flipH="1" flipV="1">
            <a:off x="5671779" y="3682925"/>
            <a:ext cx="2993445" cy="352196"/>
          </a:xfrm>
          <a:prstGeom prst="curvedConnector4">
            <a:avLst>
              <a:gd name="adj1" fmla="val -7637"/>
              <a:gd name="adj2" fmla="val 4503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複数書類 71">
            <a:extLst>
              <a:ext uri="{FF2B5EF4-FFF2-40B4-BE49-F238E27FC236}">
                <a16:creationId xmlns:a16="http://schemas.microsoft.com/office/drawing/2014/main" id="{84B81836-D952-8D49-B199-73928D7331D7}"/>
              </a:ext>
            </a:extLst>
          </p:cNvPr>
          <p:cNvSpPr/>
          <p:nvPr/>
        </p:nvSpPr>
        <p:spPr>
          <a:xfrm>
            <a:off x="8277277" y="4017831"/>
            <a:ext cx="639564" cy="382958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B</a:t>
            </a:r>
            <a:r>
              <a:rPr lang="ja-JP" altLang="en-US" sz="800">
                <a:solidFill>
                  <a:schemeClr val="tx1"/>
                </a:solidFill>
              </a:rPr>
              <a:t>　</a:t>
            </a:r>
            <a:r>
              <a:rPr lang="en-US" altLang="ja-JP" sz="800" dirty="0">
                <a:solidFill>
                  <a:schemeClr val="tx1"/>
                </a:solidFill>
              </a:rPr>
              <a:t>Out</a:t>
            </a:r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04756AC-EB09-494B-A87C-64F42A99D85C}"/>
              </a:ext>
            </a:extLst>
          </p:cNvPr>
          <p:cNvSpPr/>
          <p:nvPr/>
        </p:nvSpPr>
        <p:spPr>
          <a:xfrm>
            <a:off x="8340274" y="6272046"/>
            <a:ext cx="849715" cy="382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Flow</a:t>
            </a:r>
            <a:r>
              <a:rPr kumimoji="1" lang="ja-JP" altLang="en-US" sz="1000"/>
              <a:t>定義</a:t>
            </a:r>
            <a:endParaRPr kumimoji="1" lang="en-US" altLang="ja-JP" sz="1000" dirty="0"/>
          </a:p>
          <a:p>
            <a:pPr algn="ctr"/>
            <a:r>
              <a:rPr lang="ja-JP" altLang="en-US" sz="1000"/>
              <a:t>（</a:t>
            </a:r>
            <a:r>
              <a:rPr lang="en-US" altLang="ja-JP" sz="1000" dirty="0"/>
              <a:t>JSON</a:t>
            </a:r>
            <a:r>
              <a:rPr lang="ja-JP" altLang="en-US" sz="1000"/>
              <a:t>）</a:t>
            </a:r>
            <a:endParaRPr kumimoji="1" lang="ja-JP" altLang="en-US" sz="100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3D4DB1F-C47A-6F44-A3A4-34936997CE4C}"/>
              </a:ext>
            </a:extLst>
          </p:cNvPr>
          <p:cNvSpPr/>
          <p:nvPr/>
        </p:nvSpPr>
        <p:spPr>
          <a:xfrm>
            <a:off x="4172393" y="2638677"/>
            <a:ext cx="5017596" cy="4016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CEABBC3-D459-C34A-AEB0-A340DB2C8627}"/>
              </a:ext>
            </a:extLst>
          </p:cNvPr>
          <p:cNvGrpSpPr/>
          <p:nvPr/>
        </p:nvGrpSpPr>
        <p:grpSpPr>
          <a:xfrm>
            <a:off x="2979170" y="1946551"/>
            <a:ext cx="999125" cy="924822"/>
            <a:chOff x="2621351" y="2114328"/>
            <a:chExt cx="999125" cy="924822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1246D3DE-81A3-3346-9E25-AA089F35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666238" y="2114328"/>
              <a:ext cx="909100" cy="761896"/>
            </a:xfrm>
            <a:prstGeom prst="rect">
              <a:avLst/>
            </a:prstGeom>
          </p:spPr>
        </p:pic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CD8C82EE-5A6A-674F-B9F6-973CEBE8FA2F}"/>
                </a:ext>
              </a:extLst>
            </p:cNvPr>
            <p:cNvSpPr txBox="1"/>
            <p:nvPr/>
          </p:nvSpPr>
          <p:spPr>
            <a:xfrm>
              <a:off x="2621351" y="2824619"/>
              <a:ext cx="999125" cy="2145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Flow</a:t>
              </a:r>
              <a:r>
                <a:rPr kumimoji="1" lang="ja-JP" altLang="en-US" sz="800"/>
                <a:t>　</a:t>
              </a:r>
              <a:r>
                <a:rPr kumimoji="1" lang="en-US" altLang="ja-JP" sz="800" dirty="0"/>
                <a:t>Engine</a:t>
              </a:r>
              <a:endParaRPr kumimoji="1" lang="ja-JP" altLang="en-US" sz="8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FE79B9F-7951-1640-9158-D436DA4374FA}"/>
              </a:ext>
            </a:extLst>
          </p:cNvPr>
          <p:cNvGrpSpPr/>
          <p:nvPr/>
        </p:nvGrpSpPr>
        <p:grpSpPr>
          <a:xfrm>
            <a:off x="1921048" y="1348087"/>
            <a:ext cx="1515408" cy="605677"/>
            <a:chOff x="1995047" y="831225"/>
            <a:chExt cx="1515408" cy="605677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E05ACF28-393A-6C48-A4C2-60F0CA0CD71B}"/>
                </a:ext>
              </a:extLst>
            </p:cNvPr>
            <p:cNvGrpSpPr/>
            <p:nvPr/>
          </p:nvGrpSpPr>
          <p:grpSpPr>
            <a:xfrm>
              <a:off x="1995047" y="831225"/>
              <a:ext cx="1515408" cy="406985"/>
              <a:chOff x="1915585" y="775187"/>
              <a:chExt cx="1434867" cy="406985"/>
            </a:xfrm>
          </p:grpSpPr>
          <p:sp>
            <p:nvSpPr>
              <p:cNvPr id="3" name="六角形 2">
                <a:extLst>
                  <a:ext uri="{FF2B5EF4-FFF2-40B4-BE49-F238E27FC236}">
                    <a16:creationId xmlns:a16="http://schemas.microsoft.com/office/drawing/2014/main" id="{F1EFD083-4454-B848-B238-253D2AA5E30F}"/>
                  </a:ext>
                </a:extLst>
              </p:cNvPr>
              <p:cNvSpPr/>
              <p:nvPr/>
            </p:nvSpPr>
            <p:spPr>
              <a:xfrm>
                <a:off x="1915585" y="775187"/>
                <a:ext cx="1434867" cy="382958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/>
                  <a:t>        Validator</a:t>
                </a:r>
                <a:endParaRPr kumimoji="1" lang="ja-JP" altLang="en-US" sz="1050"/>
              </a:p>
            </p:txBody>
          </p:sp>
          <p:pic>
            <p:nvPicPr>
              <p:cNvPr id="10" name="図 9" descr="黒い背景に白い文字の絵&#10;&#10;中程度の精度で自動的に生成された説明">
                <a:extLst>
                  <a:ext uri="{FF2B5EF4-FFF2-40B4-BE49-F238E27FC236}">
                    <a16:creationId xmlns:a16="http://schemas.microsoft.com/office/drawing/2014/main" id="{BBF626C3-7D55-B24B-93E2-3AC434851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028" y="775187"/>
                <a:ext cx="449515" cy="406985"/>
              </a:xfrm>
              <a:prstGeom prst="rect">
                <a:avLst/>
              </a:prstGeom>
            </p:spPr>
          </p:pic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E433D4D-A664-2B4B-A861-C6FE47B2CA34}"/>
                </a:ext>
              </a:extLst>
            </p:cNvPr>
            <p:cNvSpPr txBox="1"/>
            <p:nvPr/>
          </p:nvSpPr>
          <p:spPr>
            <a:xfrm>
              <a:off x="2080227" y="1222371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ValidateCtl</a:t>
              </a:r>
              <a:endParaRPr kumimoji="1" lang="ja-JP" altLang="en-US" sz="800"/>
            </a:p>
          </p:txBody>
        </p:sp>
      </p:grp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28B4928C-E475-484F-9C5D-24CC2FA8A71B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1176139" y="1165002"/>
            <a:ext cx="830089" cy="681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>
            <a:extLst>
              <a:ext uri="{FF2B5EF4-FFF2-40B4-BE49-F238E27FC236}">
                <a16:creationId xmlns:a16="http://schemas.microsoft.com/office/drawing/2014/main" id="{5A05A1BA-4C82-3642-A632-CF292AD5ED23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3436456" y="1539566"/>
            <a:ext cx="3000246" cy="384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FFA408B6-892F-6845-94AF-2AB15C69A7DA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V="1">
            <a:off x="1301272" y="430270"/>
            <a:ext cx="487885" cy="1347750"/>
          </a:xfrm>
          <a:prstGeom prst="curvedConnector3">
            <a:avLst>
              <a:gd name="adj1" fmla="val 1640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06186C6-3E78-7B49-BAE7-F543DEF5A038}"/>
              </a:ext>
            </a:extLst>
          </p:cNvPr>
          <p:cNvSpPr txBox="1"/>
          <p:nvPr/>
        </p:nvSpPr>
        <p:spPr>
          <a:xfrm>
            <a:off x="1145119" y="679054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Check NG </a:t>
            </a:r>
            <a:endParaRPr kumimoji="1" lang="ja-JP" altLang="en-US" sz="105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BA20318-6FC6-BB49-8206-B2654BA7FCD6}"/>
              </a:ext>
            </a:extLst>
          </p:cNvPr>
          <p:cNvSpPr txBox="1"/>
          <p:nvPr/>
        </p:nvSpPr>
        <p:spPr>
          <a:xfrm>
            <a:off x="3633771" y="175507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Check OK </a:t>
            </a:r>
            <a:endParaRPr kumimoji="1" lang="ja-JP" altLang="en-US" sz="105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5BD4FE2-C30B-6E4A-A836-729E2F436D9F}"/>
              </a:ext>
            </a:extLst>
          </p:cNvPr>
          <p:cNvGrpSpPr/>
          <p:nvPr/>
        </p:nvGrpSpPr>
        <p:grpSpPr>
          <a:xfrm>
            <a:off x="3982700" y="507792"/>
            <a:ext cx="5345870" cy="773590"/>
            <a:chOff x="3512197" y="152244"/>
            <a:chExt cx="5345870" cy="77359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5A139B4-ACC0-834D-8028-BD27B9FD86C3}"/>
                </a:ext>
              </a:extLst>
            </p:cNvPr>
            <p:cNvSpPr txBox="1"/>
            <p:nvPr/>
          </p:nvSpPr>
          <p:spPr>
            <a:xfrm>
              <a:off x="3512943" y="152244"/>
              <a:ext cx="5344306" cy="214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b="1" dirty="0"/>
                <a:t>Data</a:t>
              </a:r>
              <a:r>
                <a:rPr kumimoji="1" lang="zh-CN" altLang="en-US" sz="800" b="1" dirty="0"/>
                <a:t>    </a:t>
              </a:r>
              <a:r>
                <a:rPr kumimoji="1" lang="en-US" altLang="zh-CN" sz="800" b="1" dirty="0"/>
                <a:t>Bus</a:t>
              </a:r>
              <a:endParaRPr kumimoji="1" lang="ja-JP" altLang="en-US" sz="800" b="1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3723BFE-7F5C-E14F-AB2A-5E18E0583D58}"/>
                </a:ext>
              </a:extLst>
            </p:cNvPr>
            <p:cNvGrpSpPr/>
            <p:nvPr/>
          </p:nvGrpSpPr>
          <p:grpSpPr>
            <a:xfrm>
              <a:off x="3512197" y="358210"/>
              <a:ext cx="5345870" cy="567624"/>
              <a:chOff x="3653749" y="340919"/>
              <a:chExt cx="5345870" cy="56762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A72D6944-FE77-EA4D-8797-44292A5CABA1}"/>
                  </a:ext>
                </a:extLst>
              </p:cNvPr>
              <p:cNvGrpSpPr/>
              <p:nvPr/>
            </p:nvGrpSpPr>
            <p:grpSpPr>
              <a:xfrm>
                <a:off x="3655314" y="340919"/>
                <a:ext cx="5344305" cy="382958"/>
                <a:chOff x="3393261" y="775187"/>
                <a:chExt cx="5644861" cy="518075"/>
              </a:xfrm>
            </p:grpSpPr>
            <p:sp>
              <p:nvSpPr>
                <p:cNvPr id="6" name="フローチャート: 定義済み処理 5">
                  <a:extLst>
                    <a:ext uri="{FF2B5EF4-FFF2-40B4-BE49-F238E27FC236}">
                      <a16:creationId xmlns:a16="http://schemas.microsoft.com/office/drawing/2014/main" id="{3CB07978-A4B2-0248-A6FC-A2C00AF71403}"/>
                    </a:ext>
                  </a:extLst>
                </p:cNvPr>
                <p:cNvSpPr/>
                <p:nvPr/>
              </p:nvSpPr>
              <p:spPr>
                <a:xfrm>
                  <a:off x="3393261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IN</a:t>
                  </a:r>
                </a:p>
                <a:p>
                  <a:pPr algn="ctr"/>
                  <a:r>
                    <a:rPr lang="en-US" altLang="ja-JP" sz="1000" dirty="0"/>
                    <a:t>(Read Only)</a:t>
                  </a:r>
                  <a:endParaRPr lang="ja-JP" altLang="en-US" sz="1000"/>
                </a:p>
              </p:txBody>
            </p:sp>
            <p:sp>
              <p:nvSpPr>
                <p:cNvPr id="7" name="フローチャート: 定義済み処理 6">
                  <a:extLst>
                    <a:ext uri="{FF2B5EF4-FFF2-40B4-BE49-F238E27FC236}">
                      <a16:creationId xmlns:a16="http://schemas.microsoft.com/office/drawing/2014/main" id="{6A546A67-2B58-7C42-A2C0-CB694FF1FEE4}"/>
                    </a:ext>
                  </a:extLst>
                </p:cNvPr>
                <p:cNvSpPr/>
                <p:nvPr/>
              </p:nvSpPr>
              <p:spPr>
                <a:xfrm>
                  <a:off x="4804476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/>
                    <a:t>DB</a:t>
                  </a:r>
                  <a:endParaRPr kumimoji="1" lang="ja-JP" altLang="en-US" sz="1050"/>
                </a:p>
              </p:txBody>
            </p:sp>
            <p:sp>
              <p:nvSpPr>
                <p:cNvPr id="8" name="フローチャート: 定義済み処理 7">
                  <a:extLst>
                    <a:ext uri="{FF2B5EF4-FFF2-40B4-BE49-F238E27FC236}">
                      <a16:creationId xmlns:a16="http://schemas.microsoft.com/office/drawing/2014/main" id="{669316EB-27D8-6C43-A126-A7732EABA479}"/>
                    </a:ext>
                  </a:extLst>
                </p:cNvPr>
                <p:cNvSpPr/>
                <p:nvPr/>
              </p:nvSpPr>
              <p:spPr>
                <a:xfrm>
                  <a:off x="6215692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PROCESSING</a:t>
                  </a:r>
                  <a:endParaRPr lang="ja-JP" altLang="en-US" sz="1000"/>
                </a:p>
              </p:txBody>
            </p:sp>
            <p:sp>
              <p:nvSpPr>
                <p:cNvPr id="9" name="フローチャート: 定義済み処理 8">
                  <a:extLst>
                    <a:ext uri="{FF2B5EF4-FFF2-40B4-BE49-F238E27FC236}">
                      <a16:creationId xmlns:a16="http://schemas.microsoft.com/office/drawing/2014/main" id="{CAC748AD-E5AA-C34D-9120-D6F14BE6E665}"/>
                    </a:ext>
                  </a:extLst>
                </p:cNvPr>
                <p:cNvSpPr/>
                <p:nvPr/>
              </p:nvSpPr>
              <p:spPr>
                <a:xfrm>
                  <a:off x="7626907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/>
                    <a:t>GLOBAL</a:t>
                  </a:r>
                  <a:endParaRPr kumimoji="1" lang="ja-JP" altLang="en-US" sz="100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5EDF9F7-DFC1-7A46-9278-CCAD7947F55C}"/>
                  </a:ext>
                </a:extLst>
              </p:cNvPr>
              <p:cNvSpPr txBox="1"/>
              <p:nvPr/>
            </p:nvSpPr>
            <p:spPr>
              <a:xfrm>
                <a:off x="3653749" y="723877"/>
                <a:ext cx="4009793" cy="1846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00" dirty="0"/>
                  <a:t>Thread</a:t>
                </a:r>
                <a:r>
                  <a:rPr kumimoji="1" lang="zh-CN" altLang="en-US" sz="600" dirty="0"/>
                  <a:t>  </a:t>
                </a:r>
                <a:endParaRPr kumimoji="1" lang="ja-JP" altLang="en-US" sz="6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8168FF5-FAC1-3341-9BAB-EF7AC1A63DB1}"/>
                  </a:ext>
                </a:extLst>
              </p:cNvPr>
              <p:cNvSpPr txBox="1"/>
              <p:nvPr/>
            </p:nvSpPr>
            <p:spPr>
              <a:xfrm>
                <a:off x="7667020" y="723877"/>
                <a:ext cx="1332598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algn="ctr">
                  <a:defRPr sz="600"/>
                </a:lvl1pPr>
              </a:lstStyle>
              <a:p>
                <a:r>
                  <a:rPr lang="en-US" altLang="zh-CN" dirty="0"/>
                  <a:t>Application(hot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reload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support)</a:t>
                </a:r>
                <a:endParaRPr lang="ja-JP" altLang="en-US"/>
              </a:p>
            </p:txBody>
          </p:sp>
        </p:grp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9BC969D-3724-974F-AB13-8EF2E8709E74}"/>
              </a:ext>
            </a:extLst>
          </p:cNvPr>
          <p:cNvSpPr/>
          <p:nvPr/>
        </p:nvSpPr>
        <p:spPr>
          <a:xfrm>
            <a:off x="263778" y="2972391"/>
            <a:ext cx="3752180" cy="3666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．</a:t>
            </a:r>
            <a:r>
              <a:rPr lang="zh-CN" altLang="en-US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データのやり取りは</a:t>
            </a:r>
            <a:r>
              <a:rPr lang="en-US" altLang="zh-CN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Data</a:t>
            </a:r>
            <a:r>
              <a:rPr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BusCtl</a:t>
            </a:r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を経由する</a:t>
            </a:r>
            <a:endParaRPr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just"/>
            <a:r>
              <a:rPr kumimoji="1"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２．画面で</a:t>
            </a:r>
            <a:r>
              <a:rPr kumimoji="1"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Flow</a:t>
            </a:r>
            <a:r>
              <a:rPr kumimoji="1"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を定義し、</a:t>
            </a:r>
            <a:r>
              <a:rPr kumimoji="1"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Flow</a:t>
            </a:r>
            <a:r>
              <a:rPr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Engine</a:t>
            </a:r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で業務フローを駆動する</a:t>
            </a:r>
            <a:endParaRPr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just"/>
            <a:r>
              <a:rPr kumimoji="1"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３．各部品の直接やり取りはなし、独立性を保つ</a:t>
            </a:r>
            <a:endParaRPr kumimoji="1"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just"/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４．</a:t>
            </a:r>
            <a:r>
              <a:rPr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Domain</a:t>
            </a:r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分析で共通部品及び個別業務部品を分析する</a:t>
            </a:r>
            <a:endParaRPr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just"/>
            <a:r>
              <a:rPr lang="en-US" altLang="ja-JP" sz="1050" dirty="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5. </a:t>
            </a:r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部品開発の際に、依存するインタフェースのモックを提供する</a:t>
            </a:r>
            <a:endParaRPr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just"/>
            <a:r>
              <a:rPr lang="ja-JP" altLang="en-US" sz="1050">
                <a:solidFill>
                  <a:schemeClr val="tx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　　（ローカルは全プロジェクトを動かす必要なく、自分の部品だけをチェックアウトし、即時開発できる）</a:t>
            </a:r>
            <a:endParaRPr kumimoji="1" lang="en-US" altLang="ja-JP" sz="1050" dirty="0">
              <a:solidFill>
                <a:schemeClr val="tx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17FCF056-3D1C-DC43-9BBE-02C2BD0CB6E1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V="1">
            <a:off x="3933157" y="2063555"/>
            <a:ext cx="2075366" cy="263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右矢印 93">
            <a:extLst>
              <a:ext uri="{FF2B5EF4-FFF2-40B4-BE49-F238E27FC236}">
                <a16:creationId xmlns:a16="http://schemas.microsoft.com/office/drawing/2014/main" id="{88709960-3946-CA4A-8D7D-FAF7E1D3C259}"/>
              </a:ext>
            </a:extLst>
          </p:cNvPr>
          <p:cNvSpPr/>
          <p:nvPr/>
        </p:nvSpPr>
        <p:spPr>
          <a:xfrm rot="2198582">
            <a:off x="3865461" y="2477745"/>
            <a:ext cx="584857" cy="2457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72B12D0D-B36A-2D48-BB75-FC57003F1DAE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rot="10800000">
            <a:off x="871339" y="1469803"/>
            <a:ext cx="2152718" cy="8576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040961-C3CE-FD47-8B83-A211EAC45FCA}"/>
              </a:ext>
            </a:extLst>
          </p:cNvPr>
          <p:cNvSpPr txBox="1"/>
          <p:nvPr/>
        </p:nvSpPr>
        <p:spPr>
          <a:xfrm>
            <a:off x="5170164" y="75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システム全体図</a:t>
            </a:r>
            <a:endParaRPr kumimoji="1" lang="ja-JP" alt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C565A82-2813-4C41-BADD-57010CD9A6E5}"/>
              </a:ext>
            </a:extLst>
          </p:cNvPr>
          <p:cNvSpPr/>
          <p:nvPr/>
        </p:nvSpPr>
        <p:spPr>
          <a:xfrm>
            <a:off x="465566" y="1034163"/>
            <a:ext cx="883743" cy="421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Http </a:t>
            </a:r>
            <a:r>
              <a:rPr kumimoji="1" lang="en-US" altLang="ja-JP" sz="900" dirty="0"/>
              <a:t>Client</a:t>
            </a:r>
            <a:endParaRPr kumimoji="1" lang="ja-JP" altLang="en-US" sz="9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48217B-5223-3840-860C-9E64165579DA}"/>
              </a:ext>
            </a:extLst>
          </p:cNvPr>
          <p:cNvSpPr/>
          <p:nvPr/>
        </p:nvSpPr>
        <p:spPr>
          <a:xfrm>
            <a:off x="2654144" y="1034163"/>
            <a:ext cx="8775855" cy="5685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F7FD83-6EC1-6F4B-97A5-712518688728}"/>
              </a:ext>
            </a:extLst>
          </p:cNvPr>
          <p:cNvSpPr txBox="1"/>
          <p:nvPr/>
        </p:nvSpPr>
        <p:spPr>
          <a:xfrm>
            <a:off x="6150557" y="6947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Contents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2DC9507-EF25-B349-9BE9-C7E815150CED}"/>
              </a:ext>
            </a:extLst>
          </p:cNvPr>
          <p:cNvGrpSpPr/>
          <p:nvPr/>
        </p:nvGrpSpPr>
        <p:grpSpPr>
          <a:xfrm>
            <a:off x="3170796" y="2684420"/>
            <a:ext cx="1336076" cy="851895"/>
            <a:chOff x="2920629" y="930646"/>
            <a:chExt cx="1336076" cy="85189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87BE56-5927-4843-9557-8073074A7733}"/>
                </a:ext>
              </a:extLst>
            </p:cNvPr>
            <p:cNvSpPr txBox="1"/>
            <p:nvPr/>
          </p:nvSpPr>
          <p:spPr>
            <a:xfrm>
              <a:off x="2920629" y="930646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Get       Request</a:t>
              </a:r>
              <a:endParaRPr kumimoji="1" lang="ja-JP" altLang="en-US" sz="8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87C30C3-0D42-A94E-A5C8-98D392333CF7}"/>
                </a:ext>
              </a:extLst>
            </p:cNvPr>
            <p:cNvSpPr txBox="1"/>
            <p:nvPr/>
          </p:nvSpPr>
          <p:spPr>
            <a:xfrm>
              <a:off x="2920629" y="1145177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Post</a:t>
              </a:r>
              <a:r>
                <a:rPr kumimoji="1" lang="en-US" altLang="ja-JP" sz="800" dirty="0"/>
                <a:t>     Request</a:t>
              </a:r>
              <a:endParaRPr kumimoji="1" lang="ja-JP" altLang="en-US" sz="8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043DA1A-E0C1-CD49-877D-7C8677F8142E}"/>
                </a:ext>
              </a:extLst>
            </p:cNvPr>
            <p:cNvSpPr txBox="1"/>
            <p:nvPr/>
          </p:nvSpPr>
          <p:spPr>
            <a:xfrm>
              <a:off x="2920629" y="1353479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Put</a:t>
              </a:r>
              <a:r>
                <a:rPr kumimoji="1" lang="en-US" altLang="ja-JP" sz="800" dirty="0"/>
                <a:t>       Request</a:t>
              </a:r>
              <a:endParaRPr kumimoji="1" lang="ja-JP" altLang="en-US" sz="8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FFE7B42-1C25-2942-9F2E-EF02DC0BFBD8}"/>
                </a:ext>
              </a:extLst>
            </p:cNvPr>
            <p:cNvSpPr txBox="1"/>
            <p:nvPr/>
          </p:nvSpPr>
          <p:spPr>
            <a:xfrm>
              <a:off x="2920629" y="1568010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Delete  </a:t>
              </a:r>
              <a:r>
                <a:rPr kumimoji="1" lang="en-US" altLang="ja-JP" sz="800" dirty="0"/>
                <a:t> Request</a:t>
              </a:r>
              <a:endParaRPr kumimoji="1" lang="ja-JP" altLang="en-US" sz="800"/>
            </a:p>
          </p:txBody>
        </p:sp>
      </p:grpSp>
      <p:sp>
        <p:nvSpPr>
          <p:cNvPr id="12" name="フローチャート: 準備 11">
            <a:extLst>
              <a:ext uri="{FF2B5EF4-FFF2-40B4-BE49-F238E27FC236}">
                <a16:creationId xmlns:a16="http://schemas.microsoft.com/office/drawing/2014/main" id="{619A9AB4-59F7-FD41-AA22-5B5C9376F2E5}"/>
              </a:ext>
            </a:extLst>
          </p:cNvPr>
          <p:cNvSpPr/>
          <p:nvPr/>
        </p:nvSpPr>
        <p:spPr>
          <a:xfrm>
            <a:off x="3170796" y="2468882"/>
            <a:ext cx="1336076" cy="21453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前処理</a:t>
            </a:r>
            <a:r>
              <a:rPr kumimoji="1" lang="en-US" altLang="ja-JP" sz="700" dirty="0"/>
              <a:t> (AOP)  </a:t>
            </a:r>
            <a:endParaRPr kumimoji="1" lang="ja-JP" altLang="en-US" sz="700"/>
          </a:p>
        </p:txBody>
      </p:sp>
      <p:sp>
        <p:nvSpPr>
          <p:cNvPr id="13" name="フローチャート: 準備 12">
            <a:extLst>
              <a:ext uri="{FF2B5EF4-FFF2-40B4-BE49-F238E27FC236}">
                <a16:creationId xmlns:a16="http://schemas.microsoft.com/office/drawing/2014/main" id="{44076805-BCFD-E746-AE50-80A9B7FCDF89}"/>
              </a:ext>
            </a:extLst>
          </p:cNvPr>
          <p:cNvSpPr/>
          <p:nvPr/>
        </p:nvSpPr>
        <p:spPr>
          <a:xfrm>
            <a:off x="3170796" y="3544065"/>
            <a:ext cx="1336076" cy="21453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/>
              <a:t>後</a:t>
            </a:r>
            <a:r>
              <a:rPr kumimoji="1" lang="ja-JP" altLang="en-US" sz="700"/>
              <a:t>処理</a:t>
            </a:r>
            <a:r>
              <a:rPr kumimoji="1" lang="en-US" altLang="ja-JP" sz="700" dirty="0"/>
              <a:t> (AOP)  </a:t>
            </a:r>
            <a:endParaRPr kumimoji="1" lang="ja-JP" altLang="en-US" sz="7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A172E4A-0A3D-2140-B6D9-4D830E009FC1}"/>
              </a:ext>
            </a:extLst>
          </p:cNvPr>
          <p:cNvGrpSpPr/>
          <p:nvPr/>
        </p:nvGrpSpPr>
        <p:grpSpPr>
          <a:xfrm>
            <a:off x="4891263" y="2264863"/>
            <a:ext cx="436316" cy="638371"/>
            <a:chOff x="4575632" y="795357"/>
            <a:chExt cx="436316" cy="63837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19E75CE-3FB9-3043-BEFA-F2438C14B7B7}"/>
                </a:ext>
              </a:extLst>
            </p:cNvPr>
            <p:cNvGrpSpPr/>
            <p:nvPr/>
          </p:nvGrpSpPr>
          <p:grpSpPr>
            <a:xfrm>
              <a:off x="4643960" y="828900"/>
              <a:ext cx="303290" cy="578519"/>
              <a:chOff x="4643960" y="754172"/>
              <a:chExt cx="303290" cy="578519"/>
            </a:xfrm>
          </p:grpSpPr>
          <p:sp>
            <p:nvSpPr>
              <p:cNvPr id="2" name="フローチャート: 判断 1">
                <a:extLst>
                  <a:ext uri="{FF2B5EF4-FFF2-40B4-BE49-F238E27FC236}">
                    <a16:creationId xmlns:a16="http://schemas.microsoft.com/office/drawing/2014/main" id="{3910C0C4-EF5C-684A-B647-CB784FBECCDF}"/>
                  </a:ext>
                </a:extLst>
              </p:cNvPr>
              <p:cNvSpPr/>
              <p:nvPr/>
            </p:nvSpPr>
            <p:spPr>
              <a:xfrm>
                <a:off x="4643960" y="754172"/>
                <a:ext cx="303290" cy="29689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: 判断 13">
                <a:extLst>
                  <a:ext uri="{FF2B5EF4-FFF2-40B4-BE49-F238E27FC236}">
                    <a16:creationId xmlns:a16="http://schemas.microsoft.com/office/drawing/2014/main" id="{D861449C-6691-3749-9C15-F6AFADCBF21C}"/>
                  </a:ext>
                </a:extLst>
              </p:cNvPr>
              <p:cNvSpPr/>
              <p:nvPr/>
            </p:nvSpPr>
            <p:spPr>
              <a:xfrm>
                <a:off x="4643960" y="1035792"/>
                <a:ext cx="303290" cy="29689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0BFF53B-C3E0-E944-A748-F4EDAE9A97B3}"/>
                </a:ext>
              </a:extLst>
            </p:cNvPr>
            <p:cNvSpPr/>
            <p:nvPr/>
          </p:nvSpPr>
          <p:spPr>
            <a:xfrm>
              <a:off x="4575632" y="795357"/>
              <a:ext cx="436316" cy="63837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曲線コネクタ 20">
            <a:extLst>
              <a:ext uri="{FF2B5EF4-FFF2-40B4-BE49-F238E27FC236}">
                <a16:creationId xmlns:a16="http://schemas.microsoft.com/office/drawing/2014/main" id="{3ECB2DEC-FC4F-0746-895E-B0217874905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78439" y="1483743"/>
            <a:ext cx="1792357" cy="10924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F31819-7E57-EC4A-B1BC-0BE7D43488A2}"/>
              </a:ext>
            </a:extLst>
          </p:cNvPr>
          <p:cNvSpPr txBox="1"/>
          <p:nvPr/>
        </p:nvSpPr>
        <p:spPr>
          <a:xfrm>
            <a:off x="1506399" y="1621356"/>
            <a:ext cx="10486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Http Request</a:t>
            </a:r>
            <a:endParaRPr kumimoji="1" lang="ja-JP" altLang="en-US" sz="105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1DCF277-88D4-C748-AE67-F4EF13C6A61F}"/>
              </a:ext>
            </a:extLst>
          </p:cNvPr>
          <p:cNvGrpSpPr/>
          <p:nvPr/>
        </p:nvGrpSpPr>
        <p:grpSpPr>
          <a:xfrm>
            <a:off x="7269533" y="4105797"/>
            <a:ext cx="1336077" cy="597488"/>
            <a:chOff x="5717867" y="1359583"/>
            <a:chExt cx="1336077" cy="597488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B52C7B9A-A101-7B48-9624-B8411B16FC7D}"/>
                </a:ext>
              </a:extLst>
            </p:cNvPr>
            <p:cNvGrpSpPr/>
            <p:nvPr/>
          </p:nvGrpSpPr>
          <p:grpSpPr>
            <a:xfrm>
              <a:off x="5717867" y="1359583"/>
              <a:ext cx="1336075" cy="382957"/>
              <a:chOff x="3717420" y="1333144"/>
              <a:chExt cx="719984" cy="382957"/>
            </a:xfrm>
          </p:grpSpPr>
          <p:sp>
            <p:nvSpPr>
              <p:cNvPr id="37" name="上矢印 36">
                <a:extLst>
                  <a:ext uri="{FF2B5EF4-FFF2-40B4-BE49-F238E27FC236}">
                    <a16:creationId xmlns:a16="http://schemas.microsoft.com/office/drawing/2014/main" id="{70ECAAC9-E961-FB49-9AA7-3B822C24110E}"/>
                  </a:ext>
                </a:extLst>
              </p:cNvPr>
              <p:cNvSpPr/>
              <p:nvPr/>
            </p:nvSpPr>
            <p:spPr>
              <a:xfrm>
                <a:off x="3879791" y="1384787"/>
                <a:ext cx="136732" cy="188008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>
                <a:extLst>
                  <a:ext uri="{FF2B5EF4-FFF2-40B4-BE49-F238E27FC236}">
                    <a16:creationId xmlns:a16="http://schemas.microsoft.com/office/drawing/2014/main" id="{08EF1E7E-8D53-9049-869C-7BA23CBC1061}"/>
                  </a:ext>
                </a:extLst>
              </p:cNvPr>
              <p:cNvSpPr/>
              <p:nvPr/>
            </p:nvSpPr>
            <p:spPr>
              <a:xfrm>
                <a:off x="3777241" y="1478791"/>
                <a:ext cx="136732" cy="1880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4BE65259-6924-CA47-89EC-785998634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4022445" y="1402941"/>
                <a:ext cx="320171" cy="306149"/>
              </a:xfrm>
              <a:prstGeom prst="rect">
                <a:avLst/>
              </a:prstGeom>
            </p:spPr>
          </p:pic>
          <p:sp>
            <p:nvSpPr>
              <p:cNvPr id="40" name="角丸四角形 39">
                <a:extLst>
                  <a:ext uri="{FF2B5EF4-FFF2-40B4-BE49-F238E27FC236}">
                    <a16:creationId xmlns:a16="http://schemas.microsoft.com/office/drawing/2014/main" id="{F810E4C8-A8C4-504B-8652-D46268F6B6CE}"/>
                  </a:ext>
                </a:extLst>
              </p:cNvPr>
              <p:cNvSpPr/>
              <p:nvPr/>
            </p:nvSpPr>
            <p:spPr>
              <a:xfrm>
                <a:off x="3717420" y="1333144"/>
                <a:ext cx="719984" cy="382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59F9106-E43E-4240-A9EC-0EE40E42CDA9}"/>
                </a:ext>
              </a:extLst>
            </p:cNvPr>
            <p:cNvSpPr txBox="1"/>
            <p:nvPr/>
          </p:nvSpPr>
          <p:spPr>
            <a:xfrm>
              <a:off x="5717868" y="1742540"/>
              <a:ext cx="1336076" cy="2145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DataBusCtl</a:t>
              </a:r>
              <a:endParaRPr kumimoji="1" lang="ja-JP" altLang="en-US" sz="80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790FCB-C6D4-C14B-9F75-9277A50CCFE5}"/>
              </a:ext>
            </a:extLst>
          </p:cNvPr>
          <p:cNvSpPr txBox="1"/>
          <p:nvPr/>
        </p:nvSpPr>
        <p:spPr>
          <a:xfrm>
            <a:off x="4533782" y="1647440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API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Dispatcher</a:t>
            </a:r>
            <a:endParaRPr kumimoji="1" lang="ja-JP" altLang="en-US" sz="1050"/>
          </a:p>
        </p:txBody>
      </p:sp>
      <p:cxnSp>
        <p:nvCxnSpPr>
          <p:cNvPr id="46" name="曲線コネクタ 45">
            <a:extLst>
              <a:ext uri="{FF2B5EF4-FFF2-40B4-BE49-F238E27FC236}">
                <a16:creationId xmlns:a16="http://schemas.microsoft.com/office/drawing/2014/main" id="{796B3D46-AD64-0540-9A9E-27904DF7A78A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>
            <a:off x="5327579" y="2584049"/>
            <a:ext cx="1891186" cy="2081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3DD3C86-824E-E844-AD25-7BDDC5EF9E56}"/>
              </a:ext>
            </a:extLst>
          </p:cNvPr>
          <p:cNvSpPr txBox="1"/>
          <p:nvPr/>
        </p:nvSpPr>
        <p:spPr>
          <a:xfrm>
            <a:off x="7193056" y="1647440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Engine</a:t>
            </a:r>
            <a:r>
              <a:rPr lang="en-US" altLang="ja-JP" sz="1050" dirty="0"/>
              <a:t>  Dispatcher</a:t>
            </a:r>
            <a:endParaRPr kumimoji="1" lang="ja-JP" altLang="en-US" sz="105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FB020D8-A1CC-4847-8ADE-423375C95DD7}"/>
              </a:ext>
            </a:extLst>
          </p:cNvPr>
          <p:cNvSpPr txBox="1"/>
          <p:nvPr/>
        </p:nvSpPr>
        <p:spPr>
          <a:xfrm>
            <a:off x="9803353" y="1647440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Flow</a:t>
            </a:r>
            <a:r>
              <a:rPr lang="en-US" altLang="ja-JP" sz="1050" dirty="0"/>
              <a:t>  Dispatcher</a:t>
            </a:r>
            <a:endParaRPr kumimoji="1" lang="ja-JP" altLang="en-US" sz="1050"/>
          </a:p>
        </p:txBody>
      </p:sp>
      <p:cxnSp>
        <p:nvCxnSpPr>
          <p:cNvPr id="56" name="曲線コネクタ 55">
            <a:extLst>
              <a:ext uri="{FF2B5EF4-FFF2-40B4-BE49-F238E27FC236}">
                <a16:creationId xmlns:a16="http://schemas.microsoft.com/office/drawing/2014/main" id="{5C903F70-59D6-3940-83C7-2FE4A4ECF243}"/>
              </a:ext>
            </a:extLst>
          </p:cNvPr>
          <p:cNvCxnSpPr>
            <a:cxnSpLocks/>
            <a:stCxn id="75" idx="3"/>
            <a:endCxn id="52" idx="1"/>
          </p:cNvCxnSpPr>
          <p:nvPr/>
        </p:nvCxnSpPr>
        <p:spPr>
          <a:xfrm>
            <a:off x="8628825" y="2792214"/>
            <a:ext cx="1032555" cy="183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上下矢印 62">
            <a:extLst>
              <a:ext uri="{FF2B5EF4-FFF2-40B4-BE49-F238E27FC236}">
                <a16:creationId xmlns:a16="http://schemas.microsoft.com/office/drawing/2014/main" id="{0574917E-D537-7F4E-A47C-07D833787D0B}"/>
              </a:ext>
            </a:extLst>
          </p:cNvPr>
          <p:cNvSpPr/>
          <p:nvPr/>
        </p:nvSpPr>
        <p:spPr>
          <a:xfrm>
            <a:off x="7806926" y="3449271"/>
            <a:ext cx="275030" cy="478003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4BC4959-0D43-A547-8F3B-B1A3FB32AC77}"/>
              </a:ext>
            </a:extLst>
          </p:cNvPr>
          <p:cNvCxnSpPr>
            <a:cxnSpLocks/>
            <a:stCxn id="72" idx="1"/>
            <a:endCxn id="40" idx="3"/>
          </p:cNvCxnSpPr>
          <p:nvPr/>
        </p:nvCxnSpPr>
        <p:spPr>
          <a:xfrm rot="10800000" flipV="1">
            <a:off x="8605609" y="4017120"/>
            <a:ext cx="1071917" cy="2801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872960C3-58D0-5549-827F-E1CAD6B401AC}"/>
              </a:ext>
            </a:extLst>
          </p:cNvPr>
          <p:cNvGrpSpPr/>
          <p:nvPr/>
        </p:nvGrpSpPr>
        <p:grpSpPr>
          <a:xfrm>
            <a:off x="7218765" y="2294983"/>
            <a:ext cx="1410060" cy="994461"/>
            <a:chOff x="6068761" y="1811375"/>
            <a:chExt cx="1410060" cy="994461"/>
          </a:xfrm>
        </p:grpSpPr>
        <p:sp>
          <p:nvSpPr>
            <p:cNvPr id="42" name="フローチャート: 端子 41">
              <a:extLst>
                <a:ext uri="{FF2B5EF4-FFF2-40B4-BE49-F238E27FC236}">
                  <a16:creationId xmlns:a16="http://schemas.microsoft.com/office/drawing/2014/main" id="{1237D2E7-A034-9642-AB8C-F703EA870836}"/>
                </a:ext>
              </a:extLst>
            </p:cNvPr>
            <p:cNvSpPr/>
            <p:nvPr/>
          </p:nvSpPr>
          <p:spPr>
            <a:xfrm>
              <a:off x="6325313" y="1942192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Engine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A</a:t>
              </a:r>
              <a:endParaRPr kumimoji="1" lang="ja-JP" altLang="en-US" sz="1100"/>
            </a:p>
          </p:txBody>
        </p:sp>
        <p:sp>
          <p:nvSpPr>
            <p:cNvPr id="44" name="フローチャート: 端子 43">
              <a:extLst>
                <a:ext uri="{FF2B5EF4-FFF2-40B4-BE49-F238E27FC236}">
                  <a16:creationId xmlns:a16="http://schemas.microsoft.com/office/drawing/2014/main" id="{70CF78C7-A47E-D44E-9F03-A055C7505FAC}"/>
                </a:ext>
              </a:extLst>
            </p:cNvPr>
            <p:cNvSpPr/>
            <p:nvPr/>
          </p:nvSpPr>
          <p:spPr>
            <a:xfrm>
              <a:off x="6341778" y="2415013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Engine</a:t>
              </a:r>
              <a:r>
                <a:rPr kumimoji="1" lang="zh-CN" altLang="en-US" sz="1100" dirty="0"/>
                <a:t> </a:t>
              </a:r>
              <a:r>
                <a:rPr lang="en-US" altLang="zh-CN" sz="1100" dirty="0"/>
                <a:t>B</a:t>
              </a:r>
              <a:endParaRPr kumimoji="1" lang="ja-JP" altLang="en-US" sz="11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72ECEC0-A1C7-D441-8431-5BFB37EBCC4B}"/>
                </a:ext>
              </a:extLst>
            </p:cNvPr>
            <p:cNvSpPr/>
            <p:nvPr/>
          </p:nvSpPr>
          <p:spPr>
            <a:xfrm>
              <a:off x="6068761" y="1811375"/>
              <a:ext cx="1410060" cy="99446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18C2B6F-D4A2-534E-A169-588298891B9E}"/>
              </a:ext>
            </a:extLst>
          </p:cNvPr>
          <p:cNvSpPr/>
          <p:nvPr/>
        </p:nvSpPr>
        <p:spPr>
          <a:xfrm>
            <a:off x="9677525" y="2298606"/>
            <a:ext cx="1410060" cy="34370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20C1A659-10F8-D24B-AC1F-AC43B03BE480}"/>
              </a:ext>
            </a:extLst>
          </p:cNvPr>
          <p:cNvGrpSpPr/>
          <p:nvPr/>
        </p:nvGrpSpPr>
        <p:grpSpPr>
          <a:xfrm>
            <a:off x="9661380" y="2294983"/>
            <a:ext cx="1426205" cy="3370155"/>
            <a:chOff x="8645109" y="1811375"/>
            <a:chExt cx="1426205" cy="3370155"/>
          </a:xfrm>
        </p:grpSpPr>
        <p:pic>
          <p:nvPicPr>
            <p:cNvPr id="52" name="図 51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8E30D892-8807-6B4D-BF7C-5BB6B6AD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5109" y="1811375"/>
              <a:ext cx="1410060" cy="1361437"/>
            </a:xfrm>
            <a:prstGeom prst="rect">
              <a:avLst/>
            </a:prstGeom>
          </p:spPr>
        </p:pic>
        <p:pic>
          <p:nvPicPr>
            <p:cNvPr id="53" name="図 52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535ABDE-1016-384C-8705-B599A9895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1254" y="3657768"/>
              <a:ext cx="1410060" cy="1361437"/>
            </a:xfrm>
            <a:prstGeom prst="rect">
              <a:avLst/>
            </a:prstGeom>
          </p:spPr>
        </p:pic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6AED2B2-F726-0C45-8924-B26521EB202E}"/>
                </a:ext>
              </a:extLst>
            </p:cNvPr>
            <p:cNvSpPr txBox="1"/>
            <p:nvPr/>
          </p:nvSpPr>
          <p:spPr>
            <a:xfrm>
              <a:off x="8955607" y="3093732"/>
              <a:ext cx="7040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Flow</a:t>
              </a:r>
              <a:r>
                <a:rPr kumimoji="1" lang="ja-JP" altLang="en-US" sz="1050"/>
                <a:t>　</a:t>
              </a:r>
              <a:r>
                <a:rPr kumimoji="1" lang="en-US" altLang="ja-JP" sz="1050" dirty="0"/>
                <a:t>A</a:t>
              </a:r>
              <a:endParaRPr kumimoji="1" lang="ja-JP" altLang="en-US" sz="105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0031E2D3-5FFD-8D46-A778-60BBE28A5321}"/>
                </a:ext>
              </a:extLst>
            </p:cNvPr>
            <p:cNvSpPr txBox="1"/>
            <p:nvPr/>
          </p:nvSpPr>
          <p:spPr>
            <a:xfrm>
              <a:off x="8996517" y="4927614"/>
              <a:ext cx="7072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Flow</a:t>
              </a:r>
              <a:r>
                <a:rPr kumimoji="1" lang="ja-JP" altLang="en-US" sz="1050"/>
                <a:t>　</a:t>
              </a:r>
              <a:r>
                <a:rPr lang="en-US" altLang="ja-JP" sz="1050" dirty="0"/>
                <a:t>B</a:t>
              </a:r>
              <a:endParaRPr kumimoji="1" lang="ja-JP" altLang="en-US" sz="1050"/>
            </a:p>
          </p:txBody>
        </p:sp>
      </p:grpSp>
      <p:cxnSp>
        <p:nvCxnSpPr>
          <p:cNvPr id="84" name="曲線コネクタ 83">
            <a:extLst>
              <a:ext uri="{FF2B5EF4-FFF2-40B4-BE49-F238E27FC236}">
                <a16:creationId xmlns:a16="http://schemas.microsoft.com/office/drawing/2014/main" id="{44F3E037-72EF-C64D-9F3A-2212E22D44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506872" y="2576148"/>
            <a:ext cx="384391" cy="7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16005A08-5951-3B4F-87F1-F585428FE083}"/>
              </a:ext>
            </a:extLst>
          </p:cNvPr>
          <p:cNvCxnSpPr>
            <a:cxnSpLocks/>
            <a:stCxn id="103" idx="1"/>
            <a:endCxn id="13" idx="3"/>
          </p:cNvCxnSpPr>
          <p:nvPr/>
        </p:nvCxnSpPr>
        <p:spPr>
          <a:xfrm rot="10800000">
            <a:off x="4506872" y="3651331"/>
            <a:ext cx="1421332" cy="4544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8DEFF92-8959-7E4A-A14B-982FD701F6B3}"/>
              </a:ext>
            </a:extLst>
          </p:cNvPr>
          <p:cNvSpPr txBox="1"/>
          <p:nvPr/>
        </p:nvSpPr>
        <p:spPr>
          <a:xfrm>
            <a:off x="5645601" y="3523204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Result Maker</a:t>
            </a:r>
            <a:endParaRPr kumimoji="1" lang="ja-JP" altLang="en-US" sz="105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F39E170-4239-E04F-9E7F-AA31F5059D99}"/>
              </a:ext>
            </a:extLst>
          </p:cNvPr>
          <p:cNvGrpSpPr/>
          <p:nvPr/>
        </p:nvGrpSpPr>
        <p:grpSpPr>
          <a:xfrm>
            <a:off x="5928204" y="3786611"/>
            <a:ext cx="436316" cy="638371"/>
            <a:chOff x="5807434" y="3303532"/>
            <a:chExt cx="436316" cy="638371"/>
          </a:xfrm>
        </p:grpSpPr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1F13F41-2060-C64F-A67D-D71353F8FA63}"/>
                </a:ext>
              </a:extLst>
            </p:cNvPr>
            <p:cNvSpPr/>
            <p:nvPr/>
          </p:nvSpPr>
          <p:spPr>
            <a:xfrm>
              <a:off x="5807434" y="3303532"/>
              <a:ext cx="436316" cy="63837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六角形 108">
              <a:extLst>
                <a:ext uri="{FF2B5EF4-FFF2-40B4-BE49-F238E27FC236}">
                  <a16:creationId xmlns:a16="http://schemas.microsoft.com/office/drawing/2014/main" id="{A0135D18-49B8-6544-BA21-F8B49EA332AC}"/>
                </a:ext>
              </a:extLst>
            </p:cNvPr>
            <p:cNvSpPr/>
            <p:nvPr/>
          </p:nvSpPr>
          <p:spPr>
            <a:xfrm>
              <a:off x="5885515" y="3492343"/>
              <a:ext cx="280153" cy="26074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0" name="曲線コネクタ 109">
            <a:extLst>
              <a:ext uri="{FF2B5EF4-FFF2-40B4-BE49-F238E27FC236}">
                <a16:creationId xmlns:a16="http://schemas.microsoft.com/office/drawing/2014/main" id="{F50ECEBE-2CA1-F14B-B9F0-E2EEFD826F75}"/>
              </a:ext>
            </a:extLst>
          </p:cNvPr>
          <p:cNvCxnSpPr>
            <a:cxnSpLocks/>
            <a:stCxn id="36" idx="1"/>
            <a:endCxn id="103" idx="3"/>
          </p:cNvCxnSpPr>
          <p:nvPr/>
        </p:nvCxnSpPr>
        <p:spPr>
          <a:xfrm rot="10800000">
            <a:off x="6364520" y="4105798"/>
            <a:ext cx="905014" cy="4902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F9A9585-93AA-294C-9687-B26428C8BEBB}"/>
              </a:ext>
            </a:extLst>
          </p:cNvPr>
          <p:cNvGrpSpPr/>
          <p:nvPr/>
        </p:nvGrpSpPr>
        <p:grpSpPr>
          <a:xfrm>
            <a:off x="5830189" y="2456214"/>
            <a:ext cx="752534" cy="464127"/>
            <a:chOff x="4680861" y="2012409"/>
            <a:chExt cx="752534" cy="464127"/>
          </a:xfrm>
        </p:grpSpPr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3A59A6EC-2148-584E-9E40-E4F95D1CF9F4}"/>
                </a:ext>
              </a:extLst>
            </p:cNvPr>
            <p:cNvSpPr/>
            <p:nvPr/>
          </p:nvSpPr>
          <p:spPr>
            <a:xfrm>
              <a:off x="4680861" y="2012409"/>
              <a:ext cx="752534" cy="464127"/>
            </a:xfrm>
            <a:prstGeom prst="hex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59" name="図 58" descr="黒い背景に白い文字の絵&#10;&#10;中程度の精度で自動的に生成された説明">
              <a:extLst>
                <a:ext uri="{FF2B5EF4-FFF2-40B4-BE49-F238E27FC236}">
                  <a16:creationId xmlns:a16="http://schemas.microsoft.com/office/drawing/2014/main" id="{0E1F3CE2-AF5A-1B44-9964-CDE715B4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037" y="2069517"/>
              <a:ext cx="555388" cy="37196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C74DB0-98C2-4843-A3D9-DABD3F138B6F}"/>
              </a:ext>
            </a:extLst>
          </p:cNvPr>
          <p:cNvSpPr txBox="1"/>
          <p:nvPr/>
        </p:nvSpPr>
        <p:spPr>
          <a:xfrm>
            <a:off x="5584062" y="15680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000" dirty="0"/>
              <a:t>Validator</a:t>
            </a:r>
            <a:r>
              <a:rPr lang="zh-CN" altLang="en-US" sz="1000" dirty="0"/>
              <a:t> </a:t>
            </a:r>
            <a:r>
              <a:rPr lang="en-US" altLang="zh-CN" sz="1000" dirty="0"/>
              <a:t>Dispatcher</a:t>
            </a:r>
            <a:endParaRPr kumimoji="1" lang="ja-JP" altLang="en-US"/>
          </a:p>
        </p:txBody>
      </p:sp>
      <p:cxnSp>
        <p:nvCxnSpPr>
          <p:cNvPr id="60" name="曲線コネクタ 59">
            <a:extLst>
              <a:ext uri="{FF2B5EF4-FFF2-40B4-BE49-F238E27FC236}">
                <a16:creationId xmlns:a16="http://schemas.microsoft.com/office/drawing/2014/main" id="{64B813E8-C6C7-2946-BBEF-42535B0ECE83}"/>
              </a:ext>
            </a:extLst>
          </p:cNvPr>
          <p:cNvCxnSpPr>
            <a:cxnSpLocks/>
            <a:stCxn id="59" idx="0"/>
            <a:endCxn id="12" idx="0"/>
          </p:cNvCxnSpPr>
          <p:nvPr/>
        </p:nvCxnSpPr>
        <p:spPr>
          <a:xfrm rot="16200000" flipV="1">
            <a:off x="5005727" y="1301989"/>
            <a:ext cx="44440" cy="2378225"/>
          </a:xfrm>
          <a:prstGeom prst="curvedConnector3">
            <a:avLst>
              <a:gd name="adj1" fmla="val 1235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874E4D7-1EC1-C644-8114-7F458D6CF7F5}"/>
              </a:ext>
            </a:extLst>
          </p:cNvPr>
          <p:cNvSpPr txBox="1"/>
          <p:nvPr/>
        </p:nvSpPr>
        <p:spPr>
          <a:xfrm>
            <a:off x="5452019" y="2028385"/>
            <a:ext cx="99257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solidFill>
                  <a:srgbClr val="FF0000"/>
                </a:solidFill>
              </a:rPr>
              <a:t>エラーが発生</a:t>
            </a:r>
          </a:p>
        </p:txBody>
      </p:sp>
      <p:cxnSp>
        <p:nvCxnSpPr>
          <p:cNvPr id="76" name="曲線コネクタ 75">
            <a:extLst>
              <a:ext uri="{FF2B5EF4-FFF2-40B4-BE49-F238E27FC236}">
                <a16:creationId xmlns:a16="http://schemas.microsoft.com/office/drawing/2014/main" id="{1AB16522-AC81-5B41-A3C4-3F0BC2DB7FE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1362100" y="3651330"/>
            <a:ext cx="1808696" cy="365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A9D715C-B5CD-6E40-A768-E842BE339440}"/>
              </a:ext>
            </a:extLst>
          </p:cNvPr>
          <p:cNvSpPr txBox="1"/>
          <p:nvPr/>
        </p:nvSpPr>
        <p:spPr>
          <a:xfrm>
            <a:off x="1506399" y="3688272"/>
            <a:ext cx="110959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Http Response</a:t>
            </a:r>
            <a:endParaRPr kumimoji="1" lang="ja-JP" altLang="en-US" sz="105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DD1997-B8CC-F249-89CB-027D74636EC1}"/>
              </a:ext>
            </a:extLst>
          </p:cNvPr>
          <p:cNvSpPr txBox="1"/>
          <p:nvPr/>
        </p:nvSpPr>
        <p:spPr>
          <a:xfrm>
            <a:off x="5229414" y="62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処理フロー</a:t>
            </a:r>
            <a:endParaRPr kumimoji="1" lang="ja-JP" alt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6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9FA203-4CE3-6846-BBF8-4A2BD594260B}"/>
              </a:ext>
            </a:extLst>
          </p:cNvPr>
          <p:cNvSpPr txBox="1"/>
          <p:nvPr/>
        </p:nvSpPr>
        <p:spPr>
          <a:xfrm>
            <a:off x="5170164" y="75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エンジン</a:t>
            </a:r>
            <a:endParaRPr kumimoji="1" lang="ja-JP" altLang="en-US">
              <a:solidFill>
                <a:srgbClr val="0432FF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DDE4CA-22A0-7E4A-9B15-F8A30C1C19B4}"/>
              </a:ext>
            </a:extLst>
          </p:cNvPr>
          <p:cNvGrpSpPr/>
          <p:nvPr/>
        </p:nvGrpSpPr>
        <p:grpSpPr>
          <a:xfrm>
            <a:off x="3214949" y="376835"/>
            <a:ext cx="5345870" cy="773590"/>
            <a:chOff x="3512197" y="152244"/>
            <a:chExt cx="5345870" cy="77359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6624C31-47FB-7048-8975-E0884275E66C}"/>
                </a:ext>
              </a:extLst>
            </p:cNvPr>
            <p:cNvSpPr txBox="1"/>
            <p:nvPr/>
          </p:nvSpPr>
          <p:spPr>
            <a:xfrm>
              <a:off x="3512943" y="152244"/>
              <a:ext cx="5344306" cy="214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b="1" dirty="0"/>
                <a:t>Data</a:t>
              </a:r>
              <a:r>
                <a:rPr kumimoji="1" lang="zh-CN" altLang="en-US" sz="800" b="1" dirty="0"/>
                <a:t>    </a:t>
              </a:r>
              <a:r>
                <a:rPr kumimoji="1" lang="en-US" altLang="zh-CN" sz="800" b="1" dirty="0"/>
                <a:t>Bus</a:t>
              </a:r>
              <a:endParaRPr kumimoji="1" lang="ja-JP" altLang="en-US" sz="800" b="1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C671BA8-2DAA-E84D-BDD3-532F94EC9A9F}"/>
                </a:ext>
              </a:extLst>
            </p:cNvPr>
            <p:cNvGrpSpPr/>
            <p:nvPr/>
          </p:nvGrpSpPr>
          <p:grpSpPr>
            <a:xfrm>
              <a:off x="3512197" y="358210"/>
              <a:ext cx="5345870" cy="567624"/>
              <a:chOff x="3653749" y="340919"/>
              <a:chExt cx="5345870" cy="56762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829A4C3-89D7-8E44-A604-BF71D35D17C8}"/>
                  </a:ext>
                </a:extLst>
              </p:cNvPr>
              <p:cNvGrpSpPr/>
              <p:nvPr/>
            </p:nvGrpSpPr>
            <p:grpSpPr>
              <a:xfrm>
                <a:off x="3655314" y="340919"/>
                <a:ext cx="5344305" cy="382958"/>
                <a:chOff x="3393261" y="775187"/>
                <a:chExt cx="5644861" cy="518075"/>
              </a:xfrm>
            </p:grpSpPr>
            <p:sp>
              <p:nvSpPr>
                <p:cNvPr id="10" name="フローチャート: 定義済み処理 9">
                  <a:extLst>
                    <a:ext uri="{FF2B5EF4-FFF2-40B4-BE49-F238E27FC236}">
                      <a16:creationId xmlns:a16="http://schemas.microsoft.com/office/drawing/2014/main" id="{B0E70ABE-D9F0-2D47-A6CB-FF326C4C7F9F}"/>
                    </a:ext>
                  </a:extLst>
                </p:cNvPr>
                <p:cNvSpPr/>
                <p:nvPr/>
              </p:nvSpPr>
              <p:spPr>
                <a:xfrm>
                  <a:off x="3393261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IN</a:t>
                  </a:r>
                </a:p>
                <a:p>
                  <a:pPr algn="ctr"/>
                  <a:r>
                    <a:rPr lang="en-US" altLang="ja-JP" sz="1000" dirty="0"/>
                    <a:t>(Read Only)</a:t>
                  </a:r>
                  <a:endParaRPr lang="ja-JP" altLang="en-US" sz="1000"/>
                </a:p>
              </p:txBody>
            </p:sp>
            <p:sp>
              <p:nvSpPr>
                <p:cNvPr id="11" name="フローチャート: 定義済み処理 10">
                  <a:extLst>
                    <a:ext uri="{FF2B5EF4-FFF2-40B4-BE49-F238E27FC236}">
                      <a16:creationId xmlns:a16="http://schemas.microsoft.com/office/drawing/2014/main" id="{16EAD2FA-B53B-D949-858A-5E381ACB7A70}"/>
                    </a:ext>
                  </a:extLst>
                </p:cNvPr>
                <p:cNvSpPr/>
                <p:nvPr/>
              </p:nvSpPr>
              <p:spPr>
                <a:xfrm>
                  <a:off x="4804476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/>
                    <a:t>DB</a:t>
                  </a:r>
                  <a:endParaRPr kumimoji="1" lang="ja-JP" altLang="en-US" sz="1050"/>
                </a:p>
              </p:txBody>
            </p:sp>
            <p:sp>
              <p:nvSpPr>
                <p:cNvPr id="12" name="フローチャート: 定義済み処理 11">
                  <a:extLst>
                    <a:ext uri="{FF2B5EF4-FFF2-40B4-BE49-F238E27FC236}">
                      <a16:creationId xmlns:a16="http://schemas.microsoft.com/office/drawing/2014/main" id="{833EB6A7-B10E-5246-A8BC-1864C7DB3175}"/>
                    </a:ext>
                  </a:extLst>
                </p:cNvPr>
                <p:cNvSpPr/>
                <p:nvPr/>
              </p:nvSpPr>
              <p:spPr>
                <a:xfrm>
                  <a:off x="6215692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/>
                    <a:t>PROCESSING</a:t>
                  </a:r>
                  <a:endParaRPr lang="ja-JP" altLang="en-US" sz="1000"/>
                </a:p>
              </p:txBody>
            </p:sp>
            <p:sp>
              <p:nvSpPr>
                <p:cNvPr id="13" name="フローチャート: 定義済み処理 12">
                  <a:extLst>
                    <a:ext uri="{FF2B5EF4-FFF2-40B4-BE49-F238E27FC236}">
                      <a16:creationId xmlns:a16="http://schemas.microsoft.com/office/drawing/2014/main" id="{0D02ED37-5F1F-1043-A7C9-EDCAEC4F3B3E}"/>
                    </a:ext>
                  </a:extLst>
                </p:cNvPr>
                <p:cNvSpPr/>
                <p:nvPr/>
              </p:nvSpPr>
              <p:spPr>
                <a:xfrm>
                  <a:off x="7626907" y="775187"/>
                  <a:ext cx="1411215" cy="518075"/>
                </a:xfrm>
                <a:prstGeom prst="flowChartPredefinedProcess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/>
                    <a:t>GLOBAL</a:t>
                  </a:r>
                  <a:endParaRPr kumimoji="1" lang="ja-JP" altLang="en-US" sz="1000"/>
                </a:p>
              </p:txBody>
            </p:sp>
          </p:grp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F09CAB-BCA2-B246-8A8C-D8E3005C9D7B}"/>
                  </a:ext>
                </a:extLst>
              </p:cNvPr>
              <p:cNvSpPr txBox="1"/>
              <p:nvPr/>
            </p:nvSpPr>
            <p:spPr>
              <a:xfrm>
                <a:off x="3653749" y="723877"/>
                <a:ext cx="4009793" cy="1846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00" dirty="0"/>
                  <a:t>Thread</a:t>
                </a:r>
                <a:r>
                  <a:rPr kumimoji="1" lang="zh-CN" altLang="en-US" sz="600" dirty="0"/>
                  <a:t>  </a:t>
                </a:r>
                <a:endParaRPr kumimoji="1" lang="ja-JP" altLang="en-US" sz="6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1FD947-1924-124C-8B57-6ABB7532ECF9}"/>
                  </a:ext>
                </a:extLst>
              </p:cNvPr>
              <p:cNvSpPr txBox="1"/>
              <p:nvPr/>
            </p:nvSpPr>
            <p:spPr>
              <a:xfrm>
                <a:off x="7667020" y="723877"/>
                <a:ext cx="1332598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algn="ctr">
                  <a:defRPr sz="600"/>
                </a:lvl1pPr>
              </a:lstStyle>
              <a:p>
                <a:r>
                  <a:rPr lang="en-US" altLang="zh-CN" dirty="0"/>
                  <a:t>Application(hot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reload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support)</a:t>
                </a:r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72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210</Words>
  <Application>Microsoft Macintosh PowerPoint</Application>
  <PresentationFormat>ワイド画面</PresentationFormat>
  <Paragraphs>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MS PMincho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office</dc:creator>
  <cp:lastModifiedBy>office</cp:lastModifiedBy>
  <cp:revision>173</cp:revision>
  <dcterms:created xsi:type="dcterms:W3CDTF">2021-02-02T06:35:42Z</dcterms:created>
  <dcterms:modified xsi:type="dcterms:W3CDTF">2021-03-08T05:58:40Z</dcterms:modified>
</cp:coreProperties>
</file>