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67188CA-84C8-448E-AB51-660C76EB961B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9EAACC4-B78B-4713-ACF0-73A3177713AF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2282D65-FEFD-49E5-9F6C-34433F7A31C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98CA041-1149-4556-AEDC-1A7F128BEBB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043640" y="1628640"/>
            <a:ext cx="7198560" cy="63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32629e"/>
                </a:solidFill>
                <a:latin typeface="微软雅黑"/>
                <a:ea typeface="微软雅黑"/>
              </a:rPr>
              <a:t>Weekly Report 14.45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988000" y="2483640"/>
            <a:ext cx="323820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3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7EFADED-BAB6-440F-9AE5-99E1535D9C59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7452360" y="191700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5"/>
          <p:cNvSpPr/>
          <p:nvPr/>
        </p:nvSpPr>
        <p:spPr>
          <a:xfrm>
            <a:off x="4860000" y="256500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CustomShape 6"/>
          <p:cNvSpPr/>
          <p:nvPr/>
        </p:nvSpPr>
        <p:spPr>
          <a:xfrm>
            <a:off x="1691640" y="4860000"/>
            <a:ext cx="5974560" cy="30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d0d0d"/>
                </a:solidFill>
                <a:latin typeface="微软雅黑"/>
                <a:ea typeface="微软雅黑"/>
              </a:rPr>
              <a:t>汇报人：</a:t>
            </a:r>
            <a:r>
              <a:rPr lang="en-US" sz="1400">
                <a:solidFill>
                  <a:srgbClr val="0d0d0d"/>
                </a:solidFill>
                <a:latin typeface="微软雅黑"/>
                <a:ea typeface="微软雅黑"/>
              </a:rPr>
              <a:t>xiaoguang.dong      Platform SW Andr Framework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6444360" y="4911120"/>
            <a:ext cx="2158200" cy="240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0" y="1196640"/>
            <a:ext cx="1257480" cy="119448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6876360" y="478440"/>
            <a:ext cx="1798200" cy="63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14629e"/>
                </a:solidFill>
                <a:latin typeface="微软雅黑"/>
                <a:ea typeface="微软雅黑"/>
              </a:rPr>
              <a:t>目录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1403640" y="1845000"/>
            <a:ext cx="735840" cy="51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方正韵动中黑简体"/>
                <a:ea typeface="方正韵动中黑简体"/>
              </a:rPr>
              <a:t>21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2015280" y="1829520"/>
            <a:ext cx="3958200" cy="58032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 </a:t>
            </a: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Bug analysis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1168200" y="1841400"/>
            <a:ext cx="573840" cy="22428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90" name="CustomShape 6"/>
          <p:cNvSpPr/>
          <p:nvPr/>
        </p:nvSpPr>
        <p:spPr>
          <a:xfrm>
            <a:off x="1223280" y="1829520"/>
            <a:ext cx="933840" cy="58032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2267640" y="2925000"/>
            <a:ext cx="501840" cy="51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方正韵动中黑简体"/>
                <a:ea typeface="方正韵动中黑简体"/>
              </a:rPr>
              <a:t>1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2015280" y="2774520"/>
            <a:ext cx="3958200" cy="58032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  </a:t>
            </a: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Study</a:t>
            </a:r>
            <a:endParaRPr/>
          </a:p>
        </p:txBody>
      </p:sp>
      <p:sp>
        <p:nvSpPr>
          <p:cNvPr id="93" name="CustomShape 9"/>
          <p:cNvSpPr/>
          <p:nvPr/>
        </p:nvSpPr>
        <p:spPr>
          <a:xfrm>
            <a:off x="1168200" y="2786400"/>
            <a:ext cx="573840" cy="22428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94" name="CustomShape 10"/>
          <p:cNvSpPr/>
          <p:nvPr/>
        </p:nvSpPr>
        <p:spPr>
          <a:xfrm>
            <a:off x="1223280" y="2774520"/>
            <a:ext cx="933840" cy="58032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/>
          </a:p>
        </p:txBody>
      </p:sp>
      <p:sp>
        <p:nvSpPr>
          <p:cNvPr id="95" name="CustomShape 11"/>
          <p:cNvSpPr/>
          <p:nvPr/>
        </p:nvSpPr>
        <p:spPr>
          <a:xfrm>
            <a:off x="2015280" y="3710520"/>
            <a:ext cx="3958200" cy="58032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96" name="CustomShape 12"/>
          <p:cNvSpPr/>
          <p:nvPr/>
        </p:nvSpPr>
        <p:spPr>
          <a:xfrm>
            <a:off x="1168200" y="3722760"/>
            <a:ext cx="573840" cy="22428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97" name="CustomShape 13"/>
          <p:cNvSpPr/>
          <p:nvPr/>
        </p:nvSpPr>
        <p:spPr>
          <a:xfrm>
            <a:off x="1223280" y="3710520"/>
            <a:ext cx="933840" cy="58032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/>
          </a:p>
        </p:txBody>
      </p:sp>
      <p:sp>
        <p:nvSpPr>
          <p:cNvPr id="98" name="CustomShape 14"/>
          <p:cNvSpPr/>
          <p:nvPr/>
        </p:nvSpPr>
        <p:spPr>
          <a:xfrm>
            <a:off x="2015280" y="4646880"/>
            <a:ext cx="3958200" cy="58032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</a:t>
            </a:r>
            <a:endParaRPr/>
          </a:p>
        </p:txBody>
      </p:sp>
      <p:sp>
        <p:nvSpPr>
          <p:cNvPr id="99" name="CustomShape 15"/>
          <p:cNvSpPr/>
          <p:nvPr/>
        </p:nvSpPr>
        <p:spPr>
          <a:xfrm>
            <a:off x="1168200" y="4658760"/>
            <a:ext cx="573840" cy="22428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00" name="CustomShape 16"/>
          <p:cNvSpPr/>
          <p:nvPr/>
        </p:nvSpPr>
        <p:spPr>
          <a:xfrm>
            <a:off x="1223280" y="4646880"/>
            <a:ext cx="933840" cy="58032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04</a:t>
            </a:r>
            <a:endParaRPr/>
          </a:p>
        </p:txBody>
      </p:sp>
      <p:sp>
        <p:nvSpPr>
          <p:cNvPr id="101" name="CustomShape 17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CEB4118-AEED-4E21-8454-2FD4C28CB604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2" name="CustomShape 18"/>
          <p:cNvSpPr/>
          <p:nvPr/>
        </p:nvSpPr>
        <p:spPr>
          <a:xfrm>
            <a:off x="3276000" y="2030760"/>
            <a:ext cx="2446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19"/>
          <p:cNvSpPr/>
          <p:nvPr/>
        </p:nvSpPr>
        <p:spPr>
          <a:xfrm>
            <a:off x="2157840" y="3716640"/>
            <a:ext cx="3876480" cy="58032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To do List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1640" y="44640"/>
            <a:ext cx="1005840" cy="71784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0" y="116640"/>
            <a:ext cx="2445840" cy="57384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106" name="CustomShape 3"/>
          <p:cNvSpPr/>
          <p:nvPr/>
        </p:nvSpPr>
        <p:spPr>
          <a:xfrm>
            <a:off x="1316160" y="738720"/>
            <a:ext cx="1295640" cy="470520"/>
          </a:xfrm>
          <a:prstGeom prst="rect">
            <a:avLst/>
          </a:prstGeom>
          <a:solidFill>
            <a:srgbClr val="003366"/>
          </a:solidFill>
          <a:ln>
            <a:noFill/>
          </a:ln>
        </p:spPr>
      </p:sp>
      <p:sp>
        <p:nvSpPr>
          <p:cNvPr id="107" name="CustomShape 4"/>
          <p:cNvSpPr/>
          <p:nvPr/>
        </p:nvSpPr>
        <p:spPr>
          <a:xfrm>
            <a:off x="1540800" y="615600"/>
            <a:ext cx="7629840" cy="57384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 </a:t>
            </a: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Bug Analysis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611640" y="44640"/>
            <a:ext cx="573840" cy="71784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黑体-简"/>
                <a:ea typeface="黑体-简"/>
              </a:rPr>
              <a:t>1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971640" y="1556640"/>
            <a:ext cx="2226960" cy="35784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bug363765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AE4C512-3BFB-4593-AE73-4566732CFB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971640" y="4149000"/>
            <a:ext cx="1870200" cy="35784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黑体"/>
                <a:ea typeface="黑体"/>
              </a:rPr>
              <a:t>bug364551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539640" y="4509000"/>
            <a:ext cx="7774560" cy="477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2915640" y="6289560"/>
            <a:ext cx="3526200" cy="30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1aa1f"/>
                </a:solidFill>
                <a:latin typeface="Calibri"/>
              </a:rPr>
              <a:t>www.spreadtrum.com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2627640" y="83664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12"/>
          <p:cNvSpPr/>
          <p:nvPr/>
        </p:nvSpPr>
        <p:spPr>
          <a:xfrm>
            <a:off x="1835640" y="1670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13"/>
          <p:cNvSpPr/>
          <p:nvPr/>
        </p:nvSpPr>
        <p:spPr>
          <a:xfrm>
            <a:off x="6012000" y="2174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14"/>
          <p:cNvSpPr/>
          <p:nvPr/>
        </p:nvSpPr>
        <p:spPr>
          <a:xfrm>
            <a:off x="899640" y="1556640"/>
            <a:ext cx="69840" cy="35784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sp>
      <p:sp>
        <p:nvSpPr>
          <p:cNvPr id="118" name="CustomShape 15"/>
          <p:cNvSpPr/>
          <p:nvPr/>
        </p:nvSpPr>
        <p:spPr>
          <a:xfrm>
            <a:off x="899640" y="4149000"/>
            <a:ext cx="69840" cy="35784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sp>
      <p:sp>
        <p:nvSpPr>
          <p:cNvPr id="119" name="CustomShape 16"/>
          <p:cNvSpPr/>
          <p:nvPr/>
        </p:nvSpPr>
        <p:spPr>
          <a:xfrm>
            <a:off x="-2772720" y="2853000"/>
            <a:ext cx="7774560" cy="477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17"/>
          <p:cNvSpPr/>
          <p:nvPr/>
        </p:nvSpPr>
        <p:spPr>
          <a:xfrm>
            <a:off x="827640" y="2493000"/>
            <a:ext cx="7774560" cy="12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21" name="CustomShape 18"/>
          <p:cNvSpPr/>
          <p:nvPr/>
        </p:nvSpPr>
        <p:spPr>
          <a:xfrm>
            <a:off x="-3132720" y="3645000"/>
            <a:ext cx="7774560" cy="477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CustomShape 19"/>
          <p:cNvSpPr/>
          <p:nvPr/>
        </p:nvSpPr>
        <p:spPr>
          <a:xfrm>
            <a:off x="6084000" y="2750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20"/>
          <p:cNvSpPr/>
          <p:nvPr/>
        </p:nvSpPr>
        <p:spPr>
          <a:xfrm>
            <a:off x="539640" y="4749120"/>
            <a:ext cx="7774560" cy="1462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移动应用耗时过长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对比机为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7731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，与测试沟通，耗时和波动差距不大，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wont fix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24" name="CustomShape 21"/>
          <p:cNvSpPr/>
          <p:nvPr/>
        </p:nvSpPr>
        <p:spPr>
          <a:xfrm>
            <a:off x="6012000" y="2174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22"/>
          <p:cNvSpPr/>
          <p:nvPr/>
        </p:nvSpPr>
        <p:spPr>
          <a:xfrm>
            <a:off x="827640" y="2493000"/>
            <a:ext cx="7774560" cy="12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26" name="CustomShape 23"/>
          <p:cNvSpPr/>
          <p:nvPr/>
        </p:nvSpPr>
        <p:spPr>
          <a:xfrm>
            <a:off x="6084000" y="2750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24"/>
          <p:cNvSpPr/>
          <p:nvPr/>
        </p:nvSpPr>
        <p:spPr>
          <a:xfrm>
            <a:off x="539640" y="2085120"/>
            <a:ext cx="7774560" cy="1462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版本整体执行，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cts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安装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CtsAdminTestCases.apk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失败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Root-caused: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通过分析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play store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打印出的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log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，看出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play store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在收到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                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android.accounts.LOGIN_ACCOUNTS_CHANGED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广播后会检查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包中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  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其它应用的账户信息，并且检测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apk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是否有更新，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包中的应用越多，这个处理时间就        越长。在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7731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的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版本上只有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play store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一个应用，所以处理很快。而在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sharkl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的       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版本中有将近十个应用，耗时就会很长。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1640" y="44640"/>
            <a:ext cx="1005840" cy="71784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29" name="CustomShape 2"/>
          <p:cNvSpPr/>
          <p:nvPr/>
        </p:nvSpPr>
        <p:spPr>
          <a:xfrm>
            <a:off x="0" y="116640"/>
            <a:ext cx="2445840" cy="57384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130" name="CustomShape 3"/>
          <p:cNvSpPr/>
          <p:nvPr/>
        </p:nvSpPr>
        <p:spPr>
          <a:xfrm>
            <a:off x="1316160" y="738720"/>
            <a:ext cx="1295640" cy="470520"/>
          </a:xfrm>
          <a:prstGeom prst="rect">
            <a:avLst/>
          </a:prstGeom>
          <a:solidFill>
            <a:srgbClr val="003366"/>
          </a:solidFill>
          <a:ln>
            <a:noFill/>
          </a:ln>
        </p:spPr>
      </p:sp>
      <p:sp>
        <p:nvSpPr>
          <p:cNvPr id="131" name="CustomShape 4"/>
          <p:cNvSpPr/>
          <p:nvPr/>
        </p:nvSpPr>
        <p:spPr>
          <a:xfrm>
            <a:off x="1540800" y="615600"/>
            <a:ext cx="7629840" cy="57384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 </a:t>
            </a: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Bug Analysis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611640" y="44640"/>
            <a:ext cx="573840" cy="71784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黑体-简"/>
                <a:ea typeface="黑体-简"/>
              </a:rPr>
              <a:t>1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971640" y="1556640"/>
            <a:ext cx="2226960" cy="35784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bug368433</a:t>
            </a: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29FEC27-8612-4054-BAE2-AB1C17FB01B2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5" name="CustomShape 8"/>
          <p:cNvSpPr/>
          <p:nvPr/>
        </p:nvSpPr>
        <p:spPr>
          <a:xfrm>
            <a:off x="971640" y="4149000"/>
            <a:ext cx="1870200" cy="35784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黑体"/>
                <a:ea typeface="黑体"/>
              </a:rPr>
              <a:t>bug368488</a:t>
            </a:r>
            <a:endParaRPr/>
          </a:p>
        </p:txBody>
      </p:sp>
      <p:sp>
        <p:nvSpPr>
          <p:cNvPr id="136" name="CustomShape 9"/>
          <p:cNvSpPr/>
          <p:nvPr/>
        </p:nvSpPr>
        <p:spPr>
          <a:xfrm>
            <a:off x="539640" y="4509000"/>
            <a:ext cx="7774560" cy="477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37" name="CustomShape 10"/>
          <p:cNvSpPr/>
          <p:nvPr/>
        </p:nvSpPr>
        <p:spPr>
          <a:xfrm>
            <a:off x="2915640" y="6289560"/>
            <a:ext cx="3526200" cy="30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1aa1f"/>
                </a:solidFill>
                <a:latin typeface="Calibri"/>
              </a:rPr>
              <a:t>www.spreadtrum.com</a:t>
            </a:r>
            <a:endParaRPr/>
          </a:p>
        </p:txBody>
      </p:sp>
      <p:sp>
        <p:nvSpPr>
          <p:cNvPr id="138" name="CustomShape 11"/>
          <p:cNvSpPr/>
          <p:nvPr/>
        </p:nvSpPr>
        <p:spPr>
          <a:xfrm>
            <a:off x="2627640" y="83664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CustomShape 12"/>
          <p:cNvSpPr/>
          <p:nvPr/>
        </p:nvSpPr>
        <p:spPr>
          <a:xfrm>
            <a:off x="1835640" y="1670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13"/>
          <p:cNvSpPr/>
          <p:nvPr/>
        </p:nvSpPr>
        <p:spPr>
          <a:xfrm>
            <a:off x="6012000" y="2174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CustomShape 14"/>
          <p:cNvSpPr/>
          <p:nvPr/>
        </p:nvSpPr>
        <p:spPr>
          <a:xfrm>
            <a:off x="899640" y="1556640"/>
            <a:ext cx="69840" cy="35784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sp>
      <p:sp>
        <p:nvSpPr>
          <p:cNvPr id="142" name="CustomShape 15"/>
          <p:cNvSpPr/>
          <p:nvPr/>
        </p:nvSpPr>
        <p:spPr>
          <a:xfrm>
            <a:off x="899640" y="4149000"/>
            <a:ext cx="69840" cy="35784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sp>
      <p:sp>
        <p:nvSpPr>
          <p:cNvPr id="143" name="CustomShape 16"/>
          <p:cNvSpPr/>
          <p:nvPr/>
        </p:nvSpPr>
        <p:spPr>
          <a:xfrm>
            <a:off x="-2772720" y="2853000"/>
            <a:ext cx="7774560" cy="477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CustomShape 17"/>
          <p:cNvSpPr/>
          <p:nvPr/>
        </p:nvSpPr>
        <p:spPr>
          <a:xfrm>
            <a:off x="827640" y="2493000"/>
            <a:ext cx="7774560" cy="12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45" name="CustomShape 18"/>
          <p:cNvSpPr/>
          <p:nvPr/>
        </p:nvSpPr>
        <p:spPr>
          <a:xfrm>
            <a:off x="-3132720" y="3645000"/>
            <a:ext cx="7774560" cy="477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CustomShape 19"/>
          <p:cNvSpPr/>
          <p:nvPr/>
        </p:nvSpPr>
        <p:spPr>
          <a:xfrm>
            <a:off x="6084000" y="2750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20"/>
          <p:cNvSpPr/>
          <p:nvPr/>
        </p:nvSpPr>
        <p:spPr>
          <a:xfrm>
            <a:off x="539640" y="4749120"/>
            <a:ext cx="7774560" cy="1462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wifi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列表滑动不流畅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未开启硬件加速，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fw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代码已提交，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merge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后转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setting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处理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48" name="CustomShape 21"/>
          <p:cNvSpPr/>
          <p:nvPr/>
        </p:nvSpPr>
        <p:spPr>
          <a:xfrm>
            <a:off x="6012000" y="2174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22"/>
          <p:cNvSpPr/>
          <p:nvPr/>
        </p:nvSpPr>
        <p:spPr>
          <a:xfrm>
            <a:off x="827640" y="2493000"/>
            <a:ext cx="7774560" cy="12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50" name="CustomShape 23"/>
          <p:cNvSpPr/>
          <p:nvPr/>
        </p:nvSpPr>
        <p:spPr>
          <a:xfrm>
            <a:off x="6084000" y="2750760"/>
            <a:ext cx="2158200" cy="2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CustomShape 24"/>
          <p:cNvSpPr/>
          <p:nvPr/>
        </p:nvSpPr>
        <p:spPr>
          <a:xfrm>
            <a:off x="539640" y="2085120"/>
            <a:ext cx="7774560" cy="1462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恢复出厂设置，点击话筒，百度停止运行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从报错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log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中看是由于权限不足导致，反编译的结果显示不是该问题。怀疑为异步处理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Baidu.apk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时没有扫描完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Manifest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文件就启动了应用。需要调研点击话筒后的处理流程，如果确实是这个问题，需要同步扫描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Baidu.apk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44640"/>
            <a:ext cx="1005840" cy="71784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0" y="116640"/>
            <a:ext cx="2445840" cy="57384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154" name="CustomShape 3"/>
          <p:cNvSpPr/>
          <p:nvPr/>
        </p:nvSpPr>
        <p:spPr>
          <a:xfrm>
            <a:off x="1316160" y="738720"/>
            <a:ext cx="1295640" cy="470520"/>
          </a:xfrm>
          <a:prstGeom prst="rect">
            <a:avLst/>
          </a:prstGeom>
          <a:solidFill>
            <a:srgbClr val="003366"/>
          </a:solidFill>
          <a:ln>
            <a:noFill/>
          </a:ln>
        </p:spPr>
      </p:sp>
      <p:sp>
        <p:nvSpPr>
          <p:cNvPr id="155" name="CustomShape 4"/>
          <p:cNvSpPr/>
          <p:nvPr/>
        </p:nvSpPr>
        <p:spPr>
          <a:xfrm>
            <a:off x="1540800" y="615600"/>
            <a:ext cx="7629840" cy="57384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To do list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611640" y="44640"/>
            <a:ext cx="573840" cy="71784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黑体-简"/>
                <a:ea typeface="黑体-简"/>
              </a:rPr>
              <a:t>2</a:t>
            </a:r>
            <a:endParaRPr/>
          </a:p>
        </p:txBody>
      </p:sp>
      <p:sp>
        <p:nvSpPr>
          <p:cNvPr id="157" name="CustomShape 6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B747AA9-7426-48B4-AC56-AA06B618C7B2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8" name="CustomShape 7"/>
          <p:cNvSpPr/>
          <p:nvPr/>
        </p:nvSpPr>
        <p:spPr>
          <a:xfrm>
            <a:off x="539640" y="1463040"/>
            <a:ext cx="7774560" cy="5007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Sahrkl Bug analysis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每日跟踪性能相关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bug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的处理状态，整理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email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59" name="CustomShape 8"/>
          <p:cNvSpPr/>
          <p:nvPr/>
        </p:nvSpPr>
        <p:spPr>
          <a:xfrm>
            <a:off x="2915640" y="6289560"/>
            <a:ext cx="3526200" cy="30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1aa1f"/>
                </a:solidFill>
                <a:latin typeface="Calibri"/>
              </a:rPr>
              <a:t>www.spreadtrum.com</a:t>
            </a:r>
            <a:endParaRPr/>
          </a:p>
        </p:txBody>
      </p:sp>
      <p:sp>
        <p:nvSpPr>
          <p:cNvPr id="160" name="CustomShape 9"/>
          <p:cNvSpPr/>
          <p:nvPr/>
        </p:nvSpPr>
        <p:spPr>
          <a:xfrm>
            <a:off x="6084000" y="1742760"/>
            <a:ext cx="2158200" cy="240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9BE366A-03D4-47C1-A5BC-72A75C60F2D0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6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22760" cy="686052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627640" y="2793240"/>
            <a:ext cx="3886200" cy="698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1aa1f"/>
                </a:solidFill>
                <a:latin typeface="Calibri"/>
              </a:rPr>
              <a:t>THANK YOU!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