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381" r:id="rId5"/>
    <p:sldId id="366" r:id="rId6"/>
    <p:sldId id="397" r:id="rId7"/>
    <p:sldId id="398" r:id="rId8"/>
    <p:sldId id="399" r:id="rId9"/>
    <p:sldId id="400" r:id="rId10"/>
    <p:sldId id="401" r:id="rId11"/>
    <p:sldId id="403" r:id="rId12"/>
    <p:sldId id="405" r:id="rId13"/>
    <p:sldId id="406" r:id="rId14"/>
    <p:sldId id="407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70AB6FE-4213-D6DD-38F6-BF3B8BAF3CB6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AC068-81A7-07ED-14B2-B19B209263D4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48094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1959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浮点数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浮点数由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整数部分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与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小数部分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组成(如：3.1415)。在 Python 中，使用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float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表示浮点数类型。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一、浮点数介绍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050" y="2953385"/>
            <a:ext cx="2695575" cy="695325"/>
          </a:xfrm>
          <a:prstGeom prst="round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7076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1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05-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类型转换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提供的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int(被转对象)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函数，还可以将 浮点数 转为 整数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一、其它转为整数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340" y="2894965"/>
            <a:ext cx="4686300" cy="2428875"/>
          </a:xfrm>
          <a:prstGeom prst="round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7076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1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05-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类型转换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提供的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float(被转对象)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函数，还可以将 整数 转为 浮点数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二、其它转为浮点数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340" y="2927985"/>
            <a:ext cx="5105400" cy="2505075"/>
          </a:xfrm>
          <a:prstGeom prst="round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69887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3050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06-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常用的数学函数 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对于简单的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加减乘除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可以通过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运算符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实现，如果要使用 Python 帮助你实现更复杂的计算， math 库必须了解。主要方法如下：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内置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math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库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65" y="3132455"/>
            <a:ext cx="5006340" cy="3179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69887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3050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06-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常用的数学函数 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内置方法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875" y="2580640"/>
            <a:ext cx="8536940" cy="2514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96340" y="536638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：在 Logic_Edu 中，需要你输入 3 位员工的年龄，并且打印输出最大的年龄。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335405" y="2088515"/>
            <a:ext cx="300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数据类型介绍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934085" y="2647950"/>
            <a:ext cx="3175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整数类型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8865" y="3234055"/>
            <a:ext cx="3175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浮点数类型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52855" y="3820160"/>
            <a:ext cx="3175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常用计算函数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数据类型介绍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一、为什么有数据类型？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在我们班成员表中，包含每一位员工的基本信息。比如：姓名、年龄、学号身份证号等等..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3425825"/>
            <a:ext cx="10139045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Excel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中保存这些数据全部使用普通文本吗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姓名：文本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年龄：数值，需要进行计算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零花钱：数值，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需要进行计算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身份证号：文本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Python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程序中，不同的应用场景也应该使用不同的数据类型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数据类型介绍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二、Python中常用的数据类型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02560" y="2954020"/>
            <a:ext cx="84467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数值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	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布尔值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		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字符串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			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列表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				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元组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					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字典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						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集合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2985" y="2666365"/>
            <a:ext cx="7215505" cy="24657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19985" y="2793365"/>
            <a:ext cx="7215505" cy="24657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09931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153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数值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82370" y="248031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某公司中，需要你输入 2 位员工年龄，并且计算 2 位员工的总年龄。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285" y="2969260"/>
            <a:ext cx="5743575" cy="1247775"/>
          </a:xfrm>
          <a:prstGeom prst="round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09931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153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数值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82370" y="248031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Python 程序中，如果需要对数据进行计算，则主要使用数值。数值主要包括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整数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、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浮点数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二、数值介绍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09931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153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整数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09675" y="240220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整数主要分为正整数(如：666)、 负整数(如：-666)以及零。在 Python 中，使用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int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表示整数类型。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9675" y="203390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一、整数介绍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2909570"/>
            <a:ext cx="2495550" cy="714375"/>
          </a:xfrm>
          <a:prstGeom prst="round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09931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153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整数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Python 中，整数类型是不可变类型， 整数对象是不可变对象。修改整数对象时， Python 将以新数值创建一个新对象，变量名与新对象进行绑定； 旧对象如无其他引用，将被释放。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二、整数类型是 </a:t>
            </a:r>
            <a:r>
              <a:rPr lang="zh-CN" altLang="en-US" b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不可变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类型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085" y="3184525"/>
            <a:ext cx="6513195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4009390"/>
            <a:ext cx="5975985" cy="2461260"/>
          </a:xfrm>
          <a:prstGeom prst="rect">
            <a:avLst/>
          </a:prstGeom>
        </p:spPr>
      </p:pic>
      <p:sp>
        <p:nvSpPr>
          <p:cNvPr id="2" name="流程图: 可选过程 1"/>
          <p:cNvSpPr/>
          <p:nvPr/>
        </p:nvSpPr>
        <p:spPr>
          <a:xfrm>
            <a:off x="4627245" y="801370"/>
            <a:ext cx="209931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153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整数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Python 自己的运行环境中，会频繁使用 [-5,256] 这一范围内的整数，如果每需要一个，就创建一个，那么无疑会增加很多开销，降低运行效率。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所以 Python 在初始化的时候会自动建立一个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小整数池缓冲区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，里面包含 -5 到 256 的整数。也就是说，当你要使用 -5 到 256 范围内的整数时，直接从小整数池中拿来用即可。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三、小整数池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565</Words>
  <Application>Microsoft Office PowerPoint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170</cp:revision>
  <dcterms:created xsi:type="dcterms:W3CDTF">2020-04-17T14:34:00Z</dcterms:created>
  <dcterms:modified xsi:type="dcterms:W3CDTF">2022-05-20T07:25:15Z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