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09" r:id="rId5"/>
    <p:sldId id="410" r:id="rId6"/>
    <p:sldId id="411" r:id="rId7"/>
    <p:sldId id="412" r:id="rId8"/>
    <p:sldId id="27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9A6B681-AEDD-CA44-0106-E2FC43DDD751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A5CD40-6B51-8486-25C5-E6939751050E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31265" y="2099945"/>
            <a:ext cx="3004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布尔类型介绍 </a:t>
            </a:r>
          </a:p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934085" y="2640965"/>
            <a:ext cx="330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bool()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5405" y="3220085"/>
            <a:ext cx="3175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布尔类型的运算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1265" y="3863340"/>
            <a:ext cx="2468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空值介绍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83781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布尔类型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Logic_Edu 中，你扮演 Hr 的角色；此时，某员工离职了，你需要登录管理系统删除员工信息。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但对于一个成熟的管理系统来说，并不会真正的将信息删除，而是用一个数字来表示员工信息的状态，如下：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0 表示未删除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 表示已删除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83781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布尔类型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二、布尔类型介绍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 Python 中，也有与 0、1 表现相似的数据类型——布尔类型(bool)。布尔类型是 int 类型的延续，只有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True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与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False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两种取值：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True 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真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False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-&gt;&gt;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61135" y="4104640"/>
            <a:ext cx="7228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布尔类型首字母大写，其它小写，不能其它花式变型！</a:t>
            </a: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1740" y="4104640"/>
            <a:ext cx="323215" cy="323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83781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布尔类型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bool()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提供的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bool(表达式)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函数，可以用来测试一个表达式的布尔值结果。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61135" y="3226435"/>
            <a:ext cx="946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1740" y="3226435"/>
            <a:ext cx="323215" cy="323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04595" y="3594735"/>
            <a:ext cx="99809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对于数字来说，值 为 0 则表示 False，值 不为 0 则表示 True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对于字符串、列表、元组、字典、集合等对象，若 为空 则表示 False，不为空 则表示 True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83781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布尔类型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四、布尔类型的运算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82370" y="2480310"/>
            <a:ext cx="946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True 对应的值为 1，False 对应的值为 0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2974975"/>
            <a:ext cx="2714625" cy="1304925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4627245" y="801370"/>
            <a:ext cx="222821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59020" y="853440"/>
            <a:ext cx="1572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空值</a:t>
            </a:r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一、空值介绍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82370" y="2480310"/>
            <a:ext cx="946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None 表示为 空值，其类型为 NoneType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2848610"/>
            <a:ext cx="3190875" cy="800100"/>
          </a:xfrm>
          <a:prstGeom prst="round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61135" y="4104640"/>
            <a:ext cx="7228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注意：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</p:txBody>
      </p:sp>
      <p:pic>
        <p:nvPicPr>
          <p:cNvPr id="19" name="图片 18" descr="303b32303233343938383bb5c6c5d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1740" y="4104640"/>
            <a:ext cx="323215" cy="323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21740" y="4563745"/>
            <a:ext cx="52101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NoneType 只有 None 一个值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2.  None 与其它值比较永远返回 False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3.  None 的布尔值永远为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321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172</cp:revision>
  <dcterms:created xsi:type="dcterms:W3CDTF">2020-04-17T14:34:00Z</dcterms:created>
  <dcterms:modified xsi:type="dcterms:W3CDTF">2022-05-20T07:52:59Z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