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E108AE2-1D5E-C8BA-0B6D-3D8F9D3F9CD1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C3AA40-4858-7B49-B202-BF7CADE1657F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627245" y="801370"/>
            <a:ext cx="369125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条件控制嵌套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19227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一、功能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29108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在分支选择程序中，分支也可以是分支选择语句，形成分支嵌套结构，如下所示：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135" y="2900045"/>
            <a:ext cx="469773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627245" y="801370"/>
            <a:ext cx="369125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条件控制嵌套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2370" y="2423160"/>
            <a:ext cx="101390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用户输入姓名以及性别        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当性别为女时</a:t>
            </a:r>
          </a:p>
          <a:p>
            <a:pPr marL="742950" lvl="1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当没有对象时，输出"邀请**女士参加20220316晚上的联谊会！"</a:t>
            </a:r>
          </a:p>
          <a:p>
            <a:pPr marL="742950" lvl="1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当有对象时，输出"等分手后再来奥！"</a:t>
            </a:r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当性别为男时，输出"男生已满，欢迎下次再来"。</a:t>
            </a:r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当性别为其它时，输出"你的输入有误，无法识别。"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2370" y="195135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一、功能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63930" y="2088515"/>
            <a:ext cx="3262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分支选择结构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1039495" y="2647950"/>
            <a:ext cx="346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多分支选择结构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4875" y="3234055"/>
            <a:ext cx="3394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03-条件判断嵌套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近期，逻辑教育举办一场联谊会，需借助 Logic Edu 员工管理系统，寻找出单身白富美/单身高富帅参会。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量化单身白富美：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6042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972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条件控制语句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50" y="3679190"/>
            <a:ext cx="3284220" cy="1655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5550" y="5436235"/>
            <a:ext cx="7491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Wingdings" panose="05000000000000000000" charset="0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将复杂的问题简单化-&gt;&gt;是女生，则邀请入会；否则，不发出邀请。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二、功能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条件控制语句的作用：使得程序根据条件执行不同的分支。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程序结构图如下：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4302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829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分支选择结构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410" y="3481705"/>
            <a:ext cx="3483610" cy="2755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三、语法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提供了 if 条件控制语句用于选择执行流程，Python 的 if 语句的语法如下：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4302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829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分支选择结构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155" y="3004185"/>
            <a:ext cx="3724275" cy="12668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82370" y="4486275"/>
            <a:ext cx="10139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用户输入姓名以及性别        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当性别为女时，输出"邀请**女士参加20220316晚上的联谊会！"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否则，男生已满，欢迎下次再来。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627245" y="801370"/>
            <a:ext cx="34302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829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分支选择结构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1580" y="2313305"/>
            <a:ext cx="10139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在 if 与 else 后面都尾随一个英文状态下的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冒号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，表示行结尾。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当满足条件时, 执行对应缩进的语句块。在Pycharm中，通常使用一个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tab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键(4个空格)进行缩进。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3.  在代码块中，若不知道写什么时，则使用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pass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语句进行跳过。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4.  else 分支可以省略不写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221740" y="1837055"/>
            <a:ext cx="7467600" cy="368300"/>
            <a:chOff x="1924" y="4879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4879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5" name="图片 14" descr="303b32303233343938383bb5c6c5d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" y="4879"/>
              <a:ext cx="509" cy="5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627245" y="801370"/>
            <a:ext cx="369125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多分支选择结构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一、功能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条件控制语句的作用：使得程序可以根据多个条件的筛选执行不同的分支。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程序结构图如下：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760" y="3394710"/>
            <a:ext cx="3492500" cy="2980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627245" y="801370"/>
            <a:ext cx="369125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多分支选择结构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二、语法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8031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提供了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if-elif-else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代码块用于选择多个条件，语法如下：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70" y="2994025"/>
            <a:ext cx="3743325" cy="2466975"/>
          </a:xfrm>
          <a:prstGeom prst="round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627245" y="801370"/>
            <a:ext cx="369125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多分支选择结构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二、语法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2370" y="2626360"/>
            <a:ext cx="10139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用户输入姓名以及性别        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当性别为女时，输出"邀请**女士参加20220316晚上的联谊会！"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当性别为男时，输出"男生已满，欢迎下次再来"。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当性别为其它时，输出"你的输入有误，无法识别。"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11580" y="449326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当一个满足条件之后，直接跳过后面的代码块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可以有多个 elif，但只能有一个 else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21740" y="4030980"/>
            <a:ext cx="7467600" cy="368300"/>
            <a:chOff x="1924" y="4879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4879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5" name="图片 14" descr="303b32303233343938383bb5c6c5d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" y="4879"/>
              <a:ext cx="509" cy="5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410</Words>
  <Application>Microsoft Office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187</cp:revision>
  <dcterms:created xsi:type="dcterms:W3CDTF">2020-04-17T14:34:00Z</dcterms:created>
  <dcterms:modified xsi:type="dcterms:W3CDTF">2022-05-27T05:39:19Z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