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456" r:id="rId5"/>
    <p:sldId id="457" r:id="rId6"/>
    <p:sldId id="458" r:id="rId7"/>
    <p:sldId id="459" r:id="rId8"/>
    <p:sldId id="460" r:id="rId9"/>
    <p:sldId id="461" r:id="rId10"/>
    <p:sldId id="27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EAC1C"/>
    <a:srgbClr val="B1B1B0"/>
    <a:srgbClr val="F5E2E4"/>
    <a:srgbClr val="ECC9CD"/>
    <a:srgbClr val="E2AEB4"/>
    <a:srgbClr val="C6626A"/>
    <a:srgbClr val="356D9B"/>
    <a:srgbClr val="346C9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1715717-0ED4-E23F-6995-C97B3D99B613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E12FF2-62FD-53D5-AD2F-0D313DE66253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@Logic_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63930" y="2088515"/>
            <a:ext cx="3262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推导式介绍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7" name="文本框 6"/>
          <p:cNvSpPr txBox="1"/>
          <p:nvPr/>
        </p:nvSpPr>
        <p:spPr>
          <a:xfrm>
            <a:off x="1293177" y="2647950"/>
            <a:ext cx="260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列表推导式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93177" y="3234055"/>
            <a:ext cx="26041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03-字典推导式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B37C3C-0563-41DB-AC46-D92954E77D49}"/>
              </a:ext>
            </a:extLst>
          </p:cNvPr>
          <p:cNvSpPr txBox="1"/>
          <p:nvPr/>
        </p:nvSpPr>
        <p:spPr>
          <a:xfrm>
            <a:off x="1293177" y="3818870"/>
            <a:ext cx="26041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0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-集合推导式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推导式介绍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中有一种特有的语法，就是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推导式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又称为解析式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。推导式是可以从一个数据序列构建另一个新的数据序列的结构体。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34783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1" y="853440"/>
            <a:ext cx="276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推导式介绍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3426857"/>
            <a:ext cx="589788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共有三种推导：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列表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(list)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推导式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字典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dict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推导式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集合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(set)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推导式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一、列表推导式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[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添加到新列表的变量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for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变量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in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序列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]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34783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1" y="853440"/>
            <a:ext cx="276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列表推导式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826A32-DADA-4BF9-9E12-FA8AFB441384}"/>
              </a:ext>
            </a:extLst>
          </p:cNvPr>
          <p:cNvSpPr txBox="1"/>
          <p:nvPr/>
        </p:nvSpPr>
        <p:spPr>
          <a:xfrm>
            <a:off x="1182370" y="3685193"/>
            <a:ext cx="1013904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：生成一个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[0.5, 1.0, 1.5, 2.0, 2.5, 3.0, 3.5, 4.0, 4.5, 5.0, 5.5, 6.0, 6.5, 7.0, 7.5, 8.0, 8.5, 9.0, 9.5, 10.0]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的列表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461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E5C622-1790-47B2-AE28-FB9EF5287FF9}"/>
              </a:ext>
            </a:extLst>
          </p:cNvPr>
          <p:cNvSpPr/>
          <p:nvPr/>
        </p:nvSpPr>
        <p:spPr>
          <a:xfrm>
            <a:off x="1261529" y="4001756"/>
            <a:ext cx="4176074" cy="366461"/>
          </a:xfrm>
          <a:prstGeom prst="rect">
            <a:avLst/>
          </a:prstGeom>
          <a:solidFill>
            <a:srgbClr val="C0C0C0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一、列表推导式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[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满足条件的添加到新列表的变量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for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变量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in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序列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if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条件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]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34783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1" y="853440"/>
            <a:ext cx="276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列表推导式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826A32-DADA-4BF9-9E12-FA8AFB441384}"/>
              </a:ext>
            </a:extLst>
          </p:cNvPr>
          <p:cNvSpPr txBox="1"/>
          <p:nvPr/>
        </p:nvSpPr>
        <p:spPr>
          <a:xfrm>
            <a:off x="1182370" y="3485376"/>
            <a:ext cx="1013904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：有列表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li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如下，筛选出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li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中小于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的数进行平方，添加至新列表中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li = [6, 2, 6, 7, -15, 8, -17, -10, -15, -4]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367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一、列表推导式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[(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变量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1,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变量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2) for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变量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1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in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序列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1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for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变量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 in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序列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2]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34783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1" y="853440"/>
            <a:ext cx="276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列表推导式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826A32-DADA-4BF9-9E12-FA8AFB441384}"/>
              </a:ext>
            </a:extLst>
          </p:cNvPr>
          <p:cNvSpPr txBox="1"/>
          <p:nvPr/>
        </p:nvSpPr>
        <p:spPr>
          <a:xfrm>
            <a:off x="1182370" y="3685193"/>
            <a:ext cx="1013904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：打印输出 </a:t>
            </a:r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['1a', '1b', '1c', '2a', '2b', '2c', '3a', '3b', '3c']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49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35148A3-FDDE-420B-9933-4211A0689795}"/>
              </a:ext>
            </a:extLst>
          </p:cNvPr>
          <p:cNvSpPr/>
          <p:nvPr/>
        </p:nvSpPr>
        <p:spPr>
          <a:xfrm>
            <a:off x="1281351" y="3884467"/>
            <a:ext cx="4176074" cy="366461"/>
          </a:xfrm>
          <a:prstGeom prst="rect">
            <a:avLst/>
          </a:prstGeom>
          <a:solidFill>
            <a:srgbClr val="C0C0C0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一、字典推导式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{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键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: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值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for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元素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in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序列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}</a:t>
            </a:r>
            <a:endParaRPr lang="en-US" altLang="zh-CN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34783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1" y="853440"/>
            <a:ext cx="276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字典推导式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826A32-DADA-4BF9-9E12-FA8AFB441384}"/>
              </a:ext>
            </a:extLst>
          </p:cNvPr>
          <p:cNvSpPr txBox="1"/>
          <p:nvPr/>
        </p:nvSpPr>
        <p:spPr>
          <a:xfrm>
            <a:off x="1182370" y="3327598"/>
            <a:ext cx="1013904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：将列表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li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中的元素，每个都实现小写与大写的映射。如：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{"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name":"NAME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"}</a:t>
            </a:r>
          </a:p>
          <a:p>
            <a:pPr indent="0" algn="l">
              <a:buFont typeface="Wingdings" panose="05000000000000000000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li = ["name", "age", "gender"]</a:t>
            </a:r>
          </a:p>
        </p:txBody>
      </p:sp>
    </p:spTree>
    <p:extLst>
      <p:ext uri="{BB962C8B-B14F-4D97-AF65-F5344CB8AC3E}">
        <p14:creationId xmlns:p14="http://schemas.microsoft.com/office/powerpoint/2010/main" val="279976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一、字典推导式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{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键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: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值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for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元素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in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序列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if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条件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}</a:t>
            </a:r>
            <a:endParaRPr lang="en-US" altLang="zh-CN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34783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1" y="853440"/>
            <a:ext cx="276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字典推导式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DC5216-E1C2-406C-9DD2-FA53DC8AFFA6}"/>
              </a:ext>
            </a:extLst>
          </p:cNvPr>
          <p:cNvSpPr txBox="1"/>
          <p:nvPr/>
        </p:nvSpPr>
        <p:spPr>
          <a:xfrm>
            <a:off x="1182370" y="3227467"/>
            <a:ext cx="1013904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：创建字典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all_stu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= {“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牛牛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”:98, 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张三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”:40, 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老王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”:50, 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小红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”:88, 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小明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”:79}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保存学生姓名与成绩。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需求：取出班级成绩不及格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(&lt;60)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的学生的姓名与成绩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字典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841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一、集合推导式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{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元素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for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元素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in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序列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if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条件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}</a:t>
            </a:r>
            <a:endParaRPr lang="en-US" altLang="zh-CN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34783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1" y="853440"/>
            <a:ext cx="276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集合推导式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DC5216-E1C2-406C-9DD2-FA53DC8AFFA6}"/>
              </a:ext>
            </a:extLst>
          </p:cNvPr>
          <p:cNvSpPr txBox="1"/>
          <p:nvPr/>
        </p:nvSpPr>
        <p:spPr>
          <a:xfrm>
            <a:off x="1182370" y="3227467"/>
            <a:ext cx="1013904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：随机生成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10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1-100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之间的元素，并且去重。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143B05C-165C-49DB-B05A-440DB806319D}"/>
              </a:ext>
            </a:extLst>
          </p:cNvPr>
          <p:cNvGrpSpPr/>
          <p:nvPr/>
        </p:nvGrpSpPr>
        <p:grpSpPr>
          <a:xfrm>
            <a:off x="1221740" y="4113292"/>
            <a:ext cx="7467600" cy="368300"/>
            <a:chOff x="1924" y="4879"/>
            <a:chExt cx="11760" cy="58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F9F1A01-88E3-4191-8789-6F03CA15772D}"/>
                </a:ext>
              </a:extLst>
            </p:cNvPr>
            <p:cNvSpPr txBox="1"/>
            <p:nvPr/>
          </p:nvSpPr>
          <p:spPr>
            <a:xfrm>
              <a:off x="2301" y="4879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在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Python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中，没有元组推导式，而是生成器。</a:t>
              </a:r>
            </a:p>
          </p:txBody>
        </p:sp>
        <p:pic>
          <p:nvPicPr>
            <p:cNvPr id="15" name="图片 14" descr="303b32303233343938383bb5c6c5dd">
              <a:extLst>
                <a:ext uri="{FF2B5EF4-FFF2-40B4-BE49-F238E27FC236}">
                  <a16:creationId xmlns:a16="http://schemas.microsoft.com/office/drawing/2014/main" id="{6A9DFFCB-57B9-4444-AEBC-211C45E25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4" y="4879"/>
              <a:ext cx="509" cy="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082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518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197</cp:revision>
  <dcterms:created xsi:type="dcterms:W3CDTF">2020-04-17T14:34:00Z</dcterms:created>
  <dcterms:modified xsi:type="dcterms:W3CDTF">2022-05-30T05:40:08Z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