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41" r:id="rId3"/>
    <p:sldId id="342" r:id="rId4"/>
    <p:sldId id="437" r:id="rId5"/>
    <p:sldId id="450" r:id="rId6"/>
    <p:sldId id="451" r:id="rId7"/>
    <p:sldId id="452" r:id="rId8"/>
    <p:sldId id="453" r:id="rId9"/>
    <p:sldId id="27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151"/>
    <a:srgbClr val="EEAC1C"/>
    <a:srgbClr val="B1B1B0"/>
    <a:srgbClr val="F5E2E4"/>
    <a:srgbClr val="ECC9CD"/>
    <a:srgbClr val="E2AEB4"/>
    <a:srgbClr val="C6626A"/>
    <a:srgbClr val="356D9B"/>
    <a:srgbClr val="346C9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9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53335" y="1854835"/>
            <a:ext cx="6871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Python</a:t>
            </a: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核心编程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48803" y="3941445"/>
            <a:ext cx="821055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Logic Education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1180" y="3244850"/>
            <a:ext cx="5764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less interests</a:t>
            </a:r>
            <a:r>
              <a:rPr lang="en-US"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.</a:t>
            </a: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 more interest</a:t>
            </a: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53335" y="3031490"/>
            <a:ext cx="6715125" cy="143510"/>
            <a:chOff x="4070" y="4633"/>
            <a:chExt cx="10476" cy="226"/>
          </a:xfrm>
          <a:solidFill>
            <a:schemeClr val="accent4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4070" y="4640"/>
              <a:ext cx="10477" cy="120"/>
              <a:chOff x="7026" y="3110"/>
              <a:chExt cx="3169" cy="0"/>
            </a:xfrm>
            <a:grpFill/>
          </p:grpSpPr>
          <p:cxnSp>
            <p:nvCxnSpPr>
              <p:cNvPr id="11" name="直接箭头连接符 10"/>
              <p:cNvCxnSpPr/>
              <p:nvPr/>
            </p:nvCxnSpPr>
            <p:spPr>
              <a:xfrm flipH="1">
                <a:off x="7026" y="3110"/>
                <a:ext cx="1665" cy="0"/>
              </a:xfrm>
              <a:prstGeom prst="straightConnector1">
                <a:avLst/>
              </a:prstGeom>
              <a:grp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691" y="3110"/>
                <a:ext cx="1505" cy="0"/>
              </a:xfrm>
              <a:prstGeom prst="straightConnector1">
                <a:avLst/>
              </a:prstGeom>
              <a:grpFill/>
              <a:ln w="25400">
                <a:solidFill>
                  <a:srgbClr val="EEAC1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等腰三角形 49"/>
            <p:cNvSpPr/>
            <p:nvPr/>
          </p:nvSpPr>
          <p:spPr>
            <a:xfrm flipV="1">
              <a:off x="9325" y="4633"/>
              <a:ext cx="525" cy="22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V="1">
              <a:off x="9589" y="4633"/>
              <a:ext cx="275" cy="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263C897-936C-99FB-1E08-0AC56CCD3D5E}"/>
              </a:ext>
            </a:extLst>
          </p:cNvPr>
          <p:cNvSpPr txBox="1"/>
          <p:nvPr/>
        </p:nvSpPr>
        <p:spPr>
          <a:xfrm>
            <a:off x="5449355" y="4446905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顾卿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A3EECD-FA72-2219-C7B2-CE0882CBD24B}"/>
              </a:ext>
            </a:extLst>
          </p:cNvPr>
          <p:cNvSpPr txBox="1"/>
          <p:nvPr/>
        </p:nvSpPr>
        <p:spPr>
          <a:xfrm>
            <a:off x="215900" y="6208196"/>
            <a:ext cx="42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VIP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中心投诉电话：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0731-85056050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1461135" y="1315085"/>
            <a:ext cx="31565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5320" y="1315085"/>
            <a:ext cx="2184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j-ea"/>
                <a:ea typeface="+mj-ea"/>
              </a:rPr>
              <a:t>今日小目标</a:t>
            </a:r>
            <a:endParaRPr lang="zh-CN" altLang="en-US" sz="2800" b="1">
              <a:solidFill>
                <a:schemeClr val="bg1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79145" y="2088515"/>
            <a:ext cx="3561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元组介绍</a:t>
            </a: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-335" t="2105" r="335" b="-2105"/>
          <a:stretch>
            <a:fillRect/>
          </a:stretch>
        </p:blipFill>
        <p:spPr>
          <a:xfrm>
            <a:off x="6586220" y="1365885"/>
            <a:ext cx="4861560" cy="399796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7" name="文本框 6"/>
          <p:cNvSpPr txBox="1"/>
          <p:nvPr/>
        </p:nvSpPr>
        <p:spPr>
          <a:xfrm>
            <a:off x="1402080" y="2647950"/>
            <a:ext cx="3175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02-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列表的增删改查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一、需求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 Logic Edu 员工管理系统中，我们需要实现：有新员工入职，让新员工输入其姓名、年龄、性别、婚否，并且将所有的信息存储到一个盒子中。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员工对该数据，只有查看权限。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274129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25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元组介绍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二、元组介绍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元组也是序列结构，但是是一种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不可变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序列。在 Python 中，使用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tuple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表示元组类型。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274129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25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元组介绍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627245" y="801370"/>
            <a:ext cx="274129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25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元组介绍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181419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三、元组创建方式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70" y="2182495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(元素1,元素2,元素3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21740" y="2616200"/>
            <a:ext cx="7467600" cy="368300"/>
            <a:chOff x="1924" y="7848"/>
            <a:chExt cx="11760" cy="580"/>
          </a:xfrm>
        </p:grpSpPr>
        <p:sp>
          <p:nvSpPr>
            <p:cNvPr id="17" name="文本框 16"/>
            <p:cNvSpPr txBox="1"/>
            <p:nvPr/>
          </p:nvSpPr>
          <p:spPr>
            <a:xfrm>
              <a:off x="2301" y="7848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15" name="图片 14" descr="303b32303233343938383bb5c6c5dd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4" y="7848"/>
              <a:ext cx="509" cy="509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1182370" y="3020060"/>
            <a:ext cx="96024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只有一个元素时必须带小蝌蚪表类型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元素可以是任何数据类型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3.  元素可重复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82370" y="4195445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tuple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(序列)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21740" y="4671695"/>
            <a:ext cx="7467600" cy="368300"/>
            <a:chOff x="1924" y="7848"/>
            <a:chExt cx="11760" cy="580"/>
          </a:xfrm>
        </p:grpSpPr>
        <p:sp>
          <p:nvSpPr>
            <p:cNvPr id="19" name="文本框 18"/>
            <p:cNvSpPr txBox="1"/>
            <p:nvPr/>
          </p:nvSpPr>
          <p:spPr>
            <a:xfrm>
              <a:off x="2301" y="7848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20" name="图片 19" descr="303b32303233343938383bb5c6c5dd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4" y="7848"/>
              <a:ext cx="509" cy="509"/>
            </a:xfrm>
            <a:prstGeom prst="rect">
              <a:avLst/>
            </a:prstGeom>
          </p:spPr>
        </p:pic>
      </p:grpSp>
      <p:sp>
        <p:nvSpPr>
          <p:cNvPr id="21" name="文本框 20"/>
          <p:cNvSpPr txBox="1"/>
          <p:nvPr/>
        </p:nvSpPr>
        <p:spPr>
          <a:xfrm>
            <a:off x="1182370" y="5075555"/>
            <a:ext cx="9602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序列为字符串 -&gt;&gt; 将序列逐个拆解为元组中的元素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序列为列表 -&gt;&gt; 将列表转为元组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627245" y="801370"/>
            <a:ext cx="274129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25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元组的查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82370" y="181419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一、获取元组中的元素（查）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182495"/>
            <a:ext cx="9602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tu[索引]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切片语法：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tu[起始位置:结束位置:步长]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221740" y="3618230"/>
            <a:ext cx="7467600" cy="368300"/>
            <a:chOff x="1924" y="7848"/>
            <a:chExt cx="11760" cy="580"/>
          </a:xfrm>
        </p:grpSpPr>
        <p:sp>
          <p:nvSpPr>
            <p:cNvPr id="23" name="文本框 22"/>
            <p:cNvSpPr txBox="1"/>
            <p:nvPr/>
          </p:nvSpPr>
          <p:spPr>
            <a:xfrm>
              <a:off x="2301" y="7848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24" name="图片 23" descr="303b32303233343938383bb5c6c5dd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4" y="7848"/>
              <a:ext cx="509" cy="509"/>
            </a:xfrm>
            <a:prstGeom prst="rect">
              <a:avLst/>
            </a:prstGeom>
          </p:spPr>
        </p:pic>
      </p:grpSp>
      <p:sp>
        <p:nvSpPr>
          <p:cNvPr id="25" name="文本框 24"/>
          <p:cNvSpPr txBox="1"/>
          <p:nvPr/>
        </p:nvSpPr>
        <p:spPr>
          <a:xfrm>
            <a:off x="1182370" y="4022090"/>
            <a:ext cx="96024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索引默认从0开始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结束位置取不到，往后加1位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3.  步长默认为1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627245" y="801370"/>
            <a:ext cx="326199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791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常用内置方法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82370" y="181419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一、常用内置方法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095" y="2382520"/>
            <a:ext cx="8639175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627245" y="801370"/>
            <a:ext cx="326199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791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元组的长处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82370" y="181419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一、元组的优势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21740" y="2268220"/>
            <a:ext cx="62750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1.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因为元组为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不可变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数据类型，所以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安全性更高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2.  元组性能更佳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740" y="2999105"/>
            <a:ext cx="3238500" cy="1581150"/>
          </a:xfrm>
          <a:prstGeom prst="round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643380" y="2061845"/>
            <a:ext cx="872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终身学习  人人为师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99603" y="3862705"/>
            <a:ext cx="821055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@Logoc_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顾卿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8870" y="3285490"/>
            <a:ext cx="2152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JUST DO IT</a:t>
            </a:r>
            <a:endParaRPr lang="en-US" sz="2400">
              <a:solidFill>
                <a:schemeClr val="accent4"/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660000">
            <a:off x="-3679190" y="-167005"/>
            <a:ext cx="11438890" cy="2048510"/>
            <a:chOff x="-5240" y="0"/>
            <a:chExt cx="18014" cy="3226"/>
          </a:xfrm>
          <a:solidFill>
            <a:schemeClr val="accent4"/>
          </a:solidFill>
        </p:grpSpPr>
        <p:sp>
          <p:nvSpPr>
            <p:cNvPr id="41" name="直角三角形 40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20880000">
            <a:off x="4445000" y="4072890"/>
            <a:ext cx="11438890" cy="2501900"/>
            <a:chOff x="4150" y="6860"/>
            <a:chExt cx="18014" cy="3940"/>
          </a:xfrm>
          <a:solidFill>
            <a:schemeClr val="accent4"/>
          </a:solidFill>
        </p:grpSpPr>
        <p:sp>
          <p:nvSpPr>
            <p:cNvPr id="42" name="任意多边形 41"/>
            <p:cNvSpPr/>
            <p:nvPr/>
          </p:nvSpPr>
          <p:spPr>
            <a:xfrm flipH="1">
              <a:off x="9299" y="6860"/>
              <a:ext cx="9914" cy="3940"/>
            </a:xfrm>
            <a:custGeom>
              <a:avLst/>
              <a:gdLst>
                <a:gd name="connsiteX0" fmla="*/ 13 w 10378"/>
                <a:gd name="connsiteY0" fmla="*/ 3940 h 3940"/>
                <a:gd name="connsiteX1" fmla="*/ 0 w 10378"/>
                <a:gd name="connsiteY1" fmla="*/ 0 h 3940"/>
                <a:gd name="connsiteX2" fmla="*/ 10378 w 10378"/>
                <a:gd name="connsiteY2" fmla="*/ 3940 h 3940"/>
                <a:gd name="connsiteX3" fmla="*/ 13 w 10378"/>
                <a:gd name="connsiteY3" fmla="*/ 3940 h 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8" h="3940">
                  <a:moveTo>
                    <a:pt x="13" y="3940"/>
                  </a:moveTo>
                  <a:lnTo>
                    <a:pt x="0" y="0"/>
                  </a:lnTo>
                  <a:lnTo>
                    <a:pt x="10378" y="3940"/>
                  </a:lnTo>
                  <a:lnTo>
                    <a:pt x="13" y="3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20280000">
              <a:off x="4150" y="9225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4200000">
            <a:off x="5400040" y="70485"/>
            <a:ext cx="11438890" cy="2048510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直角三角形 48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 rot="240000" flipV="1">
            <a:off x="-3672840" y="4742815"/>
            <a:ext cx="11438890" cy="2058035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直角三角形 51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284</Words>
  <Application>Microsoft Office PowerPoint</Application>
  <PresentationFormat>宽屏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思源黑体 CN Light</vt:lpstr>
      <vt:lpstr>微软雅黑</vt:lpstr>
      <vt:lpstr>微软雅黑 Light</vt:lpstr>
      <vt:lpstr>Arial</vt:lpstr>
      <vt:lpstr>Calibri</vt:lpstr>
      <vt:lpstr>Comic Sans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2331106450@qq.com</cp:lastModifiedBy>
  <cp:revision>191</cp:revision>
  <dcterms:created xsi:type="dcterms:W3CDTF">2020-04-17T14:34:00Z</dcterms:created>
  <dcterms:modified xsi:type="dcterms:W3CDTF">2022-05-25T08:46:00Z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v1.0_mb_EeIRQkxMpoj9Y8Coa1qz8w==</vt:lpwstr>
  </property>
  <property fmtid="{D5CDD505-2E9C-101B-9397-08002B2CF9AE}" pid="4" name="ICV">
    <vt:lpwstr>A7F9A944652F4BF5A4AB81FA3383B3BB</vt:lpwstr>
  </property>
</Properties>
</file>