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37" r:id="rId5"/>
    <p:sldId id="438" r:id="rId6"/>
    <p:sldId id="439" r:id="rId7"/>
    <p:sldId id="440" r:id="rId8"/>
    <p:sldId id="441" r:id="rId9"/>
    <p:sldId id="442" r:id="rId10"/>
    <p:sldId id="435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90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498F6F2-01BC-63B2-FEA4-CEEFA9DC84B8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6E4FEC-9D72-45F7-53B1-B5AF0E603A66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70764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21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常用方法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340" y="243332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字典常用的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3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个方法，详情如下：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6340" y="206502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一、常用方法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0" y="3127375"/>
            <a:ext cx="86487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37920" y="2088515"/>
            <a:ext cx="3698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字典的介绍与创建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118235" y="2647950"/>
            <a:ext cx="346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字典的增删改查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5160" y="3234055"/>
            <a:ext cx="3460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03-常用方法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Logic Edu 中，存储用户所有信息，如：姓名、年龄、性别、有无对象。并快速获取用户的信息。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41414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字典的介绍与创建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二、字典介绍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字典是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可变无序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数据结构，主要由键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(key)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和对应值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(value)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成对组成，根据键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(key)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计算对应值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(value)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的地址，以至于字典具有非常快的查询与插入速度。在 Python 中，使用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dict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表示字典类型。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41414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字典的介绍与创建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三、字典创建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{键1:值1, 键2:值2, 键3:值3}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dict(键=值,键=值)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 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dict([(键1,值1),(键2,值2)])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41414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字典的介绍与创建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1740" y="4334510"/>
            <a:ext cx="7467600" cy="368300"/>
            <a:chOff x="1924" y="6464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</a:t>
              </a: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1</a:t>
              </a: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6" name="图片 5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1182370" y="4772025"/>
            <a:ext cx="9602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键必须是不可变的数据类型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键要唯一，如重复则覆盖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3.  值可以为任意类型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一、访问字典中的值（查）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dic[键]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95859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26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字典的增删改查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1740" y="3486785"/>
            <a:ext cx="7467600" cy="368300"/>
            <a:chOff x="1924" y="6464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</a:t>
              </a: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1</a:t>
              </a: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6" name="图片 5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1182370" y="392430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当键不存在时则报错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二、修改字典中的值(改)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dic[键] = 新值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95859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26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字典的增删改查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1740" y="3486785"/>
            <a:ext cx="7467600" cy="368300"/>
            <a:chOff x="1924" y="6464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思路：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6" name="图片 5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1182370" y="392430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先获取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赋值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三、字典中添加键值对(增)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dic[新键] = 新值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95859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26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字典的增删改查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1740" y="3486785"/>
            <a:ext cx="7467600" cy="368300"/>
            <a:chOff x="1924" y="6464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6464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思路：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6" name="图片 5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6464"/>
              <a:ext cx="509" cy="509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1182370" y="392430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添加新键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赋值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四、删除字典中的值(删)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del dic[键]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dic.pop(键)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dic.clear() -&gt;&gt; 清空字典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del dic -&gt;&gt; 删除字典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95859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26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字典的增删改查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409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188</cp:revision>
  <dcterms:created xsi:type="dcterms:W3CDTF">2020-04-17T14:34:00Z</dcterms:created>
  <dcterms:modified xsi:type="dcterms:W3CDTF">2022-05-25T08:45:55Z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