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37" r:id="rId5"/>
    <p:sldId id="438" r:id="rId6"/>
    <p:sldId id="414" r:id="rId7"/>
    <p:sldId id="439" r:id="rId8"/>
    <p:sldId id="2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986FF6C-E421-A72F-418A-5B4303D8C5E0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BD31E7-15A8-FD80-65C3-691C89824DB3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55040" y="2088515"/>
            <a:ext cx="3698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集合介绍与创建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740410" y="2647950"/>
            <a:ext cx="3461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集合的增删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Logic Edu 员工管理系统中，预计办理一个员工兴趣社团，需统计每个员工的兴趣爱好。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如：["乒乓球", "羽毛球", "篮球", "switch", "羽毛球", "篮球", "登山", "switch"]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此时，需要统计出总共类别。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76364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103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集合介绍与创建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二、集合介绍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集合是一个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无序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、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不重复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可变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序列，在 Python 中，使用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set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来表示集合类型。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76364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103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集合介绍与创建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三、集合创建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{元素1,元素2,元素3}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set(序列)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参数为字符串时 -&gt;&gt; 将序列逐个拆解为集合中的元素，并去重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参数为列表时 -&gt;&gt; 将列表转为集合，并去重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3.  参数为元组时 -&gt;&gt; 将元组转为集合，并去重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76364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103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集合介绍与创建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6834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95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集合的增删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一、给集合添加元素(增)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4044950"/>
            <a:ext cx="96024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集合是一个无序的序列。无法通过下标获取元素，也无法修改元素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集合具备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自动去重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功能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3.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集合中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元素为不可变对象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21740" y="3617595"/>
            <a:ext cx="7467600" cy="368300"/>
            <a:chOff x="1924" y="6464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6464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2" name="图片 11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6464"/>
              <a:ext cx="509" cy="509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1182370" y="2545080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集合.add(元素)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-&gt;&gt; 向集合中新增一个元素 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集合.update(序列)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-&gt;&gt; 将序列中每个元素更新到集合中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6834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95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集合的增删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二、删除集合中的元素(删)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45080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集合.remove(元素)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-&gt;&gt; 从集合中删除指定元素 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集合.clear()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-&gt;&gt; 移除集合中的所有元素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325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186</cp:revision>
  <dcterms:created xsi:type="dcterms:W3CDTF">2020-04-17T14:34:00Z</dcterms:created>
  <dcterms:modified xsi:type="dcterms:W3CDTF">2022-05-25T08:46:05Z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