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276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58130" y="6051550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00AF92-1B85-F4AD-1E79-446B1120C7EE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42176" y="801370"/>
            <a:ext cx="394716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33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操作其他文件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41755" y="2314773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操作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json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文件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63" y="3180542"/>
            <a:ext cx="6953896" cy="2086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一、关闭文件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311933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1" y="853440"/>
            <a:ext cx="264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关闭文件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82370" y="2540404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需要注意的是，当文件打开之后，必须通过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f.close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语句来关闭文件，释放资源。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一、上下文管理器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348879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1" y="853440"/>
            <a:ext cx="264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05-with open()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2370" y="2540404"/>
            <a:ext cx="960247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with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关键字用于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的上下文管理器机制。为了防止诸如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open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这一类文件打开方法在操作过程出现异常或错误，或者最后忘了执行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close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方法，文件非正常关闭等可能导致文件泄露、破坏的问题 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提供了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with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这个上下文管理器机制，保证文件会被正常关闭。在它的管理下，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不需要再写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close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。其余操作都同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open()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一致。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699" y="4010771"/>
            <a:ext cx="3298458" cy="5769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F3C88A0-F885-3454-8175-355FD8E67B54}"/>
              </a:ext>
            </a:extLst>
          </p:cNvPr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433399" y="2059285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文件操作介绍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3" name="文本框 12"/>
          <p:cNvSpPr txBox="1"/>
          <p:nvPr/>
        </p:nvSpPr>
        <p:spPr>
          <a:xfrm>
            <a:off x="1352070" y="2593321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open()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函数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33399" y="3234671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操作其他文件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58174" y="3875386"/>
            <a:ext cx="288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关闭文件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33398" y="4516101"/>
            <a:ext cx="288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上下文管理器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一、文件操作介绍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在实际操作中，通常需要将数据写入到本地文件或者从本地文件中读取数据等操作，那么作为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爱好者的我们，必须掌握用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语言去对本地文件进行操作。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文件操作介绍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708" y="3756140"/>
            <a:ext cx="1248767" cy="12487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646" y="3804337"/>
            <a:ext cx="1177181" cy="1205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079" y="3760117"/>
            <a:ext cx="1272629" cy="124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二、本地文件操作步骤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找到文件所在位置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打开文件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操作文件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4.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关闭文件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文件操作介绍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open()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open(file, mode='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r',encoding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=None)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02-open()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849120" y="2479279"/>
            <a:ext cx="435038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99505" y="2663945"/>
            <a:ext cx="5984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66255" y="2494668"/>
            <a:ext cx="121556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打开文件</a:t>
            </a:r>
            <a:endParaRPr lang="en-US" altLang="zh-CN" sz="16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40486" y="2760926"/>
            <a:ext cx="0" cy="4348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77200" y="3256548"/>
            <a:ext cx="15342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文件所在位置</a:t>
            </a:r>
            <a:endParaRPr lang="en-US" altLang="zh-CN" sz="16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88813" y="2742080"/>
            <a:ext cx="0" cy="1072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21704" y="3882970"/>
            <a:ext cx="17204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文件的模式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权限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)</a:t>
            </a:r>
            <a:endParaRPr lang="en-US" altLang="zh-CN" sz="16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294341" y="2742080"/>
            <a:ext cx="0" cy="1857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2176" y="4668061"/>
            <a:ext cx="126473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文件的编码</a:t>
            </a:r>
            <a:endParaRPr lang="en-US" altLang="zh-CN" sz="16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21704" y="4172742"/>
            <a:ext cx="1720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w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二、只读模式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02-open()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608" y="2512684"/>
            <a:ext cx="6068944" cy="231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二、只读模式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02-open()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21740" y="4302821"/>
            <a:ext cx="7467600" cy="368300"/>
            <a:chOff x="1924" y="7848"/>
            <a:chExt cx="11760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6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1182370" y="4706681"/>
            <a:ext cx="96024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模式，当文件不存在时则报错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读取不可逆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2370" y="2587738"/>
            <a:ext cx="42181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新建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Students.txt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通过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f.readlines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读取文件全部内容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去掉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\n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换行符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三、只写模式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02-open()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980" y="2650197"/>
            <a:ext cx="5415785" cy="155125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221740" y="4478312"/>
            <a:ext cx="7467600" cy="368300"/>
            <a:chOff x="1924" y="7848"/>
            <a:chExt cx="11760" cy="580"/>
          </a:xfrm>
        </p:grpSpPr>
        <p:sp>
          <p:nvSpPr>
            <p:cNvPr id="20" name="文本框 19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1" name="图片 14" descr="303b32303233343938383bb5c6c5d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182370" y="4882172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模式，当文件不存在时创建文件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再次写入为覆盖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四、追加模式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742176" y="801370"/>
            <a:ext cx="36167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3950" y="853440"/>
            <a:ext cx="286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02-open()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函数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221740" y="2677221"/>
            <a:ext cx="7467600" cy="368300"/>
            <a:chOff x="1924" y="7848"/>
            <a:chExt cx="11760" cy="580"/>
          </a:xfrm>
        </p:grpSpPr>
        <p:sp>
          <p:nvSpPr>
            <p:cNvPr id="20" name="文本框 19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1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182370" y="3081081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模式，当文件不存在时创建文件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再次写入为追加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U0ZWM5ZGYyMGUzMjI0NDllNWJhZWU5ZDAyZWNiMjQ1IiwidXNlckNvdW50Ijox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220</cp:revision>
  <dcterms:created xsi:type="dcterms:W3CDTF">2020-04-17T14:34:00Z</dcterms:created>
  <dcterms:modified xsi:type="dcterms:W3CDTF">2022-06-10T05:29:36Z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