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C952FE8-B148-44E5-9E20-902D8DD37A1A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5255A0-CA91-42A2-9219-2BE8FF0AF790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注释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三、所行注释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三对双引号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135" y="3226435"/>
            <a:ext cx="330517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缩进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一、什么是缩进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Python 中，行首的空白区域被称为缩进。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3050540"/>
            <a:ext cx="59651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：以下代码含有缩进的是？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A. 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1765935" y="3733165"/>
            <a:ext cx="348615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672590" y="4771390"/>
            <a:ext cx="5965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B.</a:t>
            </a:r>
          </a:p>
        </p:txBody>
      </p:sp>
      <p:pic>
        <p:nvPicPr>
          <p:cNvPr id="101" name="图片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1765618" y="5139373"/>
            <a:ext cx="3019425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 descr="303b32303233343938383bb5c6c5d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2295" y="2603500"/>
            <a:ext cx="323215" cy="3232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48855" y="2580640"/>
            <a:ext cx="4526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注意：大部分代码规范建议使用 4个空格 作为缩进。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892290" y="2463800"/>
            <a:ext cx="5033645" cy="9645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85280" y="2283460"/>
            <a:ext cx="5033645" cy="9645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缩进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二、为什么需要缩进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在 Python 中，我们使用缩进，从而直观的看到代码的逻辑层次，从而提高代码的可读性。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在需要表示代码层次关系的代码块中，必须使用缩进。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4120" y="3327400"/>
            <a:ext cx="9181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：创建 demo.py ，其中 work_age 初始值为 1，判断如果 work_age &gt;=1 则打印输出 "工龄超过1年" ，否则打印输出 "工龄小于1年"。正确实现方式是？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A.                                                               B.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365" y="4627245"/>
            <a:ext cx="3209925" cy="15049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4567555"/>
            <a:ext cx="339090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461135" y="2088515"/>
            <a:ext cx="1969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变量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5205" y="2799715"/>
            <a:ext cx="2962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注释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461135" y="3510915"/>
            <a:ext cx="2089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缩进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999105" y="4630420"/>
            <a:ext cx="5501640" cy="1603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变量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一、变量介绍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变量是 Python 用来保存数据的存储单元，为了方便访问这块存储单元，Python 给这块存储单元命名，也就是变量名。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342582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二、变量创建步骤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3239135" y="5077460"/>
            <a:ext cx="1693545" cy="676275"/>
          </a:xfrm>
          <a:prstGeom prst="flowChartAlternateProcess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349625" y="5217795"/>
            <a:ext cx="1583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变量名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name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845300" y="5212715"/>
            <a:ext cx="110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“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牛牛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”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303655" y="3785870"/>
            <a:ext cx="4773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在内存中创建了一个 "牛牛" 的字符串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303655" y="4154170"/>
            <a:ext cx="7483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在内存中创建了一个名为 name 的变量，并把它指向了 "牛牛"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6552565" y="5058410"/>
            <a:ext cx="1693545" cy="676275"/>
          </a:xfrm>
          <a:prstGeom prst="flowChartAlternateProcess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曲线连接符 31"/>
          <p:cNvCxnSpPr>
            <a:stCxn id="15" idx="2"/>
            <a:endCxn id="29" idx="2"/>
          </p:cNvCxnSpPr>
          <p:nvPr/>
        </p:nvCxnSpPr>
        <p:spPr>
          <a:xfrm rot="5400000" flipH="1" flipV="1">
            <a:off x="5733415" y="4087495"/>
            <a:ext cx="19050" cy="3313430"/>
          </a:xfrm>
          <a:prstGeom prst="curvedConnector3">
            <a:avLst>
              <a:gd name="adj1" fmla="val -12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变量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77315" y="213423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7315" y="2574290"/>
            <a:ext cx="101390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中的变量不需要声明类型</a:t>
            </a:r>
          </a:p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每个变量在使用前都必须赋值，变量只有赋值以后才会被创建</a:t>
            </a:r>
          </a:p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变量的值是可以修改的</a:t>
            </a:r>
          </a:p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变量的值才有数据类型的概念</a:t>
            </a:r>
          </a:p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"="号为赋值运算符，计算顺序为：从右往左</a:t>
            </a:r>
          </a:p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允许同时为多个变量赋值</a:t>
            </a:r>
          </a:p>
        </p:txBody>
      </p:sp>
      <p:pic>
        <p:nvPicPr>
          <p:cNvPr id="7" name="图片 6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920" y="2134235"/>
            <a:ext cx="323215" cy="32321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61745" y="2580005"/>
            <a:ext cx="76200" cy="174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变量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三、讲究的变量名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Python 中，所有命名都非常讲究，一旦不符合规则就会直接报错，所以我们需要养成良好的习惯。主要规则如下：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由字母、数字、下划线组成(数字不能开头)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2370" y="3814445"/>
            <a:ext cx="101390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：以下哪些是合法的名字？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A. name_01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B. $money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C. 02name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D.  _ab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变量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三、讲究的变量名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不能以 Python 中的关键字命名</a:t>
            </a:r>
          </a:p>
        </p:txBody>
      </p:sp>
      <p:pic>
        <p:nvPicPr>
          <p:cNvPr id="12" name="图片 11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2370" y="3047365"/>
            <a:ext cx="323215" cy="3232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05585" y="3050540"/>
            <a:ext cx="9254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注意：Python 自己已经使用，并且具有特殊功能的名字叫做关键字。查看关键字的方式：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0280" y="3716020"/>
            <a:ext cx="2924175" cy="628650"/>
          </a:xfrm>
          <a:prstGeom prst="round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变量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三、讲究的变量名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3.  可以以中文命名，但不建议使用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4.  Python 严格区分大小写！也就是说 A 与 a 代表的意义完全不同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45" y="3617595"/>
            <a:ext cx="5029200" cy="1495425"/>
          </a:xfrm>
          <a:prstGeom prst="round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注释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一、什么是注释？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为了提高代码的可读性，在编写 Python 代码时要对代码进行解释，这份解释在运行代码时并不执行，这就叫做注释。注释主要分为 单行注释 与 多行注释。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342582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二、单行注释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3895725"/>
            <a:ext cx="10139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单行注释语法：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# 被注释的内容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单行注释快捷键：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Ctrl+/ 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取消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注释：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再次摁住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Ctrl+/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5252085" y="807085"/>
            <a:ext cx="192722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3860" y="859155"/>
            <a:ext cx="1448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注释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三、多行注释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81275"/>
            <a:ext cx="10139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多行注释语法：三对双引号 或者 三对单引号</a:t>
            </a:r>
          </a:p>
          <a:p>
            <a:pPr indent="0" algn="l">
              <a:buFont typeface="Wingdings" panose="05000000000000000000" charset="0"/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indent="-342900" algn="l"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三对双引号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10" y="3604260"/>
            <a:ext cx="4057650" cy="1790700"/>
          </a:xfrm>
          <a:prstGeom prst="round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442</Words>
  <Application>Microsoft Office PowerPoint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156</cp:revision>
  <dcterms:created xsi:type="dcterms:W3CDTF">2020-04-17T14:34:00Z</dcterms:created>
  <dcterms:modified xsi:type="dcterms:W3CDTF">2022-05-16T10:59:46Z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