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365" r:id="rId5"/>
    <p:sldId id="366" r:id="rId6"/>
    <p:sldId id="367" r:id="rId7"/>
    <p:sldId id="368" r:id="rId8"/>
    <p:sldId id="369" r:id="rId9"/>
    <p:sldId id="370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8590CC7-F3DF-B68E-D3C9-338FAB3BCD0F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757CCC-8338-9B09-7D5A-183C9B9D6536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461135" y="2088515"/>
            <a:ext cx="1969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输入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52170" y="2799715"/>
            <a:ext cx="3171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输出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输入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Logic_Edu 员工管理系统中，需要你自己输入要办理的业务，才能进入对应的操作界面。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82370" y="3266440"/>
            <a:ext cx="7483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将复杂的问题简单化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-&gt;&gt; “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输入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，则进入登录程序。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”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输入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提供了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input(提示内容)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函数用于读取键盘输入，返回值为字符串。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" y="3220720"/>
            <a:ext cx="5762625" cy="1885950"/>
          </a:xfrm>
          <a:prstGeom prst="round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输入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77315" y="213804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</a:t>
            </a:r>
          </a:p>
        </p:txBody>
      </p:sp>
      <p:pic>
        <p:nvPicPr>
          <p:cNvPr id="11" name="图片 10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920" y="2134235"/>
            <a:ext cx="323215" cy="3232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77315" y="257429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input()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函数会一直阻塞，等待用户输入，并回车</a:t>
            </a:r>
          </a:p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不论输入什么，类型都是字符串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61745" y="2580005"/>
            <a:ext cx="762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输出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一、平平无奇的print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提供了</a:t>
            </a:r>
            <a:r>
              <a:rPr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print()</a:t>
            </a:r>
            <a:r>
              <a: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函数用于打印输出。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3871595"/>
            <a:ext cx="10139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：在 Pycharm 中打印输出员工年龄 25。如：print(25)，请问 25 是什么类型？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A. 字符串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B. 整数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322643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种瓜得瓜，种豆得豆。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输出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一、平平无奇的print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308229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：打印输出 2 次 "hello world"（换行输出）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2370" y="259715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2.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print() 默认以换行结束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190" y="3719830"/>
            <a:ext cx="3028950" cy="619125"/>
          </a:xfrm>
          <a:prstGeom prst="round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输出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一、平平无奇的print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317500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：在 Pycharm 中打印输出 2 次 "hello world" (同行输出)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59715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3.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一个 print() 输出多项内容，则需要在输入时每项内容使用逗号分开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505" y="3752850"/>
            <a:ext cx="49530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输出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二、深藏不露print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96545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end：为 print() 函数的结束符，默认为 \n 换行符。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sep：为 print() 函数的分隔符，默认为空格字符串。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59715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详细语法：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print(sep=' ', end='\n')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392366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：现有数据如下：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" y="4408805"/>
            <a:ext cx="2638425" cy="619125"/>
          </a:xfrm>
          <a:prstGeom prst="round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46175" y="514477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使用一个 print() 打印输出 "我的名字为:牛牛" (必须使用 s 与 name)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328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160</cp:revision>
  <dcterms:created xsi:type="dcterms:W3CDTF">2020-04-17T14:34:00Z</dcterms:created>
  <dcterms:modified xsi:type="dcterms:W3CDTF">2022-05-16T10:40:41Z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