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802839F-03CC-6FBC-99DB-021F1E9A6482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2DA7B6-B7B8-776C-26AC-7DC8ACF9537A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逻辑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pic>
        <p:nvPicPr>
          <p:cNvPr id="7" name="图片 6" descr="32303038313138353b32303039303634373bcbe3c5c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55" y="2517775"/>
            <a:ext cx="28575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9405" y="247650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假设 x = 2，y = 4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3120" y="3054985"/>
            <a:ext cx="8297545" cy="1713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04-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逻辑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注意：短路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(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懒惰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)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原则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920" y="2635885"/>
            <a:ext cx="792480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05-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成员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pic>
        <p:nvPicPr>
          <p:cNvPr id="7" name="图片 6" descr="32303038313138353b32303039303634373bcbe3c5c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55" y="2517775"/>
            <a:ext cx="28575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9405" y="247650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假设 x = 2，y = [1,2,3,4]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710" y="3128645"/>
            <a:ext cx="8704580" cy="1397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06-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身份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pic>
        <p:nvPicPr>
          <p:cNvPr id="7" name="图片 6" descr="32303038313138353b32303039303634373bcbe3c5c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55" y="2517775"/>
            <a:ext cx="28575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9405" y="247650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假设 x = 10000，y = 10000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655" y="3226435"/>
            <a:ext cx="948436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06-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身份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is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与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==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的区别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77315" y="257429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==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比较的是值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is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比较的是否引用同一个对象</a:t>
            </a:r>
          </a:p>
        </p:txBody>
      </p:sp>
      <p:sp>
        <p:nvSpPr>
          <p:cNvPr id="20" name="矩形 19"/>
          <p:cNvSpPr/>
          <p:nvPr/>
        </p:nvSpPr>
        <p:spPr>
          <a:xfrm>
            <a:off x="1261745" y="2580005"/>
            <a:ext cx="762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07-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三目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1001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三目运算符的表示语法：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表达式为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True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执行的代码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 if 表达式 else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表达式为 False 执行的代码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2370" y="3226435"/>
            <a:ext cx="101390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Logic_Edu 现有员工："牛牛"，"小明"，"小红"。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实现：用户输入姓名，判断该用户是否属于 Logic_Edu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是，则输出 "欢迎进入 Logic_Edu"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否，则输出 "抱歉！你还不是 Logic_Edu 的员工奥！"</a:t>
            </a:r>
          </a:p>
          <a:p>
            <a:pPr marL="285750" indent="-285750" algn="l">
              <a:buFont typeface="Wingdings" panose="05000000000000000000" charset="0"/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marL="285750" indent="-28575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要求：使用三目运算符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08-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优先级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2370" y="2534920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 + 4 * 4 的结果是？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A.24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B.18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08-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优先级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2370" y="25349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支持几十种运算符，有的运算符优先级不同，有的运算符优先级相同，如下表：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05" y="3083560"/>
            <a:ext cx="5695315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335405" y="2088515"/>
            <a:ext cx="300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算术运算符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35405" y="2548890"/>
            <a:ext cx="2962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比较运算符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55115" y="3009265"/>
            <a:ext cx="252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赋值运算符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555115" y="3470910"/>
            <a:ext cx="252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逻辑运算符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5115" y="3930015"/>
            <a:ext cx="252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成员运算符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55115" y="4391660"/>
            <a:ext cx="252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身份运算符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55115" y="4853305"/>
            <a:ext cx="252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三目运算符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算术运算符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pic>
        <p:nvPicPr>
          <p:cNvPr id="7" name="图片 6" descr="32303038313138353b32303039303634373bcbe3c5c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55" y="2517775"/>
            <a:ext cx="28575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9405" y="247650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假设 x = 2，y = 4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335" y="2936240"/>
            <a:ext cx="6694170" cy="279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算术运算符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：计算不精准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77315" y="257429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原因：因为 计算机内存 与 CPU的有穷性 导致使用运算符计算并不精准。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解决：使用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Decimal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函数精确计算。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61745" y="2580005"/>
            <a:ext cx="762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920" y="3422650"/>
            <a:ext cx="4552950" cy="600075"/>
          </a:xfrm>
          <a:prstGeom prst="round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D70AC1-97C0-9702-7926-A0DC5A15ED5E}"/>
              </a:ext>
            </a:extLst>
          </p:cNvPr>
          <p:cNvSpPr txBox="1"/>
          <p:nvPr/>
        </p:nvSpPr>
        <p:spPr>
          <a:xfrm>
            <a:off x="1377315" y="4225925"/>
            <a:ext cx="1013904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Decimal()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的构造中如果是小数或字符的话，需要加上单引号；如果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为整数，则不需要。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from decimal import Decimal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print(1.1+2.2)  # 3.3000000000000003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print(Decimal(‘1.1’)+Decimal(‘2.2’))  # 3.3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算术运算符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：向下取整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28395" y="2690495"/>
            <a:ext cx="10139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以下整除的结果分别是什么？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A. 10 // 3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B. -10 // 3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比较运算符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pic>
        <p:nvPicPr>
          <p:cNvPr id="7" name="图片 6" descr="32303038313138353b32303039303634373bcbe3c5c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55" y="2517775"/>
            <a:ext cx="28575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9405" y="247650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假设 x = 2，y = 4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805" y="2931160"/>
            <a:ext cx="7124700" cy="2947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02-比较运算符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77315" y="257429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=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为赋值，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==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为比较值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字符串与字符串比较的口诀：逐一比较，且比较的是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ASCII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值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61745" y="2580005"/>
            <a:ext cx="762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赋值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一、语法 </a:t>
            </a:r>
          </a:p>
        </p:txBody>
      </p:sp>
      <p:pic>
        <p:nvPicPr>
          <p:cNvPr id="7" name="图片 6" descr="32303038313138353b32303039303634373bcbe3c5cc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655" y="2517775"/>
            <a:ext cx="28575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9405" y="2476500"/>
            <a:ext cx="477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假设 x = 2，y = 4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2941955"/>
            <a:ext cx="6577965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32486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678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赋值</a:t>
            </a: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运算符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7315" y="213423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77315" y="257429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不支持 y++ 语法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+= 符号中间不能有空格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920" y="2134235"/>
            <a:ext cx="323215" cy="3232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61745" y="2580005"/>
            <a:ext cx="762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469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164</cp:revision>
  <dcterms:created xsi:type="dcterms:W3CDTF">2020-04-17T14:34:00Z</dcterms:created>
  <dcterms:modified xsi:type="dcterms:W3CDTF">2022-05-18T10:35:55Z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