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7" r:id="rId14"/>
    <p:sldId id="448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151"/>
    <a:srgbClr val="EEAC1C"/>
    <a:srgbClr val="B1B1B0"/>
    <a:srgbClr val="F5E2E4"/>
    <a:srgbClr val="ECC9CD"/>
    <a:srgbClr val="E2AEB4"/>
    <a:srgbClr val="C6626A"/>
    <a:srgbClr val="356D9B"/>
    <a:srgbClr val="346C9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07F6F83-A42F-926E-D8B6-B7DBC92DCC23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E92FEB-2688-8DCA-FB8B-35607B3C57B3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499610" y="801370"/>
            <a:ext cx="387413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31385" y="853440"/>
            <a:ext cx="319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列表的增删改查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三、删除元素（删）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2370" y="227711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创建列表，其中包含所有职位。如：all_sta = ["董事长", "总经理", "人事", "财务"]        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77920" y="3249295"/>
            <a:ext cx="61607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把 "人事"裁掉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把 "财务" 裁掉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把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"总经理" 裁掉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公司无望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清空所有职位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清算财产，宣布倒闭</a:t>
            </a:r>
          </a:p>
        </p:txBody>
      </p:sp>
      <p:pic>
        <p:nvPicPr>
          <p:cNvPr id="20" name="图片 19" descr="公司 (1)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2370" y="2872740"/>
            <a:ext cx="1905000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直接箭头连接符 20"/>
          <p:cNvCxnSpPr/>
          <p:nvPr/>
        </p:nvCxnSpPr>
        <p:spPr>
          <a:xfrm>
            <a:off x="3529330" y="3188335"/>
            <a:ext cx="0" cy="1536700"/>
          </a:xfrm>
          <a:prstGeom prst="straightConnector1">
            <a:avLst/>
          </a:prstGeom>
          <a:ln w="28575">
            <a:solidFill>
              <a:srgbClr val="5151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16200000">
            <a:off x="2355215" y="378142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</a:rPr>
              <a:t>公司持续亏损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499610" y="801370"/>
            <a:ext cx="387413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31385" y="853440"/>
            <a:ext cx="319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列表的增删改查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四、添加元素（增）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182495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915" y="2615565"/>
            <a:ext cx="890016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499610" y="801370"/>
            <a:ext cx="387413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31385" y="853440"/>
            <a:ext cx="319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列表的增删改查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四、添加元素（增）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2370" y="229171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创建列表，其中包含所有职位。如：all_sta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= ["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董事长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",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总经理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",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人事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",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财务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"]    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58235" y="3509645"/>
            <a:ext cx="82397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通过面试添加新职位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秘书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财务的亲戚要来上班，为其专设职位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财务助理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团队组织架构为：B_sta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= ["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负责人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", 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运营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"]，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兼并该团队</a:t>
            </a:r>
          </a:p>
        </p:txBody>
      </p:sp>
      <p:pic>
        <p:nvPicPr>
          <p:cNvPr id="20" name="图片 19" descr="公司 (1)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2370" y="2872740"/>
            <a:ext cx="1905000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直接箭头连接符 20"/>
          <p:cNvCxnSpPr/>
          <p:nvPr/>
        </p:nvCxnSpPr>
        <p:spPr>
          <a:xfrm>
            <a:off x="3529330" y="3188335"/>
            <a:ext cx="0" cy="1536700"/>
          </a:xfrm>
          <a:prstGeom prst="straightConnector1">
            <a:avLst/>
          </a:prstGeom>
          <a:ln w="28575">
            <a:solidFill>
              <a:srgbClr val="515151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16200000">
            <a:off x="2355215" y="378142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</a:rPr>
              <a:t>公司持续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</a:rPr>
              <a:t>盈利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499610" y="801370"/>
            <a:ext cx="34867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31385" y="853440"/>
            <a:ext cx="2874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其它常用方法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一、列表常用方法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2370" y="229171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列表还自带了一些其它的常用方法，如下：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520" y="2945130"/>
            <a:ext cx="7706995" cy="2504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499610" y="801370"/>
            <a:ext cx="34867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31385" y="853440"/>
            <a:ext cx="2874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其它常用方法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二、常用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内置方法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2370" y="229171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中还有一些内置的方法应用于列表中，如下：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930" y="3001645"/>
            <a:ext cx="7738745" cy="2085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79145" y="2088515"/>
            <a:ext cx="3561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列表介绍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1402080" y="2647950"/>
            <a:ext cx="3175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列表的增删改查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Logic Edu 员工管理系统中，我们需要实现：有新员工入职，让新员工其输入其姓名、年龄、籍贯、手机号码，并且将所有的信息存储到一个盒子中。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将复杂的问题简单化 -&gt;&gt; 将所有的信息放在一个盒子中。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274129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25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列表介绍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二、列表介绍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列表是 Python 中最常用的组合数据类型之一。从数据结构角度看，列表是一个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可变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长度的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顺序序列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存储结构。在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Python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中，使用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list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表示列表类型。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274129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25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列表介绍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627245" y="801370"/>
            <a:ext cx="274129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25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列表介绍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三、列表创建方式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182495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[元素1,元素2,元素3]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21740" y="2616200"/>
            <a:ext cx="7467600" cy="368300"/>
            <a:chOff x="1924" y="7848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7848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5" name="图片 14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7848"/>
              <a:ext cx="509" cy="5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182370" y="3020060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元素可以是任何数据类型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元素可重复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2370" y="4195445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list(序列)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-&gt;&gt;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将序列逐个拆解为列表中的元素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21740" y="4671695"/>
            <a:ext cx="7467600" cy="368300"/>
            <a:chOff x="1924" y="7848"/>
            <a:chExt cx="11760" cy="580"/>
          </a:xfrm>
        </p:grpSpPr>
        <p:sp>
          <p:nvSpPr>
            <p:cNvPr id="19" name="文本框 18"/>
            <p:cNvSpPr txBox="1"/>
            <p:nvPr/>
          </p:nvSpPr>
          <p:spPr>
            <a:xfrm>
              <a:off x="2301" y="7848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20" name="图片 19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7848"/>
              <a:ext cx="509" cy="509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1182370" y="5075555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一定是序列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499610" y="801370"/>
            <a:ext cx="387413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31385" y="853440"/>
            <a:ext cx="319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列表的增删改查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一、获取列表中某个元素（查）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182495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li[索引]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21740" y="2914015"/>
            <a:ext cx="7467600" cy="368300"/>
            <a:chOff x="1924" y="7848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7848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5" name="图片 14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7848"/>
              <a:ext cx="509" cy="5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182370" y="3317875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索引默认从0开始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2370" y="417703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创建列表，其中包含员工的姓名、年龄、籍贯、电话号码。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1740" y="4576445"/>
            <a:ext cx="4254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获取到员工的籍贯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获取到员工的电话号码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499610" y="801370"/>
            <a:ext cx="387413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31385" y="853440"/>
            <a:ext cx="319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列表的增删改查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一、获取列表中多个元素（查）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182495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li[起始位置:结束位置:步长]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21740" y="2914015"/>
            <a:ext cx="7467600" cy="368300"/>
            <a:chOff x="1924" y="7848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7848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5" name="图片 14" descr="303b32303233343938383bb5c6c5dd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4" y="7848"/>
              <a:ext cx="509" cy="5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182370" y="3317875"/>
            <a:ext cx="96024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起始位置默认从0开始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结束位置取不到，往后加1位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3.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步长默认为1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2370" y="454533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创建列表，其中包含员工的姓名、年龄、籍贯、电话号码。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1740" y="4944745"/>
            <a:ext cx="4254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获取到员工的姓名与年龄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获取员工的姓名与手机号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499610" y="801370"/>
            <a:ext cx="387413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31385" y="853440"/>
            <a:ext cx="319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列表的增删改查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二、修改元素的值（改）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182495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li[下标] = 新值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82370" y="3128010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创建列表，其中包含员工的姓名、年龄、籍贯、电话号码。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       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1740" y="3527425"/>
            <a:ext cx="4254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修改电话号码为-&gt;&gt;15200006666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7" name="流程图: 可选过程 6"/>
          <p:cNvSpPr/>
          <p:nvPr/>
        </p:nvSpPr>
        <p:spPr>
          <a:xfrm>
            <a:off x="4499610" y="801370"/>
            <a:ext cx="387413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31385" y="853440"/>
            <a:ext cx="3193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列表的增删改查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181419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三、删除元素（删）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82370" y="2182495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920" y="2621280"/>
            <a:ext cx="8006715" cy="2771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578</Words>
  <Application>Microsoft Office PowerPoint</Application>
  <PresentationFormat>宽屏</PresentationFormat>
  <Paragraphs>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190</cp:revision>
  <dcterms:created xsi:type="dcterms:W3CDTF">2020-04-17T14:34:00Z</dcterms:created>
  <dcterms:modified xsi:type="dcterms:W3CDTF">2022-05-25T08:46:03Z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