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58130" y="6051550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4D52C8D-4166-4BCE-9D79-A7AEDBB2AD0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0558B8-9030-4A51-4748-FD8798CE66FA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六、多继承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所谓多继承，即子类有多个父类，并且具有它们的特征。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21" y="3770913"/>
            <a:ext cx="4156075" cy="18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182370" y="3361663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情景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2370" y="56230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遵循左边优先原则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六、多继承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58580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情景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2370" y="5550019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左边一条路走到黑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35" y="3088574"/>
            <a:ext cx="3617196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6834904" y="258580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情景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834904" y="5550019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左边优先 </a:t>
            </a:r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根最后执行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60" y="2980056"/>
            <a:ext cx="3600342" cy="233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一、多态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多态的概念是应用于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C#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这一类强类型语言中，而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崇尚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鸭子类型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动态语言调用实例方法时不检查类型，只要方法存在，参数正确，就可以调用。这就是动态语言的“鸭子类型”，它并不要求严格的继承体系，一个对象只要“看起来像鸭子，走起路来像鸭子”，那它就可以被看做是鸭子。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所谓多态：定义时的类型和运行时的类型不一样，此时就成为多态。 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多态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22761" y="2059285"/>
            <a:ext cx="175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封装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152190" y="2647950"/>
            <a:ext cx="1865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继承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7188" y="3234055"/>
            <a:ext cx="22384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03-多态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一、封装介绍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封装是面向对象编程的一大特点，将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和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放到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类的内部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，通过对象访问属性或者方法，隐藏功能的实现细节，也可以设置访问权限。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封装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58" y="3241241"/>
            <a:ext cx="5099284" cy="24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一、继承介绍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继承是一种创建新类的方式，如果子类需要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复用父类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的属性或者方法时，就可以使用继承。当然，子类也可以提供自己的属性和方法。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3356015"/>
            <a:ext cx="2838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1182370" y="5734685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作用：避免重复造轮子，减少代码的冗余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二、继承语法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语法：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2370" y="4574101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注意：在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中，都默认继承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object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基类。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452" y="2962373"/>
            <a:ext cx="3612938" cy="1336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三、单继承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子类继承父类，则可以直接享受父类中已经封装好的方法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137275"/>
            <a:ext cx="101390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定义爷爷类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开保洁公司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拥有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100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万元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定义爸爸类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拥有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万元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定义儿子类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拥有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100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三、单继承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总结：当对象调用方法时，查找顺序先从自身类找，如果自身没找到，则去父类找，父类无，再到父类的父类找，直到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object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类，若还无，则报错。这也称为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深度优先机制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61" y="3336487"/>
            <a:ext cx="3325088" cy="25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四、重写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注意：当 子类 与 父类 拥有同名称的方法时，子类对象调用该方法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优先执行自身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的方法。那么实际上就是子类的方法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覆盖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父类的方法，也称为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重写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831224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问题：实际的开发中，遵循开放封闭原则。我们并不会完全的重写父类的方法，而是希望同时实现父类的功能。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五、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super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74095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super()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函数是用于调用父类的一个方法。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5287122" y="801370"/>
            <a:ext cx="218833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18896" y="853440"/>
            <a:ext cx="180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继承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319188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语法：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super().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554</Words>
  <Application>Microsoft Office PowerPoint</Application>
  <PresentationFormat>宽屏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207</cp:revision>
  <dcterms:created xsi:type="dcterms:W3CDTF">2020-04-17T14:34:00Z</dcterms:created>
  <dcterms:modified xsi:type="dcterms:W3CDTF">2022-06-08T05:54:47Z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