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336675" y="1371600"/>
            <a:ext cx="285750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8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27"/>
          <p:cNvGrpSpPr/>
          <p:nvPr/>
        </p:nvGrpSpPr>
        <p:grpSpPr bwMode="auto">
          <a:xfrm flipV="1">
            <a:off x="0" y="5486400"/>
            <a:ext cx="12192000" cy="636588"/>
            <a:chOff x="1161637" y="3765671"/>
            <a:chExt cx="6582107" cy="644096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1161637" y="3765671"/>
              <a:ext cx="6391843" cy="491504"/>
            </a:xfrm>
            <a:custGeom>
              <a:avLst/>
              <a:gdLst>
                <a:gd name="connsiteX0" fmla="*/ 101577 w 4729771"/>
                <a:gd name="connsiteY0" fmla="*/ 21579 h 410004"/>
                <a:gd name="connsiteX1" fmla="*/ 101577 w 4729771"/>
                <a:gd name="connsiteY1" fmla="*/ 388425 h 410004"/>
                <a:gd name="connsiteX2" fmla="*/ 4663521 w 4729771"/>
                <a:gd name="connsiteY2" fmla="*/ 388425 h 410004"/>
                <a:gd name="connsiteX3" fmla="*/ 4663521 w 4729771"/>
                <a:gd name="connsiteY3" fmla="*/ 21579 h 410004"/>
                <a:gd name="connsiteX4" fmla="*/ 0 w 4729771"/>
                <a:gd name="connsiteY4" fmla="*/ 0 h 410004"/>
                <a:gd name="connsiteX5" fmla="*/ 4729771 w 4729771"/>
                <a:gd name="connsiteY5" fmla="*/ 0 h 410004"/>
                <a:gd name="connsiteX6" fmla="*/ 4729771 w 4729771"/>
                <a:gd name="connsiteY6" fmla="*/ 410004 h 410004"/>
                <a:gd name="connsiteX7" fmla="*/ 0 w 4729771"/>
                <a:gd name="connsiteY7" fmla="*/ 410004 h 4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9771" h="410004">
                  <a:moveTo>
                    <a:pt x="101577" y="21579"/>
                  </a:moveTo>
                  <a:lnTo>
                    <a:pt x="101577" y="388425"/>
                  </a:lnTo>
                  <a:lnTo>
                    <a:pt x="4663521" y="388425"/>
                  </a:lnTo>
                  <a:lnTo>
                    <a:pt x="4663521" y="21579"/>
                  </a:lnTo>
                  <a:close/>
                  <a:moveTo>
                    <a:pt x="0" y="0"/>
                  </a:moveTo>
                  <a:lnTo>
                    <a:pt x="4729771" y="0"/>
                  </a:lnTo>
                  <a:lnTo>
                    <a:pt x="4729771" y="410004"/>
                  </a:lnTo>
                  <a:lnTo>
                    <a:pt x="0" y="410004"/>
                  </a:lnTo>
                  <a:close/>
                </a:path>
              </a:pathLst>
            </a:custGeom>
            <a:gradFill>
              <a:gsLst>
                <a:gs pos="0">
                  <a:srgbClr val="FD30FF"/>
                </a:gs>
                <a:gs pos="100000">
                  <a:srgbClr val="FF779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351901" y="3918263"/>
              <a:ext cx="6391843" cy="491504"/>
            </a:xfrm>
            <a:custGeom>
              <a:avLst/>
              <a:gdLst>
                <a:gd name="connsiteX0" fmla="*/ 101577 w 4729771"/>
                <a:gd name="connsiteY0" fmla="*/ 21579 h 410004"/>
                <a:gd name="connsiteX1" fmla="*/ 101577 w 4729771"/>
                <a:gd name="connsiteY1" fmla="*/ 388425 h 410004"/>
                <a:gd name="connsiteX2" fmla="*/ 4663521 w 4729771"/>
                <a:gd name="connsiteY2" fmla="*/ 388425 h 410004"/>
                <a:gd name="connsiteX3" fmla="*/ 4663521 w 4729771"/>
                <a:gd name="connsiteY3" fmla="*/ 21579 h 410004"/>
                <a:gd name="connsiteX4" fmla="*/ 0 w 4729771"/>
                <a:gd name="connsiteY4" fmla="*/ 0 h 410004"/>
                <a:gd name="connsiteX5" fmla="*/ 4729771 w 4729771"/>
                <a:gd name="connsiteY5" fmla="*/ 0 h 410004"/>
                <a:gd name="connsiteX6" fmla="*/ 4729771 w 4729771"/>
                <a:gd name="connsiteY6" fmla="*/ 410004 h 410004"/>
                <a:gd name="connsiteX7" fmla="*/ 0 w 4729771"/>
                <a:gd name="connsiteY7" fmla="*/ 410004 h 4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9771" h="410004">
                  <a:moveTo>
                    <a:pt x="101577" y="21579"/>
                  </a:moveTo>
                  <a:lnTo>
                    <a:pt x="101577" y="388425"/>
                  </a:lnTo>
                  <a:lnTo>
                    <a:pt x="4663521" y="388425"/>
                  </a:lnTo>
                  <a:lnTo>
                    <a:pt x="4663521" y="21579"/>
                  </a:lnTo>
                  <a:close/>
                  <a:moveTo>
                    <a:pt x="0" y="0"/>
                  </a:moveTo>
                  <a:lnTo>
                    <a:pt x="4729771" y="0"/>
                  </a:lnTo>
                  <a:lnTo>
                    <a:pt x="4729771" y="410004"/>
                  </a:lnTo>
                  <a:lnTo>
                    <a:pt x="0" y="410004"/>
                  </a:lnTo>
                  <a:close/>
                </a:path>
              </a:pathLst>
            </a:custGeom>
            <a:gradFill>
              <a:gsLst>
                <a:gs pos="0">
                  <a:srgbClr val="FD30FF"/>
                </a:gs>
                <a:gs pos="100000">
                  <a:srgbClr val="FF779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4382" y="2647949"/>
            <a:ext cx="10663237" cy="86201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6600" y="3697288"/>
            <a:ext cx="3581400" cy="49371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1CEF-498D-4238-A61A-2ADEFE6AF516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F37D0-6CE6-4D57-B70E-2DBBB6F512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326D-A385-4FDA-B484-7FECE84159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78CB-5DF5-43F7-AF4D-B2C87E5A02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 bwMode="auto">
          <a:xfrm>
            <a:off x="5348288" y="1770063"/>
            <a:ext cx="1495425" cy="1498600"/>
          </a:xfrm>
          <a:custGeom>
            <a:avLst/>
            <a:gdLst>
              <a:gd name="connsiteX0" fmla="*/ 72008 w 1368152"/>
              <a:gd name="connsiteY0" fmla="*/ 72008 h 1368152"/>
              <a:gd name="connsiteX1" fmla="*/ 72008 w 1368152"/>
              <a:gd name="connsiteY1" fmla="*/ 1296144 h 1368152"/>
              <a:gd name="connsiteX2" fmla="*/ 1296144 w 1368152"/>
              <a:gd name="connsiteY2" fmla="*/ 1296144 h 1368152"/>
              <a:gd name="connsiteX3" fmla="*/ 1296144 w 1368152"/>
              <a:gd name="connsiteY3" fmla="*/ 72008 h 1368152"/>
              <a:gd name="connsiteX4" fmla="*/ 0 w 1368152"/>
              <a:gd name="connsiteY4" fmla="*/ 0 h 1368152"/>
              <a:gd name="connsiteX5" fmla="*/ 1368152 w 1368152"/>
              <a:gd name="connsiteY5" fmla="*/ 0 h 1368152"/>
              <a:gd name="connsiteX6" fmla="*/ 1368152 w 1368152"/>
              <a:gd name="connsiteY6" fmla="*/ 1368152 h 1368152"/>
              <a:gd name="connsiteX7" fmla="*/ 0 w 1368152"/>
              <a:gd name="connsiteY7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152" h="1368152">
                <a:moveTo>
                  <a:pt x="72008" y="72008"/>
                </a:moveTo>
                <a:lnTo>
                  <a:pt x="72008" y="1296144"/>
                </a:lnTo>
                <a:lnTo>
                  <a:pt x="1296144" y="1296144"/>
                </a:lnTo>
                <a:lnTo>
                  <a:pt x="1296144" y="72008"/>
                </a:lnTo>
                <a:close/>
                <a:moveTo>
                  <a:pt x="0" y="0"/>
                </a:moveTo>
                <a:lnTo>
                  <a:pt x="1368152" y="0"/>
                </a:lnTo>
                <a:lnTo>
                  <a:pt x="1368152" y="1368152"/>
                </a:lnTo>
                <a:lnTo>
                  <a:pt x="0" y="1368152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1364183">
            <a:off x="-42863" y="4794250"/>
            <a:ext cx="6391276" cy="490538"/>
          </a:xfrm>
          <a:custGeom>
            <a:avLst/>
            <a:gdLst>
              <a:gd name="connsiteX0" fmla="*/ 101577 w 4729771"/>
              <a:gd name="connsiteY0" fmla="*/ 21579 h 410004"/>
              <a:gd name="connsiteX1" fmla="*/ 101577 w 4729771"/>
              <a:gd name="connsiteY1" fmla="*/ 388425 h 410004"/>
              <a:gd name="connsiteX2" fmla="*/ 4663521 w 4729771"/>
              <a:gd name="connsiteY2" fmla="*/ 388425 h 410004"/>
              <a:gd name="connsiteX3" fmla="*/ 4663521 w 4729771"/>
              <a:gd name="connsiteY3" fmla="*/ 21579 h 410004"/>
              <a:gd name="connsiteX4" fmla="*/ 0 w 4729771"/>
              <a:gd name="connsiteY4" fmla="*/ 0 h 410004"/>
              <a:gd name="connsiteX5" fmla="*/ 4729771 w 4729771"/>
              <a:gd name="connsiteY5" fmla="*/ 0 h 410004"/>
              <a:gd name="connsiteX6" fmla="*/ 4729771 w 4729771"/>
              <a:gd name="connsiteY6" fmla="*/ 410004 h 410004"/>
              <a:gd name="connsiteX7" fmla="*/ 0 w 4729771"/>
              <a:gd name="connsiteY7" fmla="*/ 410004 h 4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9771" h="410004">
                <a:moveTo>
                  <a:pt x="101577" y="21579"/>
                </a:moveTo>
                <a:lnTo>
                  <a:pt x="101577" y="388425"/>
                </a:lnTo>
                <a:lnTo>
                  <a:pt x="4663521" y="388425"/>
                </a:lnTo>
                <a:lnTo>
                  <a:pt x="4663521" y="21579"/>
                </a:lnTo>
                <a:close/>
                <a:moveTo>
                  <a:pt x="0" y="0"/>
                </a:moveTo>
                <a:lnTo>
                  <a:pt x="4729771" y="0"/>
                </a:lnTo>
                <a:lnTo>
                  <a:pt x="4729771" y="410004"/>
                </a:lnTo>
                <a:lnTo>
                  <a:pt x="0" y="410004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1364183">
            <a:off x="5803900" y="5259388"/>
            <a:ext cx="6391275" cy="492125"/>
          </a:xfrm>
          <a:custGeom>
            <a:avLst/>
            <a:gdLst>
              <a:gd name="connsiteX0" fmla="*/ 101577 w 4729771"/>
              <a:gd name="connsiteY0" fmla="*/ 21579 h 410004"/>
              <a:gd name="connsiteX1" fmla="*/ 101577 w 4729771"/>
              <a:gd name="connsiteY1" fmla="*/ 388425 h 410004"/>
              <a:gd name="connsiteX2" fmla="*/ 4663521 w 4729771"/>
              <a:gd name="connsiteY2" fmla="*/ 388425 h 410004"/>
              <a:gd name="connsiteX3" fmla="*/ 4663521 w 4729771"/>
              <a:gd name="connsiteY3" fmla="*/ 21579 h 410004"/>
              <a:gd name="connsiteX4" fmla="*/ 0 w 4729771"/>
              <a:gd name="connsiteY4" fmla="*/ 0 h 410004"/>
              <a:gd name="connsiteX5" fmla="*/ 4729771 w 4729771"/>
              <a:gd name="connsiteY5" fmla="*/ 0 h 410004"/>
              <a:gd name="connsiteX6" fmla="*/ 4729771 w 4729771"/>
              <a:gd name="connsiteY6" fmla="*/ 410004 h 410004"/>
              <a:gd name="connsiteX7" fmla="*/ 0 w 4729771"/>
              <a:gd name="connsiteY7" fmla="*/ 410004 h 4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9771" h="410004">
                <a:moveTo>
                  <a:pt x="101577" y="21579"/>
                </a:moveTo>
                <a:lnTo>
                  <a:pt x="101577" y="388425"/>
                </a:lnTo>
                <a:lnTo>
                  <a:pt x="4663521" y="388425"/>
                </a:lnTo>
                <a:lnTo>
                  <a:pt x="4663521" y="21579"/>
                </a:lnTo>
                <a:close/>
                <a:moveTo>
                  <a:pt x="0" y="0"/>
                </a:moveTo>
                <a:lnTo>
                  <a:pt x="4729771" y="0"/>
                </a:lnTo>
                <a:lnTo>
                  <a:pt x="4729771" y="410004"/>
                </a:lnTo>
                <a:lnTo>
                  <a:pt x="0" y="410004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00" y="3722688"/>
            <a:ext cx="9398000" cy="8397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492EE-5294-4F40-82DA-9196E8E7F06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72E1A-1A5B-47A6-846F-4E8A4ADF7E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AC64-EB01-43EB-912C-94EB490C185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53EF6-57E9-4E7E-A36D-40016A1127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1AC61-62C5-4064-A33B-24B0E3A9B04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6655-9D93-4FB9-9E05-832EF53249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 flipV="1">
            <a:off x="630237" y="2165350"/>
            <a:ext cx="10931525" cy="2527300"/>
          </a:xfrm>
          <a:custGeom>
            <a:avLst/>
            <a:gdLst>
              <a:gd name="connsiteX0" fmla="*/ 101577 w 4729771"/>
              <a:gd name="connsiteY0" fmla="*/ 21579 h 410004"/>
              <a:gd name="connsiteX1" fmla="*/ 101577 w 4729771"/>
              <a:gd name="connsiteY1" fmla="*/ 388425 h 410004"/>
              <a:gd name="connsiteX2" fmla="*/ 4663521 w 4729771"/>
              <a:gd name="connsiteY2" fmla="*/ 388425 h 410004"/>
              <a:gd name="connsiteX3" fmla="*/ 4663521 w 4729771"/>
              <a:gd name="connsiteY3" fmla="*/ 21579 h 410004"/>
              <a:gd name="connsiteX4" fmla="*/ 0 w 4729771"/>
              <a:gd name="connsiteY4" fmla="*/ 0 h 410004"/>
              <a:gd name="connsiteX5" fmla="*/ 4729771 w 4729771"/>
              <a:gd name="connsiteY5" fmla="*/ 0 h 410004"/>
              <a:gd name="connsiteX6" fmla="*/ 4729771 w 4729771"/>
              <a:gd name="connsiteY6" fmla="*/ 410004 h 410004"/>
              <a:gd name="connsiteX7" fmla="*/ 0 w 4729771"/>
              <a:gd name="connsiteY7" fmla="*/ 410004 h 4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9771" h="410004">
                <a:moveTo>
                  <a:pt x="101577" y="21579"/>
                </a:moveTo>
                <a:lnTo>
                  <a:pt x="101577" y="388425"/>
                </a:lnTo>
                <a:lnTo>
                  <a:pt x="4663521" y="388425"/>
                </a:lnTo>
                <a:lnTo>
                  <a:pt x="4663521" y="21579"/>
                </a:lnTo>
                <a:close/>
                <a:moveTo>
                  <a:pt x="0" y="0"/>
                </a:moveTo>
                <a:lnTo>
                  <a:pt x="4729771" y="0"/>
                </a:lnTo>
                <a:lnTo>
                  <a:pt x="4729771" y="410004"/>
                </a:lnTo>
                <a:lnTo>
                  <a:pt x="0" y="410004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0300" y="2465784"/>
            <a:ext cx="9931400" cy="1926431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FC7FD-1690-4451-81A5-E99742977A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83932-C083-47F9-8526-1451B62380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1FCB-12DF-43AD-AF30-A857622F172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F5F-2A88-49E0-836B-55B37E63D010}" type="slidenum">
              <a:rPr lang="zh-CN" altLang="en-US"/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0075" y="554038"/>
            <a:ext cx="684213" cy="509587"/>
          </a:xfrm>
          <a:custGeom>
            <a:avLst/>
            <a:gdLst>
              <a:gd name="connsiteX0" fmla="*/ 72008 w 1368152"/>
              <a:gd name="connsiteY0" fmla="*/ 72008 h 1368152"/>
              <a:gd name="connsiteX1" fmla="*/ 72008 w 1368152"/>
              <a:gd name="connsiteY1" fmla="*/ 1296144 h 1368152"/>
              <a:gd name="connsiteX2" fmla="*/ 1296144 w 1368152"/>
              <a:gd name="connsiteY2" fmla="*/ 1296144 h 1368152"/>
              <a:gd name="connsiteX3" fmla="*/ 1296144 w 1368152"/>
              <a:gd name="connsiteY3" fmla="*/ 72008 h 1368152"/>
              <a:gd name="connsiteX4" fmla="*/ 0 w 1368152"/>
              <a:gd name="connsiteY4" fmla="*/ 0 h 1368152"/>
              <a:gd name="connsiteX5" fmla="*/ 1368152 w 1368152"/>
              <a:gd name="connsiteY5" fmla="*/ 0 h 1368152"/>
              <a:gd name="connsiteX6" fmla="*/ 1368152 w 1368152"/>
              <a:gd name="connsiteY6" fmla="*/ 1368152 h 1368152"/>
              <a:gd name="connsiteX7" fmla="*/ 0 w 1368152"/>
              <a:gd name="connsiteY7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152" h="1368152">
                <a:moveTo>
                  <a:pt x="72008" y="72008"/>
                </a:moveTo>
                <a:lnTo>
                  <a:pt x="72008" y="1296144"/>
                </a:lnTo>
                <a:lnTo>
                  <a:pt x="1296144" y="1296144"/>
                </a:lnTo>
                <a:lnTo>
                  <a:pt x="1296144" y="72008"/>
                </a:lnTo>
                <a:close/>
                <a:moveTo>
                  <a:pt x="0" y="0"/>
                </a:moveTo>
                <a:lnTo>
                  <a:pt x="1368152" y="0"/>
                </a:lnTo>
                <a:lnTo>
                  <a:pt x="1368152" y="1368152"/>
                </a:lnTo>
                <a:lnTo>
                  <a:pt x="0" y="1368152"/>
                </a:lnTo>
                <a:close/>
              </a:path>
            </a:pathLst>
          </a:custGeom>
          <a:gradFill>
            <a:gsLst>
              <a:gs pos="0">
                <a:srgbClr val="FD30FF"/>
              </a:gs>
              <a:gs pos="100000">
                <a:srgbClr val="FF779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1D7C1-D6A5-4963-AB7B-5612FBB5D9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5BE85-3490-4CC2-9EF4-6FC21BEE8C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79000" y="365125"/>
            <a:ext cx="15748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41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2026C-353E-49D4-A826-330A5DF644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B1FF-B735-4F6E-970D-FB8392D3E7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38175"/>
            <a:ext cx="10515600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9A8AA-CA82-44E7-B980-8D56F9C757C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7DB53-95BD-4018-99B2-7575B3D8DC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620AD-88A0-4E31-A942-2854C0FADB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B4EB9-53AB-4BBF-B04F-DB3142DEDB7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 INTRODUCTION</a:t>
            </a:r>
            <a:endParaRPr lang="en-US" altLang="zh-CN" sz="4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汇报人：肖国锋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4980" y="1447800"/>
            <a:ext cx="4291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chemeClr val="bg1"/>
                </a:solidFill>
              </a:rPr>
              <a:t>4/20</a:t>
            </a:r>
            <a:endParaRPr lang="en-US" altLang="zh-CN" sz="7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9600" b="1" smtClean="0">
              <a:latin typeface="Segoe UI Emoj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MAKE A GOOD KNOCK ON THE CODE</a:t>
            </a:r>
            <a:endParaRPr lang="en-US" altLang="zh-CN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670" y="1691005"/>
            <a:ext cx="109156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bg1"/>
                </a:solidFill>
              </a:rPr>
              <a:t>    </a:t>
            </a:r>
            <a:r>
              <a:rPr lang="zh-CN" altLang="en-US" sz="2800">
                <a:solidFill>
                  <a:schemeClr val="bg1"/>
                </a:solidFill>
              </a:rPr>
              <a:t>本项目是来到新蓝剑学习将近一个月做的一个项目，也是我人生的第一个项目，这个项目也是我学习一个月的一个总结跟成果。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910" y="3124835"/>
            <a:ext cx="10610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2800">
                <a:solidFill>
                  <a:schemeClr val="bg1"/>
                </a:solidFill>
              </a:rPr>
              <a:t>       </a:t>
            </a:r>
            <a:r>
              <a:rPr lang="zh-CN" altLang="en-US" sz="2800">
                <a:solidFill>
                  <a:schemeClr val="bg1"/>
                </a:solidFill>
              </a:rPr>
              <a:t>项目是从</a:t>
            </a:r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16</a:t>
            </a:r>
            <a:r>
              <a:rPr lang="zh-CN" altLang="en-US" sz="2800">
                <a:solidFill>
                  <a:schemeClr val="bg1"/>
                </a:solidFill>
              </a:rPr>
              <a:t>号开始做，历时四天半，主题是一个电商平台的首页，我把它整体划分为六个大块、外加右下角的广告位、</a:t>
            </a:r>
            <a:endParaRPr lang="zh-CN" altLang="en-US" sz="28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bg1"/>
                </a:solidFill>
              </a:rPr>
              <a:t>     左右两侧的导航条。项目所使用的各种图片是用</a:t>
            </a:r>
            <a:r>
              <a:rPr lang="en-US" altLang="zh-CN" sz="2800">
                <a:solidFill>
                  <a:schemeClr val="bg1"/>
                </a:solidFill>
              </a:rPr>
              <a:t>PS</a:t>
            </a:r>
            <a:r>
              <a:rPr lang="zh-CN" altLang="en-US" sz="2800">
                <a:solidFill>
                  <a:schemeClr val="bg1"/>
                </a:solidFill>
              </a:rPr>
              <a:t>切图工具一 </a:t>
            </a:r>
            <a:endParaRPr lang="zh-CN" altLang="en-US" sz="28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bg1"/>
                </a:solidFill>
              </a:rPr>
              <a:t>     张张切下的。整体布局是根据淘宝、京东这些大型购物平台的</a:t>
            </a:r>
            <a:endParaRPr lang="zh-CN" altLang="en-US" sz="28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布局方式来布的 </a:t>
            </a:r>
            <a:r>
              <a:rPr lang="zh-CN" altLang="en-US" sz="2800">
                <a:solidFill>
                  <a:schemeClr val="bg1"/>
                </a:solidFill>
              </a:rPr>
              <a:t>  。    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en-US" altLang="zh-CN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zh-CN" dirty="0"/>
              <a:t>1</a:t>
            </a:r>
            <a:r>
              <a:rPr lang="en-US" altLang="zh-CN" sz="2000" dirty="0"/>
              <a:t>.  </a:t>
            </a:r>
            <a:r>
              <a:rPr lang="zh-CN" altLang="en-US" sz="2000" dirty="0"/>
              <a:t>页面的页眉 包括购物车、登录、</a:t>
            </a:r>
            <a:r>
              <a:rPr lang="en-US" altLang="zh-CN" sz="2000" dirty="0"/>
              <a:t>logo</a:t>
            </a:r>
            <a:r>
              <a:rPr lang="zh-CN" altLang="en-US" sz="2000" dirty="0"/>
              <a:t>、搜索框等。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en-US" altLang="zh-CN" sz="2000" dirty="0"/>
              <a:t>.  </a:t>
            </a:r>
            <a:r>
              <a:rPr lang="zh-CN" altLang="en-US" sz="2000" dirty="0"/>
              <a:t>早市特卖区域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5</a:t>
            </a:r>
            <a:r>
              <a:rPr lang="en-US" altLang="zh-CN" sz="2000" dirty="0"/>
              <a:t>.  </a:t>
            </a:r>
            <a:r>
              <a:rPr lang="zh-CN" altLang="en-US" sz="2000" dirty="0"/>
              <a:t>分类区域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en-US" altLang="zh-CN" dirty="0"/>
              <a:t>2</a:t>
            </a:r>
            <a:r>
              <a:rPr lang="en-US" altLang="zh-CN" sz="2000" dirty="0"/>
              <a:t>.  </a:t>
            </a:r>
            <a:r>
              <a:rPr lang="zh-CN" altLang="en-US" sz="2000" dirty="0"/>
              <a:t>页面的</a:t>
            </a:r>
            <a:r>
              <a:rPr lang="en-US" altLang="zh-CN" sz="2000" dirty="0"/>
              <a:t>banner</a:t>
            </a:r>
            <a:r>
              <a:rPr lang="zh-CN" altLang="en-US" sz="2000" dirty="0"/>
              <a:t>图，上面有左右两个导航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4</a:t>
            </a:r>
            <a:r>
              <a:rPr lang="en-US" altLang="zh-CN" sz="2000" dirty="0"/>
              <a:t>.  </a:t>
            </a:r>
            <a:r>
              <a:rPr lang="zh-CN" altLang="en-US" sz="2000" dirty="0"/>
              <a:t>秒杀专区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6</a:t>
            </a:r>
            <a:r>
              <a:rPr lang="en-US" altLang="zh-CN" sz="2000" dirty="0"/>
              <a:t>.  </a:t>
            </a:r>
            <a:r>
              <a:rPr lang="zh-CN" altLang="en-US" sz="2000" dirty="0"/>
              <a:t>页面的页脚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49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en-US" altLang="zh-CN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55019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54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4400" dirty="0">
                <a:solidFill>
                  <a:schemeClr val="bg1"/>
                </a:solidFill>
              </a:rPr>
              <a:t>页眉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295" y="304165"/>
            <a:ext cx="1102995" cy="795655"/>
          </a:xfrm>
          <a:prstGeom prst="rect">
            <a:avLst/>
          </a:prstGeom>
          <a:solidFill>
            <a:srgbClr val="454545"/>
          </a:solidFill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773555"/>
            <a:ext cx="11826240" cy="2051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65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zh-CN" altLang="en-US" dirty="0">
              <a:gradFill>
                <a:gsLst>
                  <a:gs pos="0">
                    <a:srgbClr val="FD30FF"/>
                  </a:gs>
                  <a:gs pos="100000">
                    <a:srgbClr val="FF779A"/>
                  </a:gs>
                </a:gsLst>
                <a:lin ang="5400000" scaled="1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65687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000" dirty="0">
                <a:solidFill>
                  <a:schemeClr val="bg1"/>
                </a:solidFill>
              </a:rPr>
              <a:t>                         </a:t>
            </a:r>
            <a:r>
              <a:rPr lang="en-US" altLang="zh-CN" sz="5400" dirty="0">
                <a:solidFill>
                  <a:schemeClr val="bg1"/>
                </a:solidFill>
              </a:rPr>
              <a:t>banner</a:t>
            </a:r>
            <a:r>
              <a:rPr lang="zh-CN" altLang="en-US" sz="5400" dirty="0">
                <a:solidFill>
                  <a:schemeClr val="bg1"/>
                </a:solidFill>
              </a:rPr>
              <a:t>图部分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50" y="414655"/>
            <a:ext cx="826135" cy="780415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03630"/>
            <a:ext cx="10058400" cy="4680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65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zh-CN" altLang="en-US" dirty="0">
              <a:gradFill>
                <a:gsLst>
                  <a:gs pos="0">
                    <a:srgbClr val="FD30FF"/>
                  </a:gs>
                  <a:gs pos="100000">
                    <a:srgbClr val="FF779A"/>
                  </a:gs>
                </a:gsLst>
                <a:lin ang="5400000" scaled="1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7116" y="564417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400" dirty="0">
                <a:solidFill>
                  <a:schemeClr val="bg1"/>
                </a:solidFill>
              </a:rPr>
              <a:t>                  </a:t>
            </a:r>
            <a:r>
              <a:rPr lang="zh-CN" altLang="en-US" sz="4400" dirty="0">
                <a:solidFill>
                  <a:schemeClr val="bg1"/>
                </a:solidFill>
              </a:rPr>
              <a:t>早市特卖区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50" y="414655"/>
            <a:ext cx="826135" cy="780415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8590"/>
            <a:ext cx="10058400" cy="4020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65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zh-CN" altLang="en-US" dirty="0">
              <a:gradFill>
                <a:gsLst>
                  <a:gs pos="0">
                    <a:srgbClr val="FD30FF"/>
                  </a:gs>
                  <a:gs pos="100000">
                    <a:srgbClr val="FF779A"/>
                  </a:gs>
                </a:gsLst>
                <a:lin ang="5400000" scaled="1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55019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400" dirty="0">
                <a:solidFill>
                  <a:schemeClr val="bg1"/>
                </a:solidFill>
              </a:rPr>
              <a:t>                        </a:t>
            </a:r>
            <a:r>
              <a:rPr lang="zh-CN" altLang="en-US" sz="4400" dirty="0">
                <a:solidFill>
                  <a:schemeClr val="bg1"/>
                </a:solidFill>
              </a:rPr>
              <a:t>秒杀专区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50" y="414655"/>
            <a:ext cx="826135" cy="780415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95755"/>
            <a:ext cx="10058400" cy="366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65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zh-CN" altLang="en-US" dirty="0">
              <a:gradFill>
                <a:gsLst>
                  <a:gs pos="0">
                    <a:srgbClr val="FD30FF"/>
                  </a:gs>
                  <a:gs pos="100000">
                    <a:srgbClr val="FF779A"/>
                  </a:gs>
                </a:gsLst>
                <a:lin ang="5400000" scaled="1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73307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400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4400" dirty="0" smtClean="0">
                <a:solidFill>
                  <a:schemeClr val="bg1"/>
                </a:solidFill>
              </a:rPr>
              <a:t>分类区域</a:t>
            </a:r>
            <a:endParaRPr lang="zh-CN" altLang="en-US" sz="4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50" y="414655"/>
            <a:ext cx="826135" cy="780415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96010"/>
            <a:ext cx="10058400" cy="4756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65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MAKE A GOOD KNOCK ON THE CODE</a:t>
            </a:r>
            <a:endParaRPr lang="zh-CN" altLang="en-US" dirty="0">
              <a:gradFill>
                <a:gsLst>
                  <a:gs pos="0">
                    <a:srgbClr val="FD30FF"/>
                  </a:gs>
                  <a:gs pos="100000">
                    <a:srgbClr val="FF779A"/>
                  </a:gs>
                </a:gsLst>
                <a:lin ang="5400000" scaled="1"/>
              </a:gra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55019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400" dirty="0">
                <a:solidFill>
                  <a:schemeClr val="bg1"/>
                </a:solidFill>
              </a:rPr>
              <a:t>                             </a:t>
            </a:r>
            <a:r>
              <a:rPr lang="zh-CN" altLang="en-US" sz="4400" dirty="0">
                <a:solidFill>
                  <a:schemeClr val="bg1"/>
                </a:solidFill>
              </a:rPr>
              <a:t>页脚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50" y="414655"/>
            <a:ext cx="826135" cy="780415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605280"/>
            <a:ext cx="10323830" cy="3647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3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5"/>
  <p:tag name="KSO_WM_SLIDE_INDEX" val="5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5"/>
  <p:tag name="KSO_WM_SLIDE_INDEX" val="5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5"/>
  <p:tag name="KSO_WM_SLIDE_INDEX" val="5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38"/>
  <p:tag name="KSO_WM_SLIDE_INDEX" val="38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3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TEMPLATE_THUMBS_INDEX" val="1、4、6、7、8、12、14、20、27、30、31、37、3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1"/>
  <p:tag name="KSO_WM_SLIDE_INDEX" val="1"/>
  <p:tag name="KSO_WM_SLIDE_ITEM_CNT" val="0"/>
  <p:tag name="KSO_WM_SLIDE_TYPE" val="title"/>
  <p:tag name="KSO_WM_TEMPLATE_THUMBS_INDEX" val="1、4、6、7、8、12、14、20、27、30、31、37、38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2"/>
  <p:tag name="KSO_WM_SLIDE_INDEX" val="2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3"/>
  <p:tag name="KSO_WM_SLIDE_INDEX" val="3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5"/>
  <p:tag name="KSO_WM_SLIDE_INDEX" val="5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5"/>
  <p:tag name="KSO_WM_SLIDE_INDEX" val="5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3"/>
  <p:tag name="KSO_WM_TAG_VERSION" val="1.0"/>
  <p:tag name="KSO_WM_SLIDE_ID" val="basetag20163613_5"/>
  <p:tag name="KSO_WM_SLIDE_INDEX" val="5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Wingdings</vt:lpstr>
      <vt:lpstr>Arial</vt:lpstr>
      <vt:lpstr>Segoe UI Emoji</vt:lpstr>
      <vt:lpstr>Arial Unicode MS</vt:lpstr>
      <vt:lpstr>Segoe UI</vt:lpstr>
      <vt:lpstr>Office 主题</vt:lpstr>
      <vt:lpstr>1_Office 主题</vt:lpstr>
      <vt:lpstr>PROJECT INTRODUCTION</vt:lpstr>
      <vt:lpstr>MAKE A GOOD KNOCK ON THE CODE</vt:lpstr>
      <vt:lpstr>MAKE A GOOD KNOCK ON THE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会好就</cp:lastModifiedBy>
  <cp:revision>7</cp:revision>
  <dcterms:created xsi:type="dcterms:W3CDTF">2015-05-05T08:02:00Z</dcterms:created>
  <dcterms:modified xsi:type="dcterms:W3CDTF">2018-04-20T04:00:38Z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