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9" r:id="rId2"/>
    <p:sldId id="333" r:id="rId3"/>
    <p:sldId id="256" r:id="rId4"/>
    <p:sldId id="334" r:id="rId5"/>
    <p:sldId id="302" r:id="rId6"/>
    <p:sldId id="339" r:id="rId7"/>
    <p:sldId id="340" r:id="rId8"/>
    <p:sldId id="341" r:id="rId9"/>
    <p:sldId id="335" r:id="rId10"/>
    <p:sldId id="313" r:id="rId11"/>
    <p:sldId id="336" r:id="rId12"/>
    <p:sldId id="329" r:id="rId13"/>
    <p:sldId id="337" r:id="rId14"/>
    <p:sldId id="338" r:id="rId15"/>
    <p:sldId id="295" r:id="rId16"/>
  </p:sldIdLst>
  <p:sldSz cx="12195175"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D9D9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90" autoAdjust="0"/>
    <p:restoredTop sz="73272" autoAdjust="0"/>
  </p:normalViewPr>
  <p:slideViewPr>
    <p:cSldViewPr showGuides="1">
      <p:cViewPr>
        <p:scale>
          <a:sx n="60" d="100"/>
          <a:sy n="60" d="100"/>
        </p:scale>
        <p:origin x="-1164" y="-78"/>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___1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pieChart>
        <c:varyColors val="1"/>
        <c:ser>
          <c:idx val="0"/>
          <c:order val="0"/>
          <c:tx>
            <c:strRef>
              <c:f>Sheet1!$B$1</c:f>
              <c:strCache>
                <c:ptCount val="1"/>
                <c:pt idx="0">
                  <c:v>比例</c:v>
                </c:pt>
              </c:strCache>
            </c:strRef>
          </c:tx>
          <c:explosion val="4"/>
          <c:dPt>
            <c:idx val="0"/>
            <c:spPr>
              <a:solidFill>
                <a:schemeClr val="accent2"/>
              </a:solidFill>
              <a:ln>
                <a:noFill/>
              </a:ln>
              <a:effectLst>
                <a:outerShdw blurRad="317500" algn="ctr" rotWithShape="0">
                  <a:prstClr val="black">
                    <a:alpha val="25000"/>
                  </a:prstClr>
                </a:outerShdw>
              </a:effectLst>
            </c:spPr>
          </c:dPt>
          <c:dPt>
            <c:idx val="1"/>
            <c:spPr>
              <a:solidFill>
                <a:schemeClr val="accent4"/>
              </a:solidFill>
              <a:ln>
                <a:noFill/>
              </a:ln>
              <a:effectLst>
                <a:outerShdw blurRad="317500" algn="ctr" rotWithShape="0">
                  <a:prstClr val="black">
                    <a:alpha val="25000"/>
                  </a:prstClr>
                </a:outerShdw>
              </a:effectLst>
            </c:spPr>
          </c:dPt>
          <c:dPt>
            <c:idx val="2"/>
            <c:spPr>
              <a:solidFill>
                <a:schemeClr val="accent6"/>
              </a:solidFill>
              <a:ln>
                <a:noFill/>
              </a:ln>
              <a:effectLst>
                <a:outerShdw blurRad="317500" algn="ctr" rotWithShape="0">
                  <a:prstClr val="black">
                    <a:alpha val="25000"/>
                  </a:prstClr>
                </a:outerShdw>
              </a:effectLst>
            </c:spPr>
          </c:dPt>
          <c:dPt>
            <c:idx val="3"/>
            <c:spPr>
              <a:solidFill>
                <a:schemeClr val="accent2">
                  <a:lumMod val="60000"/>
                </a:schemeClr>
              </a:solidFill>
              <a:ln>
                <a:noFill/>
              </a:ln>
              <a:effectLst>
                <a:outerShdw blurRad="317500" algn="ctr" rotWithShape="0">
                  <a:prstClr val="black">
                    <a:alpha val="25000"/>
                  </a:prstClr>
                </a:outerShdw>
              </a:effectLst>
            </c:spPr>
          </c:dPt>
          <c:dPt>
            <c:idx val="4"/>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03"/>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sz="1197" b="1" i="0" u="none" strike="noStrike" kern="1200" baseline="0">
                          <a:solidFill>
                            <a:schemeClr val="lt1"/>
                          </a:solidFill>
                          <a:latin typeface="+mn-lt"/>
                          <a:ea typeface="+mn-ea"/>
                          <a:cs typeface="+mn-cs"/>
                        </a:defRPr>
                      </a:pPr>
                      <a:t>[类别名称]</a:t>
                    </a:fld>
                    <a:r>
                      <a:rPr lang="zh-CN" altLang="en-US" baseline="0"/>
                      <a:t>
</a:t>
                    </a:r>
                  </a:p>
                </c:rich>
              </c:tx>
              <c:spPr>
                <a:noFill/>
                <a:ln>
                  <a:noFill/>
                </a:ln>
                <a:effectLst/>
              </c:spPr>
              <c:dLblPos val="bestFit"/>
              <c:showCatName val="1"/>
              <c:showPercent val="1"/>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3"/>
                  <c:y val="-9.9796859793941969E-2"/>
                </c:manualLayout>
              </c:layout>
              <c:tx>
                <c:rich>
                  <a:bodyPr/>
                  <a:lstStyle/>
                  <a:p>
                    <a:fld id="{A39C6C29-3DC0-46DE-9576-A130E3F10897}" type="CATEGORYNAME">
                      <a:rPr lang="zh-CN" altLang="en-US" smtClean="0"/>
                      <a:pPr/>
                      <a:t>[类别名称]</a:t>
                    </a:fld>
                    <a:endParaRPr lang="zh-CN" altLang="en-US"/>
                  </a:p>
                </c:rich>
              </c:tx>
              <c:dLblPos val="bestFit"/>
              <c:showCatName val="1"/>
              <c:showPercent val="1"/>
              <c:extLst>
                <c:ext xmlns:c15="http://schemas.microsoft.com/office/drawing/2012/chart" uri="{CE6537A1-D6FC-4f65-9D91-7224C49458BB}">
                  <c15:layout/>
                  <c15:dlblFieldTable/>
                  <c15:showDataLabelsRange val="0"/>
                </c:ext>
              </c:extLst>
            </c:dLbl>
            <c:dLbl>
              <c:idx val="2"/>
              <c:layout>
                <c:manualLayout>
                  <c:x val="-8.7786384597805956E-3"/>
                  <c:y val="-0.23795233156498499"/>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sz="1197" b="1" i="0" u="none" strike="noStrike" kern="1200" baseline="0">
                          <a:solidFill>
                            <a:schemeClr val="lt1"/>
                          </a:solidFill>
                          <a:latin typeface="+mn-lt"/>
                          <a:ea typeface="+mn-ea"/>
                          <a:cs typeface="+mn-cs"/>
                        </a:defRPr>
                      </a:pPr>
                      <a:t>[类别名称]</a:t>
                    </a:fld>
                    <a:r>
                      <a:rPr lang="zh-CN" altLang="en-US" baseline="0"/>
                      <a:t>
</a:t>
                    </a:r>
                  </a:p>
                </c:rich>
              </c:tx>
              <c:spPr>
                <a:noFill/>
                <a:ln>
                  <a:noFill/>
                </a:ln>
                <a:effectLst/>
              </c:spPr>
              <c:dLblPos val="bestFit"/>
              <c:showCatName val="1"/>
              <c:showPercent val="1"/>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72"/>
                  <c:y val="-6.6854372606553969E-2"/>
                </c:manualLayout>
              </c:layout>
              <c:tx>
                <c:rich>
                  <a:bodyPr/>
                  <a:lstStyle/>
                  <a:p>
                    <a:fld id="{01EACE59-624C-49CB-AAD0-D26F29C4C60C}" type="CATEGORYNAME">
                      <a:rPr lang="zh-CN" altLang="en-US" smtClean="0"/>
                      <a:pPr/>
                      <a:t>[类别名称]</a:t>
                    </a:fld>
                    <a:endParaRPr lang="zh-CN" altLang="en-US"/>
                  </a:p>
                </c:rich>
              </c:tx>
              <c:dLblPos val="bestFit"/>
              <c:showCatName val="1"/>
              <c:showPercent val="1"/>
              <c:extLst>
                <c:ext xmlns:c15="http://schemas.microsoft.com/office/drawing/2012/chart" uri="{CE6537A1-D6FC-4f65-9D91-7224C49458BB}">
                  <c15:layout/>
                  <c15:dlblFieldTable/>
                  <c15:showDataLabelsRange val="0"/>
                </c:ext>
              </c:extLst>
            </c:dLbl>
            <c:dLbl>
              <c:idx val="4"/>
              <c:layout>
                <c:manualLayout>
                  <c:x val="9.4763729034614524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sz="1197" b="1" i="0" u="none" strike="noStrike" kern="1200" baseline="0">
                          <a:solidFill>
                            <a:schemeClr val="lt1"/>
                          </a:solidFill>
                          <a:latin typeface="+mn-lt"/>
                          <a:ea typeface="+mn-ea"/>
                          <a:cs typeface="+mn-cs"/>
                        </a:defRPr>
                      </a:pPr>
                      <a:t>[类别名称]</a:t>
                    </a:fld>
                    <a:r>
                      <a:rPr lang="zh-CN" altLang="en-US" baseline="0"/>
                      <a:t>
</a:t>
                    </a:r>
                  </a:p>
                </c:rich>
              </c:tx>
              <c:spPr>
                <a:noFill/>
                <a:ln>
                  <a:noFill/>
                </a:ln>
                <a:effectLst/>
              </c:spPr>
              <c:dLblPos val="bestFit"/>
              <c:showCatName val="1"/>
              <c:showPercent val="1"/>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CatName val="1"/>
            <c:showPercent val="1"/>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showPercent val="1"/>
        </c:dLbls>
        <c:firstSliceAng val="0"/>
      </c:pieChart>
      <c:spPr>
        <a:noFill/>
        <a:ln>
          <a:noFill/>
        </a:ln>
        <a:effectLst/>
      </c:spPr>
    </c:plotArea>
    <c:plotVisOnly val="1"/>
    <c:dispBlanksAs val="zero"/>
  </c:chart>
  <c:spPr>
    <a:noFill/>
    <a:ln w="9525" cap="flat" cmpd="sng" algn="ctr">
      <a:solidFill>
        <a:schemeClr val="dk1">
          <a:lumMod val="15000"/>
          <a:lumOff val="85000"/>
        </a:schemeClr>
      </a:solidFill>
      <a:round/>
    </a:ln>
    <a:effectLst/>
  </c:spPr>
  <c:txPr>
    <a:bodyPr/>
    <a:lstStyle/>
    <a:p>
      <a:pPr>
        <a:defRPr/>
      </a:pPr>
      <a:endParaRPr lang="zh-CN"/>
    </a:p>
  </c:txPr>
  <c:externalData r:id="rId1"/>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D8DE-B889-4A96-A1AC-C1227D6FFE51}" type="doc">
      <dgm:prSet loTypeId="urn:microsoft.com/office/officeart/2005/8/layout/hierarchy2" loCatId="hierarchy" qsTypeId="urn:microsoft.com/office/officeart/2005/8/quickstyle/simple1" qsCatId="simple" csTypeId="urn:microsoft.com/office/officeart/2005/8/colors/accent1_2" csCatId="accent1" phldr="0"/>
      <dgm:spPr/>
      <dgm:t>
        <a:bodyPr/>
        <a:lstStyle/>
        <a:p>
          <a:endParaRPr lang="zh-CN" altLang="en-US"/>
        </a:p>
      </dgm:t>
    </dgm:pt>
    <dgm:pt modelId="{DF711FCA-F833-4FFA-A00B-95FB330F3863}">
      <dgm:prSet phldrT="[文本]" phldr="1"/>
      <dgm:spPr/>
      <dgm:t>
        <a:bodyPr/>
        <a:lstStyle/>
        <a:p>
          <a:endParaRPr lang="zh-CN" altLang="en-US"/>
        </a:p>
      </dgm:t>
    </dgm:pt>
    <dgm:pt modelId="{0ECA1811-9B46-493A-89AD-0172CB67EE75}" type="parTrans" cxnId="{A35FADA9-B047-43B0-9A9A-AF7D51C2F6C4}">
      <dgm:prSet/>
      <dgm:spPr/>
      <dgm:t>
        <a:bodyPr/>
        <a:lstStyle/>
        <a:p>
          <a:endParaRPr lang="zh-CN" altLang="en-US"/>
        </a:p>
      </dgm:t>
    </dgm:pt>
    <dgm:pt modelId="{D3A5C3D9-97F2-4E13-A2F2-3548EF4792E1}" type="sibTrans" cxnId="{A35FADA9-B047-43B0-9A9A-AF7D51C2F6C4}">
      <dgm:prSet/>
      <dgm:spPr/>
      <dgm:t>
        <a:bodyPr/>
        <a:lstStyle/>
        <a:p>
          <a:endParaRPr lang="zh-CN" altLang="en-US"/>
        </a:p>
      </dgm:t>
    </dgm:pt>
    <dgm:pt modelId="{FB722BE6-A4DE-4F3C-912A-1994C03A7890}">
      <dgm:prSet phldrT="[文本]" phldr="1"/>
      <dgm:spPr/>
      <dgm:t>
        <a:bodyPr/>
        <a:lstStyle/>
        <a:p>
          <a:endParaRPr lang="zh-CN" altLang="en-US"/>
        </a:p>
      </dgm:t>
    </dgm:pt>
    <dgm:pt modelId="{78632F65-7BA2-43AF-A5C0-848B347C80A2}" type="parTrans" cxnId="{1AEC10D1-23D6-4210-8819-5603504B4D6F}">
      <dgm:prSet/>
      <dgm:spPr/>
      <dgm:t>
        <a:bodyPr/>
        <a:lstStyle/>
        <a:p>
          <a:endParaRPr lang="zh-CN" altLang="en-US"/>
        </a:p>
      </dgm:t>
    </dgm:pt>
    <dgm:pt modelId="{96BEEA0C-0E9A-44FB-AD8D-911D4F47A49D}" type="sibTrans" cxnId="{1AEC10D1-23D6-4210-8819-5603504B4D6F}">
      <dgm:prSet/>
      <dgm:spPr/>
      <dgm:t>
        <a:bodyPr/>
        <a:lstStyle/>
        <a:p>
          <a:endParaRPr lang="zh-CN" altLang="en-US"/>
        </a:p>
      </dgm:t>
    </dgm:pt>
    <dgm:pt modelId="{55ABE364-9813-4327-95FD-D953A9B50271}">
      <dgm:prSet phldrT="[文本]" phldr="1"/>
      <dgm:spPr/>
      <dgm:t>
        <a:bodyPr/>
        <a:lstStyle/>
        <a:p>
          <a:endParaRPr lang="zh-CN" altLang="en-US"/>
        </a:p>
      </dgm:t>
    </dgm:pt>
    <dgm:pt modelId="{4C46C7C2-EFAF-44CB-AE3E-A3982D8564EF}" type="parTrans" cxnId="{A1DD4EAE-DC8E-46A0-A92C-62EE6DAB4FA5}">
      <dgm:prSet/>
      <dgm:spPr/>
      <dgm:t>
        <a:bodyPr/>
        <a:lstStyle/>
        <a:p>
          <a:endParaRPr lang="zh-CN" altLang="en-US"/>
        </a:p>
      </dgm:t>
    </dgm:pt>
    <dgm:pt modelId="{AF7B0077-DA65-463D-B9E6-E7FD74DCF39E}" type="sibTrans" cxnId="{A1DD4EAE-DC8E-46A0-A92C-62EE6DAB4FA5}">
      <dgm:prSet/>
      <dgm:spPr/>
      <dgm:t>
        <a:bodyPr/>
        <a:lstStyle/>
        <a:p>
          <a:endParaRPr lang="zh-CN" altLang="en-US"/>
        </a:p>
      </dgm:t>
    </dgm:pt>
    <dgm:pt modelId="{AFFB6A0B-F428-4ED9-AE65-4BC4384FD24B}">
      <dgm:prSet phldrT="[文本]" phldr="1"/>
      <dgm:spPr/>
      <dgm:t>
        <a:bodyPr/>
        <a:lstStyle/>
        <a:p>
          <a:endParaRPr lang="zh-CN" altLang="en-US"/>
        </a:p>
      </dgm:t>
    </dgm:pt>
    <dgm:pt modelId="{DE9D9B06-6325-4591-AF68-944CF2D1FF1E}" type="parTrans" cxnId="{CFD57632-0354-4077-A7F1-453D9992DC08}">
      <dgm:prSet/>
      <dgm:spPr/>
      <dgm:t>
        <a:bodyPr/>
        <a:lstStyle/>
        <a:p>
          <a:endParaRPr lang="zh-CN" altLang="en-US"/>
        </a:p>
      </dgm:t>
    </dgm:pt>
    <dgm:pt modelId="{FE47CF49-F5D7-4DD6-8DB0-FF629813DCA6}" type="sibTrans" cxnId="{CFD57632-0354-4077-A7F1-453D9992DC08}">
      <dgm:prSet/>
      <dgm:spPr/>
      <dgm:t>
        <a:bodyPr/>
        <a:lstStyle/>
        <a:p>
          <a:endParaRPr lang="zh-CN" altLang="en-US"/>
        </a:p>
      </dgm:t>
    </dgm:pt>
    <dgm:pt modelId="{525B1357-400D-4482-8A3D-043017D7781F}">
      <dgm:prSet phldrT="[文本]" phldr="1"/>
      <dgm:spPr/>
      <dgm:t>
        <a:bodyPr/>
        <a:lstStyle/>
        <a:p>
          <a:endParaRPr lang="zh-CN" altLang="en-US"/>
        </a:p>
      </dgm:t>
    </dgm:pt>
    <dgm:pt modelId="{AF38BC97-9F35-4EBD-9799-10E4C0A85D42}" type="parTrans" cxnId="{8390A432-F375-4C13-AD7C-E21922B8231B}">
      <dgm:prSet/>
      <dgm:spPr/>
      <dgm:t>
        <a:bodyPr/>
        <a:lstStyle/>
        <a:p>
          <a:endParaRPr lang="zh-CN" altLang="en-US"/>
        </a:p>
      </dgm:t>
    </dgm:pt>
    <dgm:pt modelId="{FA185CB9-69D9-4BDF-B045-D00952219503}" type="sibTrans" cxnId="{8390A432-F375-4C13-AD7C-E21922B8231B}">
      <dgm:prSet/>
      <dgm:spPr/>
      <dgm:t>
        <a:bodyPr/>
        <a:lstStyle/>
        <a:p>
          <a:endParaRPr lang="zh-CN" altLang="en-US"/>
        </a:p>
      </dgm:t>
    </dgm:pt>
    <dgm:pt modelId="{0D083746-9C2E-4AD0-B384-7D12CC1F16C4}">
      <dgm:prSet phldrT="[文本]" phldr="1"/>
      <dgm:spPr/>
      <dgm:t>
        <a:bodyPr/>
        <a:lstStyle/>
        <a:p>
          <a:endParaRPr lang="zh-CN" altLang="en-US"/>
        </a:p>
      </dgm:t>
    </dgm:pt>
    <dgm:pt modelId="{B8704A2A-1028-48F0-80C6-71406A9AA3B0}" type="parTrans" cxnId="{48A15F9B-B395-438F-8D6B-B2CCA961374B}">
      <dgm:prSet/>
      <dgm:spPr/>
      <dgm:t>
        <a:bodyPr/>
        <a:lstStyle/>
        <a:p>
          <a:endParaRPr lang="zh-CN" altLang="en-US"/>
        </a:p>
      </dgm:t>
    </dgm:pt>
    <dgm:pt modelId="{87F63E18-356F-4DF8-B94E-4160040552A9}" type="sibTrans" cxnId="{48A15F9B-B395-438F-8D6B-B2CCA961374B}">
      <dgm:prSet/>
      <dgm:spPr/>
      <dgm:t>
        <a:bodyPr/>
        <a:lstStyle/>
        <a:p>
          <a:endParaRPr lang="zh-CN" altLang="en-US"/>
        </a:p>
      </dgm:t>
    </dgm:pt>
    <dgm:pt modelId="{6A040194-17D0-482E-B6E1-D4C6833F7884}" type="pres">
      <dgm:prSet presAssocID="{1F80D8DE-B889-4A96-A1AC-C1227D6FFE51}" presName="diagram" presStyleCnt="0">
        <dgm:presLayoutVars>
          <dgm:chPref val="1"/>
          <dgm:dir/>
          <dgm:animOne val="branch"/>
          <dgm:animLvl val="lvl"/>
          <dgm:resizeHandles val="exact"/>
        </dgm:presLayoutVars>
      </dgm:prSet>
      <dgm:spPr/>
    </dgm:pt>
    <dgm:pt modelId="{C71DF306-1DA7-4C5E-8FBF-E3FF4B8EC598}" type="pres">
      <dgm:prSet presAssocID="{DF711FCA-F833-4FFA-A00B-95FB330F3863}" presName="root1" presStyleCnt="0"/>
      <dgm:spPr/>
    </dgm:pt>
    <dgm:pt modelId="{5C074D3F-6928-481E-9779-2C41DCBBBF2F}" type="pres">
      <dgm:prSet presAssocID="{DF711FCA-F833-4FFA-A00B-95FB330F3863}" presName="LevelOneTextNode" presStyleLbl="node0" presStyleIdx="0" presStyleCnt="1">
        <dgm:presLayoutVars>
          <dgm:chPref val="3"/>
        </dgm:presLayoutVars>
      </dgm:prSet>
      <dgm:spPr/>
    </dgm:pt>
    <dgm:pt modelId="{9284BBDE-CBFD-479B-B655-BC5571A64351}" type="pres">
      <dgm:prSet presAssocID="{DF711FCA-F833-4FFA-A00B-95FB330F3863}" presName="level2hierChild" presStyleCnt="0"/>
      <dgm:spPr/>
    </dgm:pt>
    <dgm:pt modelId="{4BA89289-5349-464B-AD92-B95AF2DF16CD}" type="pres">
      <dgm:prSet presAssocID="{78632F65-7BA2-43AF-A5C0-848B347C80A2}" presName="conn2-1" presStyleLbl="parChTrans1D2" presStyleIdx="0" presStyleCnt="2"/>
      <dgm:spPr/>
    </dgm:pt>
    <dgm:pt modelId="{AA2B2F92-EE27-445A-9845-E81BC699A0BC}" type="pres">
      <dgm:prSet presAssocID="{78632F65-7BA2-43AF-A5C0-848B347C80A2}" presName="connTx" presStyleLbl="parChTrans1D2" presStyleIdx="0" presStyleCnt="2"/>
      <dgm:spPr/>
    </dgm:pt>
    <dgm:pt modelId="{484E2459-5E06-43D7-917B-417269F11AE0}" type="pres">
      <dgm:prSet presAssocID="{FB722BE6-A4DE-4F3C-912A-1994C03A7890}" presName="root2" presStyleCnt="0"/>
      <dgm:spPr/>
    </dgm:pt>
    <dgm:pt modelId="{1F9A99F7-E97E-496B-9E24-B6F63580DD3F}" type="pres">
      <dgm:prSet presAssocID="{FB722BE6-A4DE-4F3C-912A-1994C03A7890}" presName="LevelTwoTextNode" presStyleLbl="node2" presStyleIdx="0" presStyleCnt="2">
        <dgm:presLayoutVars>
          <dgm:chPref val="3"/>
        </dgm:presLayoutVars>
      </dgm:prSet>
      <dgm:spPr/>
    </dgm:pt>
    <dgm:pt modelId="{0B6AD0EE-2A4A-4150-9CF4-44B20A93ED9F}" type="pres">
      <dgm:prSet presAssocID="{FB722BE6-A4DE-4F3C-912A-1994C03A7890}" presName="level3hierChild" presStyleCnt="0"/>
      <dgm:spPr/>
    </dgm:pt>
    <dgm:pt modelId="{1542201C-D1A5-4DBB-B37D-FAA884E8E0A6}" type="pres">
      <dgm:prSet presAssocID="{4C46C7C2-EFAF-44CB-AE3E-A3982D8564EF}" presName="conn2-1" presStyleLbl="parChTrans1D3" presStyleIdx="0" presStyleCnt="3"/>
      <dgm:spPr/>
    </dgm:pt>
    <dgm:pt modelId="{DAD7A1A8-F8C8-4712-AFCF-37BD7319EF11}" type="pres">
      <dgm:prSet presAssocID="{4C46C7C2-EFAF-44CB-AE3E-A3982D8564EF}" presName="connTx" presStyleLbl="parChTrans1D3" presStyleIdx="0" presStyleCnt="3"/>
      <dgm:spPr/>
    </dgm:pt>
    <dgm:pt modelId="{30C04AA8-D8FD-4099-A204-9644F56703EF}" type="pres">
      <dgm:prSet presAssocID="{55ABE364-9813-4327-95FD-D953A9B50271}" presName="root2" presStyleCnt="0"/>
      <dgm:spPr/>
    </dgm:pt>
    <dgm:pt modelId="{C844F3D6-8D7E-4BB1-953A-198E79C94B6E}" type="pres">
      <dgm:prSet presAssocID="{55ABE364-9813-4327-95FD-D953A9B50271}" presName="LevelTwoTextNode" presStyleLbl="node3" presStyleIdx="0" presStyleCnt="3">
        <dgm:presLayoutVars>
          <dgm:chPref val="3"/>
        </dgm:presLayoutVars>
      </dgm:prSet>
      <dgm:spPr/>
    </dgm:pt>
    <dgm:pt modelId="{66B3BB70-73CE-4C8B-B5CF-2DC55024D998}" type="pres">
      <dgm:prSet presAssocID="{55ABE364-9813-4327-95FD-D953A9B50271}" presName="level3hierChild" presStyleCnt="0"/>
      <dgm:spPr/>
    </dgm:pt>
    <dgm:pt modelId="{F21F8725-9CCE-42F8-8AA4-698D9BD30B90}" type="pres">
      <dgm:prSet presAssocID="{DE9D9B06-6325-4591-AF68-944CF2D1FF1E}" presName="conn2-1" presStyleLbl="parChTrans1D3" presStyleIdx="1" presStyleCnt="3"/>
      <dgm:spPr/>
    </dgm:pt>
    <dgm:pt modelId="{0332708D-6F5D-4262-A4A2-D59B4175F650}" type="pres">
      <dgm:prSet presAssocID="{DE9D9B06-6325-4591-AF68-944CF2D1FF1E}" presName="connTx" presStyleLbl="parChTrans1D3" presStyleIdx="1" presStyleCnt="3"/>
      <dgm:spPr/>
    </dgm:pt>
    <dgm:pt modelId="{AFB11F5C-068F-46A6-A149-291EC62636CF}" type="pres">
      <dgm:prSet presAssocID="{AFFB6A0B-F428-4ED9-AE65-4BC4384FD24B}" presName="root2" presStyleCnt="0"/>
      <dgm:spPr/>
    </dgm:pt>
    <dgm:pt modelId="{7A3F648F-AAA7-4C81-90FA-A47F6E471C09}" type="pres">
      <dgm:prSet presAssocID="{AFFB6A0B-F428-4ED9-AE65-4BC4384FD24B}" presName="LevelTwoTextNode" presStyleLbl="node3" presStyleIdx="1" presStyleCnt="3">
        <dgm:presLayoutVars>
          <dgm:chPref val="3"/>
        </dgm:presLayoutVars>
      </dgm:prSet>
      <dgm:spPr/>
    </dgm:pt>
    <dgm:pt modelId="{1226F413-4EC2-4043-BEB8-BBA0FB962DE1}" type="pres">
      <dgm:prSet presAssocID="{AFFB6A0B-F428-4ED9-AE65-4BC4384FD24B}" presName="level3hierChild" presStyleCnt="0"/>
      <dgm:spPr/>
    </dgm:pt>
    <dgm:pt modelId="{B49688CA-9D0F-4507-B5DC-8E2663129531}" type="pres">
      <dgm:prSet presAssocID="{AF38BC97-9F35-4EBD-9799-10E4C0A85D42}" presName="conn2-1" presStyleLbl="parChTrans1D2" presStyleIdx="1" presStyleCnt="2"/>
      <dgm:spPr/>
    </dgm:pt>
    <dgm:pt modelId="{C6BFD47B-936C-40D4-B73D-2F2844F13A17}" type="pres">
      <dgm:prSet presAssocID="{AF38BC97-9F35-4EBD-9799-10E4C0A85D42}" presName="connTx" presStyleLbl="parChTrans1D2" presStyleIdx="1" presStyleCnt="2"/>
      <dgm:spPr/>
    </dgm:pt>
    <dgm:pt modelId="{6F465ADB-9810-4205-8447-23FE1484733C}" type="pres">
      <dgm:prSet presAssocID="{525B1357-400D-4482-8A3D-043017D7781F}" presName="root2" presStyleCnt="0"/>
      <dgm:spPr/>
    </dgm:pt>
    <dgm:pt modelId="{8E8B5D1E-5D5A-48D6-8424-7EC4B59B7E6A}" type="pres">
      <dgm:prSet presAssocID="{525B1357-400D-4482-8A3D-043017D7781F}" presName="LevelTwoTextNode" presStyleLbl="node2" presStyleIdx="1" presStyleCnt="2">
        <dgm:presLayoutVars>
          <dgm:chPref val="3"/>
        </dgm:presLayoutVars>
      </dgm:prSet>
      <dgm:spPr/>
    </dgm:pt>
    <dgm:pt modelId="{AF8D0BD1-117A-439A-A273-1A3747EE4EF3}" type="pres">
      <dgm:prSet presAssocID="{525B1357-400D-4482-8A3D-043017D7781F}" presName="level3hierChild" presStyleCnt="0"/>
      <dgm:spPr/>
    </dgm:pt>
    <dgm:pt modelId="{857E1C34-3FB3-421F-B567-ED45223430D9}" type="pres">
      <dgm:prSet presAssocID="{B8704A2A-1028-48F0-80C6-71406A9AA3B0}" presName="conn2-1" presStyleLbl="parChTrans1D3" presStyleIdx="2" presStyleCnt="3"/>
      <dgm:spPr/>
    </dgm:pt>
    <dgm:pt modelId="{2926B049-D6E6-4005-87DF-F7CA6E781B7E}" type="pres">
      <dgm:prSet presAssocID="{B8704A2A-1028-48F0-80C6-71406A9AA3B0}" presName="connTx" presStyleLbl="parChTrans1D3" presStyleIdx="2" presStyleCnt="3"/>
      <dgm:spPr/>
    </dgm:pt>
    <dgm:pt modelId="{79CE9E3B-DC3F-42D4-952F-F011182A53A2}" type="pres">
      <dgm:prSet presAssocID="{0D083746-9C2E-4AD0-B384-7D12CC1F16C4}" presName="root2" presStyleCnt="0"/>
      <dgm:spPr/>
    </dgm:pt>
    <dgm:pt modelId="{9D3BDE21-177A-4702-B47F-C7759D6050CB}" type="pres">
      <dgm:prSet presAssocID="{0D083746-9C2E-4AD0-B384-7D12CC1F16C4}" presName="LevelTwoTextNode" presStyleLbl="node3" presStyleIdx="2" presStyleCnt="3">
        <dgm:presLayoutVars>
          <dgm:chPref val="3"/>
        </dgm:presLayoutVars>
      </dgm:prSet>
      <dgm:spPr/>
    </dgm:pt>
    <dgm:pt modelId="{4C038ADE-9997-4325-B530-C64EFE991E90}" type="pres">
      <dgm:prSet presAssocID="{0D083746-9C2E-4AD0-B384-7D12CC1F16C4}" presName="level3hierChild" presStyleCnt="0"/>
      <dgm:spPr/>
    </dgm:pt>
  </dgm:ptLst>
  <dgm:cxnLst>
    <dgm:cxn modelId="{48A15F9B-B395-438F-8D6B-B2CCA961374B}" srcId="{525B1357-400D-4482-8A3D-043017D7781F}" destId="{0D083746-9C2E-4AD0-B384-7D12CC1F16C4}" srcOrd="0" destOrd="0" parTransId="{B8704A2A-1028-48F0-80C6-71406A9AA3B0}" sibTransId="{87F63E18-356F-4DF8-B94E-4160040552A9}"/>
    <dgm:cxn modelId="{F3A58F30-915A-40D6-839D-0C17F52E6FF1}" type="presOf" srcId="{DF711FCA-F833-4FFA-A00B-95FB330F3863}" destId="{5C074D3F-6928-481E-9779-2C41DCBBBF2F}" srcOrd="0" destOrd="0" presId="urn:microsoft.com/office/officeart/2005/8/layout/hierarchy2"/>
    <dgm:cxn modelId="{43AFED24-E6FB-4464-A27D-701A8445BB83}" type="presOf" srcId="{525B1357-400D-4482-8A3D-043017D7781F}" destId="{8E8B5D1E-5D5A-48D6-8424-7EC4B59B7E6A}" srcOrd="0" destOrd="0" presId="urn:microsoft.com/office/officeart/2005/8/layout/hierarchy2"/>
    <dgm:cxn modelId="{4572E73C-7670-484D-A8D5-479B03199B78}" type="presOf" srcId="{4C46C7C2-EFAF-44CB-AE3E-A3982D8564EF}" destId="{DAD7A1A8-F8C8-4712-AFCF-37BD7319EF11}" srcOrd="1" destOrd="0" presId="urn:microsoft.com/office/officeart/2005/8/layout/hierarchy2"/>
    <dgm:cxn modelId="{5CCEB173-4D2E-46FF-A0AB-8F4142D27761}" type="presOf" srcId="{78632F65-7BA2-43AF-A5C0-848B347C80A2}" destId="{4BA89289-5349-464B-AD92-B95AF2DF16CD}" srcOrd="0" destOrd="0" presId="urn:microsoft.com/office/officeart/2005/8/layout/hierarchy2"/>
    <dgm:cxn modelId="{A1DD4EAE-DC8E-46A0-A92C-62EE6DAB4FA5}" srcId="{FB722BE6-A4DE-4F3C-912A-1994C03A7890}" destId="{55ABE364-9813-4327-95FD-D953A9B50271}" srcOrd="0" destOrd="0" parTransId="{4C46C7C2-EFAF-44CB-AE3E-A3982D8564EF}" sibTransId="{AF7B0077-DA65-463D-B9E6-E7FD74DCF39E}"/>
    <dgm:cxn modelId="{12F5FE18-6BF1-472D-BCA8-B5D2921CA534}" type="presOf" srcId="{55ABE364-9813-4327-95FD-D953A9B50271}" destId="{C844F3D6-8D7E-4BB1-953A-198E79C94B6E}" srcOrd="0" destOrd="0" presId="urn:microsoft.com/office/officeart/2005/8/layout/hierarchy2"/>
    <dgm:cxn modelId="{402F59CD-1A2B-4B48-84BC-5B660BB45E80}" type="presOf" srcId="{4C46C7C2-EFAF-44CB-AE3E-A3982D8564EF}" destId="{1542201C-D1A5-4DBB-B37D-FAA884E8E0A6}" srcOrd="0" destOrd="0" presId="urn:microsoft.com/office/officeart/2005/8/layout/hierarchy2"/>
    <dgm:cxn modelId="{A35FADA9-B047-43B0-9A9A-AF7D51C2F6C4}" srcId="{1F80D8DE-B889-4A96-A1AC-C1227D6FFE51}" destId="{DF711FCA-F833-4FFA-A00B-95FB330F3863}" srcOrd="0" destOrd="0" parTransId="{0ECA1811-9B46-493A-89AD-0172CB67EE75}" sibTransId="{D3A5C3D9-97F2-4E13-A2F2-3548EF4792E1}"/>
    <dgm:cxn modelId="{41332FED-7525-4C4D-92EF-B736DB594FAA}" type="presOf" srcId="{B8704A2A-1028-48F0-80C6-71406A9AA3B0}" destId="{857E1C34-3FB3-421F-B567-ED45223430D9}" srcOrd="0" destOrd="0" presId="urn:microsoft.com/office/officeart/2005/8/layout/hierarchy2"/>
    <dgm:cxn modelId="{36F884BD-19C5-413B-A555-A5A0F7C36FEC}" type="presOf" srcId="{78632F65-7BA2-43AF-A5C0-848B347C80A2}" destId="{AA2B2F92-EE27-445A-9845-E81BC699A0BC}" srcOrd="1" destOrd="0" presId="urn:microsoft.com/office/officeart/2005/8/layout/hierarchy2"/>
    <dgm:cxn modelId="{2FEE82A8-849E-486B-9560-EE6B09441D03}" type="presOf" srcId="{0D083746-9C2E-4AD0-B384-7D12CC1F16C4}" destId="{9D3BDE21-177A-4702-B47F-C7759D6050CB}" srcOrd="0" destOrd="0" presId="urn:microsoft.com/office/officeart/2005/8/layout/hierarchy2"/>
    <dgm:cxn modelId="{1AEC10D1-23D6-4210-8819-5603504B4D6F}" srcId="{DF711FCA-F833-4FFA-A00B-95FB330F3863}" destId="{FB722BE6-A4DE-4F3C-912A-1994C03A7890}" srcOrd="0" destOrd="0" parTransId="{78632F65-7BA2-43AF-A5C0-848B347C80A2}" sibTransId="{96BEEA0C-0E9A-44FB-AD8D-911D4F47A49D}"/>
    <dgm:cxn modelId="{8390A432-F375-4C13-AD7C-E21922B8231B}" srcId="{DF711FCA-F833-4FFA-A00B-95FB330F3863}" destId="{525B1357-400D-4482-8A3D-043017D7781F}" srcOrd="1" destOrd="0" parTransId="{AF38BC97-9F35-4EBD-9799-10E4C0A85D42}" sibTransId="{FA185CB9-69D9-4BDF-B045-D00952219503}"/>
    <dgm:cxn modelId="{BEF8504A-EF69-4F16-8238-B4A29386D92F}" type="presOf" srcId="{1F80D8DE-B889-4A96-A1AC-C1227D6FFE51}" destId="{6A040194-17D0-482E-B6E1-D4C6833F7884}" srcOrd="0" destOrd="0" presId="urn:microsoft.com/office/officeart/2005/8/layout/hierarchy2"/>
    <dgm:cxn modelId="{C445D0AC-BF48-43A5-B85D-ACBE5D12F3C8}" type="presOf" srcId="{B8704A2A-1028-48F0-80C6-71406A9AA3B0}" destId="{2926B049-D6E6-4005-87DF-F7CA6E781B7E}" srcOrd="1" destOrd="0" presId="urn:microsoft.com/office/officeart/2005/8/layout/hierarchy2"/>
    <dgm:cxn modelId="{580E9C20-47A9-4856-89D5-ABBD9E3DF576}" type="presOf" srcId="{FB722BE6-A4DE-4F3C-912A-1994C03A7890}" destId="{1F9A99F7-E97E-496B-9E24-B6F63580DD3F}" srcOrd="0" destOrd="0" presId="urn:microsoft.com/office/officeart/2005/8/layout/hierarchy2"/>
    <dgm:cxn modelId="{33C03E5E-3AAB-46EE-930C-B576F5ECFF25}" type="presOf" srcId="{AF38BC97-9F35-4EBD-9799-10E4C0A85D42}" destId="{B49688CA-9D0F-4507-B5DC-8E2663129531}" srcOrd="0" destOrd="0" presId="urn:microsoft.com/office/officeart/2005/8/layout/hierarchy2"/>
    <dgm:cxn modelId="{E192708C-6F36-48E0-B91D-04664C223656}" type="presOf" srcId="{DE9D9B06-6325-4591-AF68-944CF2D1FF1E}" destId="{F21F8725-9CCE-42F8-8AA4-698D9BD30B90}" srcOrd="0" destOrd="0" presId="urn:microsoft.com/office/officeart/2005/8/layout/hierarchy2"/>
    <dgm:cxn modelId="{37538E47-C812-4EA9-B559-F49842A008B5}" type="presOf" srcId="{DE9D9B06-6325-4591-AF68-944CF2D1FF1E}" destId="{0332708D-6F5D-4262-A4A2-D59B4175F650}" srcOrd="1" destOrd="0" presId="urn:microsoft.com/office/officeart/2005/8/layout/hierarchy2"/>
    <dgm:cxn modelId="{CFD57632-0354-4077-A7F1-453D9992DC08}" srcId="{FB722BE6-A4DE-4F3C-912A-1994C03A7890}" destId="{AFFB6A0B-F428-4ED9-AE65-4BC4384FD24B}" srcOrd="1" destOrd="0" parTransId="{DE9D9B06-6325-4591-AF68-944CF2D1FF1E}" sibTransId="{FE47CF49-F5D7-4DD6-8DB0-FF629813DCA6}"/>
    <dgm:cxn modelId="{5C6DE4AB-E2D2-4A21-85A7-0DDC40B73B35}" type="presOf" srcId="{AFFB6A0B-F428-4ED9-AE65-4BC4384FD24B}" destId="{7A3F648F-AAA7-4C81-90FA-A47F6E471C09}" srcOrd="0" destOrd="0" presId="urn:microsoft.com/office/officeart/2005/8/layout/hierarchy2"/>
    <dgm:cxn modelId="{B126118D-95B9-4C5E-8095-57D097023539}" type="presOf" srcId="{AF38BC97-9F35-4EBD-9799-10E4C0A85D42}" destId="{C6BFD47B-936C-40D4-B73D-2F2844F13A17}" srcOrd="1" destOrd="0" presId="urn:microsoft.com/office/officeart/2005/8/layout/hierarchy2"/>
    <dgm:cxn modelId="{095E852A-65AE-492F-9FBF-AD58D9CEF721}" type="presParOf" srcId="{6A040194-17D0-482E-B6E1-D4C6833F7884}" destId="{C71DF306-1DA7-4C5E-8FBF-E3FF4B8EC598}" srcOrd="0" destOrd="0" presId="urn:microsoft.com/office/officeart/2005/8/layout/hierarchy2"/>
    <dgm:cxn modelId="{FBB63E1C-E22D-40FC-9C65-5D4C50BDEA1E}" type="presParOf" srcId="{C71DF306-1DA7-4C5E-8FBF-E3FF4B8EC598}" destId="{5C074D3F-6928-481E-9779-2C41DCBBBF2F}" srcOrd="0" destOrd="0" presId="urn:microsoft.com/office/officeart/2005/8/layout/hierarchy2"/>
    <dgm:cxn modelId="{B1A16C48-5C52-4C0C-A61B-7B0A230738F0}" type="presParOf" srcId="{C71DF306-1DA7-4C5E-8FBF-E3FF4B8EC598}" destId="{9284BBDE-CBFD-479B-B655-BC5571A64351}" srcOrd="1" destOrd="0" presId="urn:microsoft.com/office/officeart/2005/8/layout/hierarchy2"/>
    <dgm:cxn modelId="{8F4C8AD2-8460-40DA-9F38-9CBD240A9437}" type="presParOf" srcId="{9284BBDE-CBFD-479B-B655-BC5571A64351}" destId="{4BA89289-5349-464B-AD92-B95AF2DF16CD}" srcOrd="0" destOrd="0" presId="urn:microsoft.com/office/officeart/2005/8/layout/hierarchy2"/>
    <dgm:cxn modelId="{599C12C8-44D9-4A71-8F0A-3377775A2907}" type="presParOf" srcId="{4BA89289-5349-464B-AD92-B95AF2DF16CD}" destId="{AA2B2F92-EE27-445A-9845-E81BC699A0BC}" srcOrd="0" destOrd="0" presId="urn:microsoft.com/office/officeart/2005/8/layout/hierarchy2"/>
    <dgm:cxn modelId="{940166A3-0118-4F04-AD1E-9BF9D80DB14F}" type="presParOf" srcId="{9284BBDE-CBFD-479B-B655-BC5571A64351}" destId="{484E2459-5E06-43D7-917B-417269F11AE0}" srcOrd="1" destOrd="0" presId="urn:microsoft.com/office/officeart/2005/8/layout/hierarchy2"/>
    <dgm:cxn modelId="{E73B5C91-4578-4010-96A7-0A45A8FC3EFD}" type="presParOf" srcId="{484E2459-5E06-43D7-917B-417269F11AE0}" destId="{1F9A99F7-E97E-496B-9E24-B6F63580DD3F}" srcOrd="0" destOrd="0" presId="urn:microsoft.com/office/officeart/2005/8/layout/hierarchy2"/>
    <dgm:cxn modelId="{7DA9DD28-7676-4897-B621-0F63193A3FC0}" type="presParOf" srcId="{484E2459-5E06-43D7-917B-417269F11AE0}" destId="{0B6AD0EE-2A4A-4150-9CF4-44B20A93ED9F}" srcOrd="1" destOrd="0" presId="urn:microsoft.com/office/officeart/2005/8/layout/hierarchy2"/>
    <dgm:cxn modelId="{EB744F1F-F48B-400C-9DDC-2B9C3A7EC6BC}" type="presParOf" srcId="{0B6AD0EE-2A4A-4150-9CF4-44B20A93ED9F}" destId="{1542201C-D1A5-4DBB-B37D-FAA884E8E0A6}" srcOrd="0" destOrd="0" presId="urn:microsoft.com/office/officeart/2005/8/layout/hierarchy2"/>
    <dgm:cxn modelId="{76B15525-39F2-4A04-836D-A60E29791F70}" type="presParOf" srcId="{1542201C-D1A5-4DBB-B37D-FAA884E8E0A6}" destId="{DAD7A1A8-F8C8-4712-AFCF-37BD7319EF11}" srcOrd="0" destOrd="0" presId="urn:microsoft.com/office/officeart/2005/8/layout/hierarchy2"/>
    <dgm:cxn modelId="{C912FB9A-9AE8-44D5-8FF8-7782737062E6}" type="presParOf" srcId="{0B6AD0EE-2A4A-4150-9CF4-44B20A93ED9F}" destId="{30C04AA8-D8FD-4099-A204-9644F56703EF}" srcOrd="1" destOrd="0" presId="urn:microsoft.com/office/officeart/2005/8/layout/hierarchy2"/>
    <dgm:cxn modelId="{DC8D05B7-4B29-4BCB-8FB2-72D32C2293E4}" type="presParOf" srcId="{30C04AA8-D8FD-4099-A204-9644F56703EF}" destId="{C844F3D6-8D7E-4BB1-953A-198E79C94B6E}" srcOrd="0" destOrd="0" presId="urn:microsoft.com/office/officeart/2005/8/layout/hierarchy2"/>
    <dgm:cxn modelId="{078768CE-4E1C-4E5B-8492-E7464B1610F0}" type="presParOf" srcId="{30C04AA8-D8FD-4099-A204-9644F56703EF}" destId="{66B3BB70-73CE-4C8B-B5CF-2DC55024D998}" srcOrd="1" destOrd="0" presId="urn:microsoft.com/office/officeart/2005/8/layout/hierarchy2"/>
    <dgm:cxn modelId="{A3880AC5-D6E0-4B35-8684-84F1C4554995}" type="presParOf" srcId="{0B6AD0EE-2A4A-4150-9CF4-44B20A93ED9F}" destId="{F21F8725-9CCE-42F8-8AA4-698D9BD30B90}" srcOrd="2" destOrd="0" presId="urn:microsoft.com/office/officeart/2005/8/layout/hierarchy2"/>
    <dgm:cxn modelId="{DAE3B235-44EC-4A20-BEAC-C199810C1B05}" type="presParOf" srcId="{F21F8725-9CCE-42F8-8AA4-698D9BD30B90}" destId="{0332708D-6F5D-4262-A4A2-D59B4175F650}" srcOrd="0" destOrd="0" presId="urn:microsoft.com/office/officeart/2005/8/layout/hierarchy2"/>
    <dgm:cxn modelId="{2F94DF71-0E91-43DB-B76B-53A1E49C1042}" type="presParOf" srcId="{0B6AD0EE-2A4A-4150-9CF4-44B20A93ED9F}" destId="{AFB11F5C-068F-46A6-A149-291EC62636CF}" srcOrd="3" destOrd="0" presId="urn:microsoft.com/office/officeart/2005/8/layout/hierarchy2"/>
    <dgm:cxn modelId="{C72192E4-A2A3-408F-96E1-C72F1835BA98}" type="presParOf" srcId="{AFB11F5C-068F-46A6-A149-291EC62636CF}" destId="{7A3F648F-AAA7-4C81-90FA-A47F6E471C09}" srcOrd="0" destOrd="0" presId="urn:microsoft.com/office/officeart/2005/8/layout/hierarchy2"/>
    <dgm:cxn modelId="{E9CC7785-741F-4324-B8E8-7C53E9ABE8E2}" type="presParOf" srcId="{AFB11F5C-068F-46A6-A149-291EC62636CF}" destId="{1226F413-4EC2-4043-BEB8-BBA0FB962DE1}" srcOrd="1" destOrd="0" presId="urn:microsoft.com/office/officeart/2005/8/layout/hierarchy2"/>
    <dgm:cxn modelId="{29D9288C-D89E-4713-8DA3-81B6C2C147D3}" type="presParOf" srcId="{9284BBDE-CBFD-479B-B655-BC5571A64351}" destId="{B49688CA-9D0F-4507-B5DC-8E2663129531}" srcOrd="2" destOrd="0" presId="urn:microsoft.com/office/officeart/2005/8/layout/hierarchy2"/>
    <dgm:cxn modelId="{F5F422D1-3986-4AE5-A858-CB51B3DA27DB}" type="presParOf" srcId="{B49688CA-9D0F-4507-B5DC-8E2663129531}" destId="{C6BFD47B-936C-40D4-B73D-2F2844F13A17}" srcOrd="0" destOrd="0" presId="urn:microsoft.com/office/officeart/2005/8/layout/hierarchy2"/>
    <dgm:cxn modelId="{D0474D2E-9082-4980-8F5B-C11D4C9E8DC8}" type="presParOf" srcId="{9284BBDE-CBFD-479B-B655-BC5571A64351}" destId="{6F465ADB-9810-4205-8447-23FE1484733C}" srcOrd="3" destOrd="0" presId="urn:microsoft.com/office/officeart/2005/8/layout/hierarchy2"/>
    <dgm:cxn modelId="{31B35E94-117F-446B-BEEA-C9DB715F96BF}" type="presParOf" srcId="{6F465ADB-9810-4205-8447-23FE1484733C}" destId="{8E8B5D1E-5D5A-48D6-8424-7EC4B59B7E6A}" srcOrd="0" destOrd="0" presId="urn:microsoft.com/office/officeart/2005/8/layout/hierarchy2"/>
    <dgm:cxn modelId="{557AF5F1-98AB-4883-89FA-66DEFBAC504B}" type="presParOf" srcId="{6F465ADB-9810-4205-8447-23FE1484733C}" destId="{AF8D0BD1-117A-439A-A273-1A3747EE4EF3}" srcOrd="1" destOrd="0" presId="urn:microsoft.com/office/officeart/2005/8/layout/hierarchy2"/>
    <dgm:cxn modelId="{E7AF2D6B-488D-4A6D-B02A-1957E13AF74E}" type="presParOf" srcId="{AF8D0BD1-117A-439A-A273-1A3747EE4EF3}" destId="{857E1C34-3FB3-421F-B567-ED45223430D9}" srcOrd="0" destOrd="0" presId="urn:microsoft.com/office/officeart/2005/8/layout/hierarchy2"/>
    <dgm:cxn modelId="{CD55F8F1-1355-4CAE-B68A-24AE9D5C2F4D}" type="presParOf" srcId="{857E1C34-3FB3-421F-B567-ED45223430D9}" destId="{2926B049-D6E6-4005-87DF-F7CA6E781B7E}" srcOrd="0" destOrd="0" presId="urn:microsoft.com/office/officeart/2005/8/layout/hierarchy2"/>
    <dgm:cxn modelId="{2C7EB4F3-4AF8-4F2E-B24C-F7949C4702AF}" type="presParOf" srcId="{AF8D0BD1-117A-439A-A273-1A3747EE4EF3}" destId="{79CE9E3B-DC3F-42D4-952F-F011182A53A2}" srcOrd="1" destOrd="0" presId="urn:microsoft.com/office/officeart/2005/8/layout/hierarchy2"/>
    <dgm:cxn modelId="{A86AAA4D-0E43-4AAF-BF71-C4F7F096430F}" type="presParOf" srcId="{79CE9E3B-DC3F-42D4-952F-F011182A53A2}" destId="{9D3BDE21-177A-4702-B47F-C7759D6050CB}" srcOrd="0" destOrd="0" presId="urn:microsoft.com/office/officeart/2005/8/layout/hierarchy2"/>
    <dgm:cxn modelId="{5DC6977E-88E7-4ACF-839D-E9D8DE4483B1}" type="presParOf" srcId="{79CE9E3B-DC3F-42D4-952F-F011182A53A2}" destId="{4C038ADE-9997-4325-B530-C64EFE991E90}" srcOrd="1" destOrd="0" presId="urn:microsoft.com/office/officeart/2005/8/layout/hierarchy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074D3F-6928-481E-9779-2C41DCBBBF2F}">
      <dsp:nvSpPr>
        <dsp:cNvPr id="0" name=""/>
        <dsp:cNvSpPr/>
      </dsp:nvSpPr>
      <dsp:spPr>
        <a:xfrm>
          <a:off x="2117" y="2482835"/>
          <a:ext cx="2138390" cy="1069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endParaRPr lang="zh-CN" altLang="en-US" sz="6200" kern="1200"/>
        </a:p>
      </dsp:txBody>
      <dsp:txXfrm>
        <a:off x="2117" y="2482835"/>
        <a:ext cx="2138390" cy="1069195"/>
      </dsp:txXfrm>
    </dsp:sp>
    <dsp:sp modelId="{4BA89289-5349-464B-AD92-B95AF2DF16CD}">
      <dsp:nvSpPr>
        <dsp:cNvPr id="0" name=""/>
        <dsp:cNvSpPr/>
      </dsp:nvSpPr>
      <dsp:spPr>
        <a:xfrm rot="18770822">
          <a:off x="1939287" y="2538588"/>
          <a:ext cx="1257796" cy="35507"/>
        </a:xfrm>
        <a:custGeom>
          <a:avLst/>
          <a:gdLst/>
          <a:ahLst/>
          <a:cxnLst/>
          <a:rect l="0" t="0" r="0" b="0"/>
          <a:pathLst>
            <a:path>
              <a:moveTo>
                <a:pt x="0" y="17753"/>
              </a:moveTo>
              <a:lnTo>
                <a:pt x="1257796" y="17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8770822">
        <a:off x="2536740" y="2524897"/>
        <a:ext cx="62889" cy="62889"/>
      </dsp:txXfrm>
    </dsp:sp>
    <dsp:sp modelId="{1F9A99F7-E97E-496B-9E24-B6F63580DD3F}">
      <dsp:nvSpPr>
        <dsp:cNvPr id="0" name=""/>
        <dsp:cNvSpPr/>
      </dsp:nvSpPr>
      <dsp:spPr>
        <a:xfrm>
          <a:off x="2995863" y="1560654"/>
          <a:ext cx="2138390" cy="1069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2667000">
            <a:lnSpc>
              <a:spcPct val="90000"/>
            </a:lnSpc>
            <a:spcBef>
              <a:spcPct val="0"/>
            </a:spcBef>
            <a:spcAft>
              <a:spcPct val="35000"/>
            </a:spcAft>
          </a:pPr>
          <a:endParaRPr lang="zh-CN" altLang="en-US" sz="6000" kern="1200"/>
        </a:p>
      </dsp:txBody>
      <dsp:txXfrm>
        <a:off x="2995863" y="1560654"/>
        <a:ext cx="2138390" cy="1069195"/>
      </dsp:txXfrm>
    </dsp:sp>
    <dsp:sp modelId="{1542201C-D1A5-4DBB-B37D-FAA884E8E0A6}">
      <dsp:nvSpPr>
        <dsp:cNvPr id="0" name=""/>
        <dsp:cNvSpPr/>
      </dsp:nvSpPr>
      <dsp:spPr>
        <a:xfrm rot="19457599">
          <a:off x="5035244" y="1770104"/>
          <a:ext cx="1053374" cy="35507"/>
        </a:xfrm>
        <a:custGeom>
          <a:avLst/>
          <a:gdLst/>
          <a:ahLst/>
          <a:cxnLst/>
          <a:rect l="0" t="0" r="0" b="0"/>
          <a:pathLst>
            <a:path>
              <a:moveTo>
                <a:pt x="0" y="17753"/>
              </a:moveTo>
              <a:lnTo>
                <a:pt x="1053374" y="17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5535597" y="1761523"/>
        <a:ext cx="52668" cy="52668"/>
      </dsp:txXfrm>
    </dsp:sp>
    <dsp:sp modelId="{C844F3D6-8D7E-4BB1-953A-198E79C94B6E}">
      <dsp:nvSpPr>
        <dsp:cNvPr id="0" name=""/>
        <dsp:cNvSpPr/>
      </dsp:nvSpPr>
      <dsp:spPr>
        <a:xfrm>
          <a:off x="5989609" y="945867"/>
          <a:ext cx="2138390" cy="1069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2667000">
            <a:lnSpc>
              <a:spcPct val="90000"/>
            </a:lnSpc>
            <a:spcBef>
              <a:spcPct val="0"/>
            </a:spcBef>
            <a:spcAft>
              <a:spcPct val="35000"/>
            </a:spcAft>
          </a:pPr>
          <a:endParaRPr lang="zh-CN" altLang="en-US" sz="6000" kern="1200"/>
        </a:p>
      </dsp:txBody>
      <dsp:txXfrm>
        <a:off x="5989609" y="945867"/>
        <a:ext cx="2138390" cy="1069195"/>
      </dsp:txXfrm>
    </dsp:sp>
    <dsp:sp modelId="{F21F8725-9CCE-42F8-8AA4-698D9BD30B90}">
      <dsp:nvSpPr>
        <dsp:cNvPr id="0" name=""/>
        <dsp:cNvSpPr/>
      </dsp:nvSpPr>
      <dsp:spPr>
        <a:xfrm rot="2142401">
          <a:off x="5035244" y="2384891"/>
          <a:ext cx="1053374" cy="35507"/>
        </a:xfrm>
        <a:custGeom>
          <a:avLst/>
          <a:gdLst/>
          <a:ahLst/>
          <a:cxnLst/>
          <a:rect l="0" t="0" r="0" b="0"/>
          <a:pathLst>
            <a:path>
              <a:moveTo>
                <a:pt x="0" y="17753"/>
              </a:moveTo>
              <a:lnTo>
                <a:pt x="1053374" y="17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5535597" y="2376311"/>
        <a:ext cx="52668" cy="52668"/>
      </dsp:txXfrm>
    </dsp:sp>
    <dsp:sp modelId="{7A3F648F-AAA7-4C81-90FA-A47F6E471C09}">
      <dsp:nvSpPr>
        <dsp:cNvPr id="0" name=""/>
        <dsp:cNvSpPr/>
      </dsp:nvSpPr>
      <dsp:spPr>
        <a:xfrm>
          <a:off x="5989609" y="2175441"/>
          <a:ext cx="2138390" cy="1069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endParaRPr lang="zh-CN" altLang="en-US" sz="6200" kern="1200"/>
        </a:p>
      </dsp:txBody>
      <dsp:txXfrm>
        <a:off x="5989609" y="2175441"/>
        <a:ext cx="2138390" cy="1069195"/>
      </dsp:txXfrm>
    </dsp:sp>
    <dsp:sp modelId="{B49688CA-9D0F-4507-B5DC-8E2663129531}">
      <dsp:nvSpPr>
        <dsp:cNvPr id="0" name=""/>
        <dsp:cNvSpPr/>
      </dsp:nvSpPr>
      <dsp:spPr>
        <a:xfrm rot="2829178">
          <a:off x="1939287" y="3460769"/>
          <a:ext cx="1257796" cy="35507"/>
        </a:xfrm>
        <a:custGeom>
          <a:avLst/>
          <a:gdLst/>
          <a:ahLst/>
          <a:cxnLst/>
          <a:rect l="0" t="0" r="0" b="0"/>
          <a:pathLst>
            <a:path>
              <a:moveTo>
                <a:pt x="0" y="17753"/>
              </a:moveTo>
              <a:lnTo>
                <a:pt x="1257796" y="17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829178">
        <a:off x="2536740" y="3447078"/>
        <a:ext cx="62889" cy="62889"/>
      </dsp:txXfrm>
    </dsp:sp>
    <dsp:sp modelId="{8E8B5D1E-5D5A-48D6-8424-7EC4B59B7E6A}">
      <dsp:nvSpPr>
        <dsp:cNvPr id="0" name=""/>
        <dsp:cNvSpPr/>
      </dsp:nvSpPr>
      <dsp:spPr>
        <a:xfrm>
          <a:off x="2995863" y="3405015"/>
          <a:ext cx="2138390" cy="1069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endParaRPr lang="zh-CN" altLang="en-US" sz="6200" kern="1200"/>
        </a:p>
      </dsp:txBody>
      <dsp:txXfrm>
        <a:off x="2995863" y="3405015"/>
        <a:ext cx="2138390" cy="1069195"/>
      </dsp:txXfrm>
    </dsp:sp>
    <dsp:sp modelId="{857E1C34-3FB3-421F-B567-ED45223430D9}">
      <dsp:nvSpPr>
        <dsp:cNvPr id="0" name=""/>
        <dsp:cNvSpPr/>
      </dsp:nvSpPr>
      <dsp:spPr>
        <a:xfrm>
          <a:off x="5134253" y="3921859"/>
          <a:ext cx="855356" cy="35507"/>
        </a:xfrm>
        <a:custGeom>
          <a:avLst/>
          <a:gdLst/>
          <a:ahLst/>
          <a:cxnLst/>
          <a:rect l="0" t="0" r="0" b="0"/>
          <a:pathLst>
            <a:path>
              <a:moveTo>
                <a:pt x="0" y="17753"/>
              </a:moveTo>
              <a:lnTo>
                <a:pt x="855356" y="17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540547" y="3918229"/>
        <a:ext cx="42767" cy="42767"/>
      </dsp:txXfrm>
    </dsp:sp>
    <dsp:sp modelId="{9D3BDE21-177A-4702-B47F-C7759D6050CB}">
      <dsp:nvSpPr>
        <dsp:cNvPr id="0" name=""/>
        <dsp:cNvSpPr/>
      </dsp:nvSpPr>
      <dsp:spPr>
        <a:xfrm>
          <a:off x="5989609" y="3405015"/>
          <a:ext cx="2138390" cy="1069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endParaRPr lang="zh-CN" altLang="en-US" sz="6200" kern="1200"/>
        </a:p>
      </dsp:txBody>
      <dsp:txXfrm>
        <a:off x="5989609" y="3405015"/>
        <a:ext cx="2138390" cy="10691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2017/10/20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xmlns=""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xmlns=""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create-&gt;list-&gt;describe-&gt;alter(</a:t>
            </a:r>
            <a:r>
              <a:rPr lang="zh-CN" altLang="en-US" dirty="0" smtClean="0"/>
              <a:t>列族添加，删除</a:t>
            </a:r>
            <a:r>
              <a:rPr lang="en-US" altLang="zh-CN" dirty="0" smtClean="0"/>
              <a:t>)-&gt;put(version)-&gt;scan-&gt;get-&gt;put(version)-&gt;alter-&gt;put-&gt;get-&gt;scan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1.</a:t>
            </a:r>
            <a:r>
              <a:rPr lang="zh-CN" altLang="en-US" baseline="0" dirty="0" smtClean="0"/>
              <a:t>布隆过滤器（</a:t>
            </a:r>
            <a:r>
              <a:rPr lang="en-US" altLang="zh-CN" baseline="0" dirty="0" err="1" smtClean="0"/>
              <a:t>storeFile</a:t>
            </a:r>
            <a:r>
              <a:rPr lang="zh-CN" altLang="en-US" baseline="0" dirty="0" smtClean="0"/>
              <a:t>中过滤规则：</a:t>
            </a:r>
            <a:r>
              <a:rPr lang="en-US" altLang="zh-CN" baseline="0" dirty="0" smtClean="0"/>
              <a:t>row</a:t>
            </a:r>
            <a:r>
              <a:rPr lang="zh-CN" altLang="en-US" baseline="0" dirty="0" smtClean="0"/>
              <a:t>；</a:t>
            </a:r>
            <a:r>
              <a:rPr lang="en-US" altLang="zh-CN" baseline="0" dirty="0" smtClean="0"/>
              <a:t>row column</a:t>
            </a:r>
            <a:r>
              <a:rPr lang="zh-CN" altLang="en-US" baseline="0" dirty="0" smtClean="0"/>
              <a:t>）</a:t>
            </a:r>
            <a:endParaRPr lang="en-US" altLang="zh-CN" baseline="0" dirty="0" smtClean="0"/>
          </a:p>
          <a:p>
            <a:r>
              <a:rPr lang="zh-CN" altLang="en-US" baseline="0" dirty="0" smtClean="0"/>
              <a:t>   </a:t>
            </a:r>
            <a:r>
              <a:rPr lang="en-US" altLang="zh-CN" baseline="0" dirty="0" smtClean="0"/>
              <a:t>VERSIONS</a:t>
            </a:r>
            <a:r>
              <a:rPr lang="zh-CN" altLang="en-US" baseline="0" dirty="0" smtClean="0"/>
              <a:t>（版本个数）</a:t>
            </a:r>
            <a:endParaRPr lang="en-US" altLang="zh-CN" baseline="0" dirty="0" smtClean="0"/>
          </a:p>
          <a:p>
            <a:r>
              <a:rPr lang="zh-CN" altLang="en-US" baseline="0" dirty="0" smtClean="0"/>
              <a:t>   </a:t>
            </a:r>
            <a:r>
              <a:rPr lang="en-US" altLang="zh-CN" baseline="0" dirty="0" smtClean="0"/>
              <a:t>IN_MEMORY</a:t>
            </a:r>
            <a:r>
              <a:rPr lang="zh-CN" altLang="en-US" baseline="0" dirty="0" smtClean="0"/>
              <a:t>（缓存级别：</a:t>
            </a:r>
            <a:r>
              <a:rPr lang="en-US" altLang="zh-CN" baseline="0" dirty="0" smtClean="0"/>
              <a:t>single</a:t>
            </a:r>
            <a:r>
              <a:rPr lang="zh-CN" altLang="en-US" baseline="0" dirty="0" smtClean="0"/>
              <a:t>；</a:t>
            </a:r>
            <a:r>
              <a:rPr lang="en-US" altLang="zh-CN" baseline="0" dirty="0" smtClean="0"/>
              <a:t>multi</a:t>
            </a:r>
            <a:r>
              <a:rPr lang="zh-CN" altLang="en-US" baseline="0" dirty="0" smtClean="0"/>
              <a:t>；</a:t>
            </a:r>
            <a:r>
              <a:rPr lang="en-US" altLang="zh-CN" baseline="0" dirty="0" err="1" smtClean="0"/>
              <a:t>inmemory</a:t>
            </a:r>
            <a:r>
              <a:rPr lang="zh-CN" altLang="en-US" baseline="0" dirty="0" smtClean="0"/>
              <a:t>）</a:t>
            </a:r>
            <a:endParaRPr lang="en-US" altLang="zh-CN" baseline="0" dirty="0" smtClean="0"/>
          </a:p>
          <a:p>
            <a:r>
              <a:rPr lang="zh-CN" altLang="en-US" baseline="0" dirty="0" smtClean="0"/>
              <a:t>   </a:t>
            </a:r>
            <a:r>
              <a:rPr lang="en-US" altLang="zh-CN" baseline="0" dirty="0" smtClean="0"/>
              <a:t>KEEP_DELETED_CELLS</a:t>
            </a:r>
            <a:r>
              <a:rPr lang="zh-CN" altLang="en-US" baseline="0" dirty="0" smtClean="0"/>
              <a:t>（基于时间删除后可见）</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COMPRESSION</a:t>
            </a:r>
            <a:r>
              <a:rPr lang="zh-CN" altLang="en-US" baseline="0" dirty="0" smtClean="0"/>
              <a:t>（是否解压缩）</a:t>
            </a:r>
            <a:endParaRPr lang="en-US" altLang="zh-CN" baseline="0" dirty="0" smtClean="0"/>
          </a:p>
          <a:p>
            <a:r>
              <a:rPr lang="zh-CN" altLang="en-US" baseline="0" dirty="0" smtClean="0"/>
              <a:t>   </a:t>
            </a:r>
            <a:r>
              <a:rPr lang="en-US" altLang="zh-CN" baseline="0" dirty="0" smtClean="0"/>
              <a:t>DATA_BLOCK_ENCODING</a:t>
            </a:r>
            <a:r>
              <a:rPr lang="zh-CN" altLang="en-US" baseline="0" dirty="0" smtClean="0"/>
              <a:t>（是否编解码），</a:t>
            </a:r>
            <a:r>
              <a:rPr lang="en-US" altLang="zh-CN" baseline="0" dirty="0" smtClean="0"/>
              <a:t>TTL</a:t>
            </a:r>
            <a:r>
              <a:rPr lang="zh-CN" altLang="en-US" baseline="0" dirty="0" smtClean="0"/>
              <a:t>（生命周期），</a:t>
            </a:r>
            <a:r>
              <a:rPr lang="en-US" altLang="zh-CN" sz="1200" b="0" i="0" kern="1200" dirty="0" smtClean="0">
                <a:solidFill>
                  <a:schemeClr val="tx1"/>
                </a:solidFill>
                <a:effectLst/>
                <a:latin typeface="+mn-lt"/>
                <a:ea typeface="+mn-ea"/>
                <a:cs typeface="+mn-cs"/>
              </a:rPr>
              <a:t>MIN_VERSIONS=&gt; '0'</a:t>
            </a:r>
            <a:r>
              <a:rPr lang="zh-CN" altLang="en-US" sz="1200" b="0" i="0" kern="1200" dirty="0" smtClean="0">
                <a:solidFill>
                  <a:schemeClr val="tx1"/>
                </a:solidFill>
                <a:effectLst/>
                <a:latin typeface="+mn-lt"/>
                <a:ea typeface="+mn-ea"/>
                <a:cs typeface="+mn-cs"/>
              </a:rPr>
              <a:t>：最小版本数</a:t>
            </a:r>
          </a:p>
          <a:p>
            <a:r>
              <a:rPr lang="zh-CN" altLang="en-US" sz="1200" b="0" i="0" kern="120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TTL=&gt; ‘FOREVER’</a:t>
            </a:r>
            <a:r>
              <a:rPr lang="zh-CN" altLang="en-US" sz="1200" b="0" i="0" kern="1200" dirty="0" smtClean="0">
                <a:solidFill>
                  <a:schemeClr val="tx1"/>
                </a:solidFill>
                <a:effectLst/>
                <a:latin typeface="+mn-lt"/>
                <a:ea typeface="+mn-ea"/>
                <a:cs typeface="+mn-cs"/>
              </a:rPr>
              <a:t>：版本存活时间，假设</a:t>
            </a:r>
            <a:r>
              <a:rPr lang="en-US" altLang="zh-CN" sz="1200" b="0" i="0" kern="1200" dirty="0" smtClean="0">
                <a:solidFill>
                  <a:schemeClr val="tx1"/>
                </a:solidFill>
                <a:effectLst/>
                <a:latin typeface="+mn-lt"/>
                <a:ea typeface="+mn-ea"/>
                <a:cs typeface="+mn-cs"/>
              </a:rPr>
              <a:t>versions=10,mini_version=4</a:t>
            </a:r>
            <a:r>
              <a:rPr lang="zh-CN" altLang="en-US" sz="1200" b="0" i="0" kern="1200" dirty="0" smtClean="0">
                <a:solidFill>
                  <a:schemeClr val="tx1"/>
                </a:solidFill>
                <a:effectLst/>
                <a:latin typeface="+mn-lt"/>
                <a:ea typeface="+mn-ea"/>
                <a:cs typeface="+mn-cs"/>
              </a:rPr>
              <a:t>，到达</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时间后，</a:t>
            </a:r>
            <a:r>
              <a:rPr lang="en-US" altLang="zh-CN" sz="1200" b="0" i="0" kern="1200" dirty="0" smtClean="0">
                <a:solidFill>
                  <a:schemeClr val="tx1"/>
                </a:solidFill>
                <a:effectLst/>
                <a:latin typeface="+mn-lt"/>
                <a:ea typeface="+mn-ea"/>
                <a:cs typeface="+mn-cs"/>
              </a:rPr>
              <a:t>version-</a:t>
            </a:r>
            <a:r>
              <a:rPr lang="en-US" altLang="zh-CN" sz="1200" b="0" i="0" kern="1200" dirty="0" err="1" smtClean="0">
                <a:solidFill>
                  <a:schemeClr val="tx1"/>
                </a:solidFill>
                <a:effectLst/>
                <a:latin typeface="+mn-lt"/>
                <a:ea typeface="+mn-ea"/>
                <a:cs typeface="+mn-cs"/>
              </a:rPr>
              <a:t>mini_version</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，最老的</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个版本的值会被清空</a:t>
            </a:r>
          </a:p>
          <a:p>
            <a:r>
              <a:rPr lang="en-US" altLang="zh-CN" baseline="0" dirty="0" smtClean="0"/>
              <a:t>   BLOCKCACHE</a:t>
            </a:r>
            <a:r>
              <a:rPr lang="zh-CN" altLang="en-US" baseline="0" dirty="0" smtClean="0"/>
              <a:t>（是否开启缓存）</a:t>
            </a:r>
            <a:endParaRPr lang="en-US" altLang="zh-CN" baseline="0" dirty="0" smtClean="0"/>
          </a:p>
          <a:p>
            <a:r>
              <a:rPr lang="zh-CN" altLang="en-US" baseline="0" dirty="0" smtClean="0"/>
              <a:t>   </a:t>
            </a:r>
            <a:r>
              <a:rPr lang="en-US" altLang="zh-CN" baseline="0" dirty="0" smtClean="0"/>
              <a:t>BLOCKSIZE</a:t>
            </a:r>
            <a:r>
              <a:rPr lang="zh-CN" altLang="en-US" baseline="0" dirty="0" smtClean="0"/>
              <a:t>（块大小，默认</a:t>
            </a:r>
            <a:r>
              <a:rPr lang="en-US" altLang="zh-CN" baseline="0" dirty="0" smtClean="0"/>
              <a:t>64M</a:t>
            </a:r>
            <a:r>
              <a:rPr lang="zh-CN" altLang="en-US" baseline="0" dirty="0" smtClean="0"/>
              <a:t>，</a:t>
            </a:r>
            <a:r>
              <a:rPr lang="en-US" altLang="zh-CN" baseline="0" dirty="0" smtClean="0"/>
              <a:t>65536k</a:t>
            </a:r>
            <a:r>
              <a:rPr lang="zh-CN" altLang="en-US" baseline="0" dirty="0" smtClean="0"/>
              <a:t>，</a:t>
            </a:r>
            <a:r>
              <a:rPr lang="en-US" altLang="zh-CN" baseline="0" dirty="0" smtClean="0"/>
              <a:t>get</a:t>
            </a:r>
            <a:r>
              <a:rPr lang="zh-CN" altLang="en-US" baseline="0" dirty="0" smtClean="0"/>
              <a:t>小，</a:t>
            </a:r>
            <a:r>
              <a:rPr lang="en-US" altLang="zh-CN" baseline="0" dirty="0" smtClean="0"/>
              <a:t>scan</a:t>
            </a:r>
            <a:r>
              <a:rPr lang="zh-CN" altLang="en-US" baseline="0" dirty="0" smtClean="0"/>
              <a:t>大，调整后测试）</a:t>
            </a:r>
            <a:endParaRPr lang="en-US" altLang="zh-CN" baseline="0" dirty="0" smtClean="0"/>
          </a:p>
          <a:p>
            <a:r>
              <a:rPr lang="en-US" altLang="zh-CN" baseline="0" dirty="0" smtClean="0"/>
              <a:t>   REPLICATION_SCOPE</a:t>
            </a:r>
            <a:r>
              <a:rPr lang="zh-CN" altLang="en-US" baseline="0" dirty="0" smtClean="0"/>
              <a:t>（主从节点间备份）</a:t>
            </a:r>
            <a:endParaRPr lang="en-US" altLang="zh-CN" baseline="0" dirty="0" smtClean="0"/>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11</a:t>
            </a:fld>
            <a:endParaRPr lang="zh-CN" altLang="en-US"/>
          </a:p>
        </p:txBody>
      </p:sp>
    </p:spTree>
    <p:extLst>
      <p:ext uri="{BB962C8B-B14F-4D97-AF65-F5344CB8AC3E}">
        <p14:creationId xmlns:p14="http://schemas.microsoft.com/office/powerpoint/2010/main" xmlns="" val="3489573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xmlns="" val="177029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xmlns="" val="3852124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14</a:t>
            </a:fld>
            <a:endParaRPr lang="zh-CN" altLang="en-US"/>
          </a:p>
        </p:txBody>
      </p:sp>
    </p:spTree>
    <p:extLst>
      <p:ext uri="{BB962C8B-B14F-4D97-AF65-F5344CB8AC3E}">
        <p14:creationId xmlns:p14="http://schemas.microsoft.com/office/powerpoint/2010/main" xmlns="" val="296666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15</a:t>
            </a:fld>
            <a:endParaRPr lang="zh-CN" altLang="en-US"/>
          </a:p>
        </p:txBody>
      </p:sp>
    </p:spTree>
    <p:extLst>
      <p:ext uri="{BB962C8B-B14F-4D97-AF65-F5344CB8AC3E}">
        <p14:creationId xmlns:p14="http://schemas.microsoft.com/office/powerpoint/2010/main" xmlns="" val="208123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xmlns="" val="147743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xmlns="" val="346673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高并发：并发情况下廉价机器的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4</a:t>
            </a:fld>
            <a:endParaRPr lang="zh-CN" altLang="en-US"/>
          </a:p>
        </p:txBody>
      </p:sp>
    </p:spTree>
    <p:extLst>
      <p:ext uri="{BB962C8B-B14F-4D97-AF65-F5344CB8AC3E}">
        <p14:creationId xmlns:p14="http://schemas.microsoft.com/office/powerpoint/2010/main" xmlns="" val="334514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5</a:t>
            </a:fld>
            <a:endParaRPr lang="zh-CN" altLang="en-US"/>
          </a:p>
        </p:txBody>
      </p:sp>
    </p:spTree>
    <p:extLst>
      <p:ext uri="{BB962C8B-B14F-4D97-AF65-F5344CB8AC3E}">
        <p14:creationId xmlns:p14="http://schemas.microsoft.com/office/powerpoint/2010/main" xmlns="" val="4234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xmlns="" val="7176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算法换出不需要的数据。</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xmlns="" val="93239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xmlns="" val="93239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xmlns="" val="394820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2017/10/20</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xmlns=""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xmlns="" val="2836825272"/>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xmlns=""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xmlns=""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xmlns="" val="2331427434"/>
      </p:ext>
    </p:extLst>
  </p:cSld>
  <p:clrMapOvr>
    <a:masterClrMapping/>
  </p:clrMapOvr>
  <mc:AlternateContent xmlns:mc="http://schemas.openxmlformats.org/markup-compatibility/2006">
    <mc:Choice xmlns:p14="http://schemas.microsoft.com/office/powerpoint/2010/main" xmlns=""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xmlns=""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xmlns=""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p14="http://schemas.microsoft.com/office/powerpoint/2010/main" xmlns="" val="448351485"/>
      </p:ext>
    </p:extLst>
  </p:cSld>
  <p:clrMapOvr>
    <a:masterClrMapping/>
  </p:clrMapOvr>
  <mc:AlternateContent xmlns:mc="http://schemas.openxmlformats.org/markup-compatibility/2006">
    <mc:Choice xmlns:p14="http://schemas.microsoft.com/office/powerpoint/2010/main" xmlns=""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xmlns=""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p14="http://schemas.microsoft.com/office/powerpoint/2010/main" xmlns="" val="2983112031"/>
      </p:ext>
    </p:extLst>
  </p:cSld>
  <p:clrMapOvr>
    <a:masterClrMapping/>
  </p:clrMapOvr>
  <mc:AlternateContent xmlns:mc="http://schemas.openxmlformats.org/markup-compatibility/2006">
    <mc:Choice xmlns:p14="http://schemas.microsoft.com/office/powerpoint/2010/main" xmlns=""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p14="http://schemas.microsoft.com/office/powerpoint/2010/main" xmlns="" val="3821496139"/>
      </p:ext>
    </p:extLst>
  </p:cSld>
  <p:clrMapOvr>
    <a:masterClrMapping/>
  </p:clrMapOvr>
  <mc:AlternateContent xmlns:mc="http://schemas.openxmlformats.org/markup-compatibility/2006">
    <mc:Choice xmlns:p14="http://schemas.microsoft.com/office/powerpoint/2010/main" xmlns=""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Tree>
    <p:extLst>
      <p:ext uri="{BB962C8B-B14F-4D97-AF65-F5344CB8AC3E}">
        <p14:creationId xmlns:p14="http://schemas.microsoft.com/office/powerpoint/2010/main" xmlns="" val="1386018455"/>
      </p:ext>
    </p:extLst>
  </p:cSld>
  <p:clrMapOvr>
    <a:masterClrMapping/>
  </p:clrMapOvr>
  <mc:AlternateContent xmlns:mc="http://schemas.openxmlformats.org/markup-compatibility/2006">
    <mc:Choice xmlns:p14="http://schemas.microsoft.com/office/powerpoint/2010/main" xmlns=""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谢谢您的指导</a:t>
            </a:r>
            <a:endParaRPr lang="zh-CN" altLang="en-US" sz="8000" b="1" dirty="0">
              <a:latin typeface="微软雅黑" panose="020B0503020204020204" pitchFamily="34" charset="-122"/>
              <a:ea typeface="微软雅黑" panose="020B0503020204020204" pitchFamily="34" charset="-122"/>
            </a:endParaRPr>
          </a:p>
        </p:txBody>
      </p:sp>
      <p:sp>
        <p:nvSpPr>
          <p:cNvPr id="14" name="标题 4"/>
          <p:cNvSpPr txBox="1">
            <a:spLocks/>
          </p:cNvSpPr>
          <p:nvPr/>
        </p:nvSpPr>
        <p:spPr>
          <a:xfrm>
            <a:off x="408955" y="3561962"/>
            <a:ext cx="4596011"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b="1" dirty="0" smtClean="0">
                <a:latin typeface="微软雅黑" panose="020B0503020204020204" pitchFamily="34" charset="-122"/>
                <a:ea typeface="微软雅黑" panose="020B0503020204020204" pitchFamily="34" charset="-122"/>
              </a:rPr>
              <a:t>我们将竭尽全力做的更好！</a:t>
            </a:r>
            <a:endParaRPr lang="en-US" altLang="zh-CN" sz="2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129035" y="955074"/>
            <a:ext cx="4702553" cy="553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GUIDANCE</a:t>
            </a:r>
            <a:endParaRPr lang="zh-CN" altLang="en-US" sz="2933" dirty="0">
              <a:latin typeface="Impact MT Std" pitchFamily="34" charset="0"/>
              <a:sym typeface="Impact" pitchFamily="34" charset="0"/>
            </a:endParaRPr>
          </a:p>
        </p:txBody>
      </p:sp>
      <p:grpSp>
        <p:nvGrpSpPr>
          <p:cNvPr id="24" name="组合 23"/>
          <p:cNvGrpSpPr/>
          <p:nvPr/>
        </p:nvGrpSpPr>
        <p:grpSpPr>
          <a:xfrm>
            <a:off x="8043985" y="2132856"/>
            <a:ext cx="715716" cy="719823"/>
            <a:chOff x="1721162" y="4373847"/>
            <a:chExt cx="715716" cy="719823"/>
          </a:xfrm>
        </p:grpSpPr>
        <p:sp>
          <p:nvSpPr>
            <p:cNvPr id="25" name="Oval 28"/>
            <p:cNvSpPr/>
            <p:nvPr/>
          </p:nvSpPr>
          <p:spPr>
            <a:xfrm>
              <a:off x="1721162" y="4373847"/>
              <a:ext cx="715716" cy="719823"/>
            </a:xfrm>
            <a:prstGeom prst="ellipse">
              <a:avLst/>
            </a:prstGeom>
            <a:solidFill>
              <a:schemeClr val="tx1">
                <a:lumMod val="95000"/>
                <a:lumOff val="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733">
                <a:solidFill>
                  <a:schemeClr val="tx2">
                    <a:lumMod val="50000"/>
                  </a:schemeClr>
                </a:solidFill>
              </a:endParaRPr>
            </a:p>
          </p:txBody>
        </p:sp>
        <p:sp>
          <p:nvSpPr>
            <p:cNvPr id="26" name="Freeform 7"/>
            <p:cNvSpPr>
              <a:spLocks/>
            </p:cNvSpPr>
            <p:nvPr/>
          </p:nvSpPr>
          <p:spPr bwMode="auto">
            <a:xfrm>
              <a:off x="1892225" y="4715743"/>
              <a:ext cx="388938" cy="225425"/>
            </a:xfrm>
            <a:custGeom>
              <a:avLst/>
              <a:gdLst>
                <a:gd name="T0" fmla="*/ 103 w 103"/>
                <a:gd name="T1" fmla="*/ 33 h 60"/>
                <a:gd name="T2" fmla="*/ 94 w 103"/>
                <a:gd name="T3" fmla="*/ 10 h 60"/>
                <a:gd name="T4" fmla="*/ 68 w 103"/>
                <a:gd name="T5" fmla="*/ 0 h 60"/>
                <a:gd name="T6" fmla="*/ 68 w 103"/>
                <a:gd name="T7" fmla="*/ 0 h 60"/>
                <a:gd name="T8" fmla="*/ 67 w 103"/>
                <a:gd name="T9" fmla="*/ 0 h 60"/>
                <a:gd name="T10" fmla="*/ 59 w 103"/>
                <a:gd name="T11" fmla="*/ 38 h 60"/>
                <a:gd name="T12" fmla="*/ 55 w 103"/>
                <a:gd name="T13" fmla="*/ 12 h 60"/>
                <a:gd name="T14" fmla="*/ 58 w 103"/>
                <a:gd name="T15" fmla="*/ 6 h 60"/>
                <a:gd name="T16" fmla="*/ 53 w 103"/>
                <a:gd name="T17" fmla="*/ 2 h 60"/>
                <a:gd name="T18" fmla="*/ 52 w 103"/>
                <a:gd name="T19" fmla="*/ 2 h 60"/>
                <a:gd name="T20" fmla="*/ 52 w 103"/>
                <a:gd name="T21" fmla="*/ 2 h 60"/>
                <a:gd name="T22" fmla="*/ 50 w 103"/>
                <a:gd name="T23" fmla="*/ 2 h 60"/>
                <a:gd name="T24" fmla="*/ 46 w 103"/>
                <a:gd name="T25" fmla="*/ 6 h 60"/>
                <a:gd name="T26" fmla="*/ 49 w 103"/>
                <a:gd name="T27" fmla="*/ 12 h 60"/>
                <a:gd name="T28" fmla="*/ 44 w 103"/>
                <a:gd name="T29" fmla="*/ 38 h 60"/>
                <a:gd name="T30" fmla="*/ 36 w 103"/>
                <a:gd name="T31" fmla="*/ 0 h 60"/>
                <a:gd name="T32" fmla="*/ 36 w 103"/>
                <a:gd name="T33" fmla="*/ 0 h 60"/>
                <a:gd name="T34" fmla="*/ 35 w 103"/>
                <a:gd name="T35" fmla="*/ 0 h 60"/>
                <a:gd name="T36" fmla="*/ 9 w 103"/>
                <a:gd name="T37" fmla="*/ 10 h 60"/>
                <a:gd name="T38" fmla="*/ 1 w 103"/>
                <a:gd name="T39" fmla="*/ 33 h 60"/>
                <a:gd name="T40" fmla="*/ 0 w 103"/>
                <a:gd name="T41" fmla="*/ 57 h 60"/>
                <a:gd name="T42" fmla="*/ 19 w 103"/>
                <a:gd name="T43" fmla="*/ 59 h 60"/>
                <a:gd name="T44" fmla="*/ 19 w 103"/>
                <a:gd name="T45" fmla="*/ 38 h 60"/>
                <a:gd name="T46" fmla="*/ 21 w 103"/>
                <a:gd name="T47" fmla="*/ 30 h 60"/>
                <a:gd name="T48" fmla="*/ 21 w 103"/>
                <a:gd name="T49" fmla="*/ 59 h 60"/>
                <a:gd name="T50" fmla="*/ 52 w 103"/>
                <a:gd name="T51" fmla="*/ 60 h 60"/>
                <a:gd name="T52" fmla="*/ 82 w 103"/>
                <a:gd name="T53" fmla="*/ 59 h 60"/>
                <a:gd name="T54" fmla="*/ 82 w 103"/>
                <a:gd name="T55" fmla="*/ 30 h 60"/>
                <a:gd name="T56" fmla="*/ 84 w 103"/>
                <a:gd name="T57" fmla="*/ 38 h 60"/>
                <a:gd name="T58" fmla="*/ 84 w 103"/>
                <a:gd name="T59" fmla="*/ 59 h 60"/>
                <a:gd name="T60" fmla="*/ 103 w 103"/>
                <a:gd name="T61" fmla="*/ 57 h 60"/>
                <a:gd name="T62" fmla="*/ 103 w 103"/>
                <a:gd name="T6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60">
                  <a:moveTo>
                    <a:pt x="103" y="33"/>
                  </a:moveTo>
                  <a:cubicBezTo>
                    <a:pt x="101" y="17"/>
                    <a:pt x="97" y="12"/>
                    <a:pt x="94" y="10"/>
                  </a:cubicBezTo>
                  <a:cubicBezTo>
                    <a:pt x="87" y="6"/>
                    <a:pt x="73" y="2"/>
                    <a:pt x="68" y="0"/>
                  </a:cubicBezTo>
                  <a:cubicBezTo>
                    <a:pt x="68" y="0"/>
                    <a:pt x="68" y="0"/>
                    <a:pt x="68" y="0"/>
                  </a:cubicBezTo>
                  <a:cubicBezTo>
                    <a:pt x="68" y="0"/>
                    <a:pt x="68" y="0"/>
                    <a:pt x="67" y="0"/>
                  </a:cubicBezTo>
                  <a:cubicBezTo>
                    <a:pt x="67" y="5"/>
                    <a:pt x="59" y="38"/>
                    <a:pt x="59" y="38"/>
                  </a:cubicBezTo>
                  <a:cubicBezTo>
                    <a:pt x="59" y="38"/>
                    <a:pt x="55" y="12"/>
                    <a:pt x="55" y="12"/>
                  </a:cubicBezTo>
                  <a:cubicBezTo>
                    <a:pt x="55" y="12"/>
                    <a:pt x="58" y="6"/>
                    <a:pt x="58" y="6"/>
                  </a:cubicBezTo>
                  <a:cubicBezTo>
                    <a:pt x="53" y="2"/>
                    <a:pt x="53" y="2"/>
                    <a:pt x="53" y="2"/>
                  </a:cubicBezTo>
                  <a:cubicBezTo>
                    <a:pt x="52" y="2"/>
                    <a:pt x="52" y="2"/>
                    <a:pt x="52" y="2"/>
                  </a:cubicBezTo>
                  <a:cubicBezTo>
                    <a:pt x="52" y="2"/>
                    <a:pt x="52" y="2"/>
                    <a:pt x="52" y="2"/>
                  </a:cubicBezTo>
                  <a:cubicBezTo>
                    <a:pt x="50" y="2"/>
                    <a:pt x="50" y="2"/>
                    <a:pt x="50" y="2"/>
                  </a:cubicBezTo>
                  <a:cubicBezTo>
                    <a:pt x="46" y="6"/>
                    <a:pt x="46" y="6"/>
                    <a:pt x="46" y="6"/>
                  </a:cubicBezTo>
                  <a:cubicBezTo>
                    <a:pt x="49" y="12"/>
                    <a:pt x="49" y="12"/>
                    <a:pt x="49" y="12"/>
                  </a:cubicBezTo>
                  <a:cubicBezTo>
                    <a:pt x="44" y="38"/>
                    <a:pt x="44" y="38"/>
                    <a:pt x="44" y="38"/>
                  </a:cubicBezTo>
                  <a:cubicBezTo>
                    <a:pt x="44" y="38"/>
                    <a:pt x="37" y="5"/>
                    <a:pt x="36" y="0"/>
                  </a:cubicBezTo>
                  <a:cubicBezTo>
                    <a:pt x="36" y="0"/>
                    <a:pt x="36" y="0"/>
                    <a:pt x="36" y="0"/>
                  </a:cubicBezTo>
                  <a:cubicBezTo>
                    <a:pt x="36" y="0"/>
                    <a:pt x="35" y="0"/>
                    <a:pt x="35" y="0"/>
                  </a:cubicBezTo>
                  <a:cubicBezTo>
                    <a:pt x="30" y="2"/>
                    <a:pt x="16" y="6"/>
                    <a:pt x="9" y="10"/>
                  </a:cubicBezTo>
                  <a:cubicBezTo>
                    <a:pt x="7" y="12"/>
                    <a:pt x="2" y="17"/>
                    <a:pt x="1" y="33"/>
                  </a:cubicBezTo>
                  <a:cubicBezTo>
                    <a:pt x="1" y="34"/>
                    <a:pt x="1" y="47"/>
                    <a:pt x="0" y="57"/>
                  </a:cubicBezTo>
                  <a:cubicBezTo>
                    <a:pt x="7" y="58"/>
                    <a:pt x="12" y="59"/>
                    <a:pt x="19" y="59"/>
                  </a:cubicBezTo>
                  <a:cubicBezTo>
                    <a:pt x="19" y="52"/>
                    <a:pt x="19" y="41"/>
                    <a:pt x="19" y="38"/>
                  </a:cubicBezTo>
                  <a:cubicBezTo>
                    <a:pt x="19" y="35"/>
                    <a:pt x="20" y="32"/>
                    <a:pt x="21" y="30"/>
                  </a:cubicBezTo>
                  <a:cubicBezTo>
                    <a:pt x="21" y="59"/>
                    <a:pt x="21" y="59"/>
                    <a:pt x="21" y="59"/>
                  </a:cubicBezTo>
                  <a:cubicBezTo>
                    <a:pt x="30" y="60"/>
                    <a:pt x="42" y="60"/>
                    <a:pt x="52" y="60"/>
                  </a:cubicBezTo>
                  <a:cubicBezTo>
                    <a:pt x="62" y="60"/>
                    <a:pt x="73" y="60"/>
                    <a:pt x="82" y="59"/>
                  </a:cubicBezTo>
                  <a:cubicBezTo>
                    <a:pt x="82" y="30"/>
                    <a:pt x="82" y="30"/>
                    <a:pt x="82" y="30"/>
                  </a:cubicBezTo>
                  <a:cubicBezTo>
                    <a:pt x="83" y="32"/>
                    <a:pt x="84" y="35"/>
                    <a:pt x="84" y="38"/>
                  </a:cubicBezTo>
                  <a:cubicBezTo>
                    <a:pt x="84" y="41"/>
                    <a:pt x="84" y="52"/>
                    <a:pt x="84" y="59"/>
                  </a:cubicBezTo>
                  <a:cubicBezTo>
                    <a:pt x="91" y="58"/>
                    <a:pt x="97" y="58"/>
                    <a:pt x="103" y="57"/>
                  </a:cubicBezTo>
                  <a:cubicBezTo>
                    <a:pt x="103" y="47"/>
                    <a:pt x="103" y="34"/>
                    <a:pt x="103" y="3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8"/>
            <p:cNvSpPr>
              <a:spLocks/>
            </p:cNvSpPr>
            <p:nvPr/>
          </p:nvSpPr>
          <p:spPr bwMode="auto">
            <a:xfrm>
              <a:off x="1990650" y="4469681"/>
              <a:ext cx="196850" cy="230188"/>
            </a:xfrm>
            <a:custGeom>
              <a:avLst/>
              <a:gdLst>
                <a:gd name="T0" fmla="*/ 4 w 52"/>
                <a:gd name="T1" fmla="*/ 25 h 61"/>
                <a:gd name="T2" fmla="*/ 0 w 52"/>
                <a:gd name="T3" fmla="*/ 29 h 61"/>
                <a:gd name="T4" fmla="*/ 5 w 52"/>
                <a:gd name="T5" fmla="*/ 39 h 61"/>
                <a:gd name="T6" fmla="*/ 26 w 52"/>
                <a:gd name="T7" fmla="*/ 61 h 61"/>
                <a:gd name="T8" fmla="*/ 47 w 52"/>
                <a:gd name="T9" fmla="*/ 39 h 61"/>
                <a:gd name="T10" fmla="*/ 52 w 52"/>
                <a:gd name="T11" fmla="*/ 29 h 61"/>
                <a:gd name="T12" fmla="*/ 48 w 52"/>
                <a:gd name="T13" fmla="*/ 25 h 61"/>
                <a:gd name="T14" fmla="*/ 26 w 52"/>
                <a:gd name="T15" fmla="*/ 0 h 61"/>
                <a:gd name="T16" fmla="*/ 4 w 52"/>
                <a:gd name="T17"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1">
                  <a:moveTo>
                    <a:pt x="4" y="25"/>
                  </a:moveTo>
                  <a:cubicBezTo>
                    <a:pt x="2" y="25"/>
                    <a:pt x="0" y="27"/>
                    <a:pt x="0" y="29"/>
                  </a:cubicBezTo>
                  <a:cubicBezTo>
                    <a:pt x="0" y="33"/>
                    <a:pt x="2" y="39"/>
                    <a:pt x="5" y="39"/>
                  </a:cubicBezTo>
                  <a:cubicBezTo>
                    <a:pt x="8" y="51"/>
                    <a:pt x="15" y="61"/>
                    <a:pt x="26" y="61"/>
                  </a:cubicBezTo>
                  <a:cubicBezTo>
                    <a:pt x="37" y="61"/>
                    <a:pt x="44" y="51"/>
                    <a:pt x="47" y="39"/>
                  </a:cubicBezTo>
                  <a:cubicBezTo>
                    <a:pt x="50" y="38"/>
                    <a:pt x="52" y="33"/>
                    <a:pt x="52" y="29"/>
                  </a:cubicBezTo>
                  <a:cubicBezTo>
                    <a:pt x="51" y="27"/>
                    <a:pt x="50" y="26"/>
                    <a:pt x="48" y="25"/>
                  </a:cubicBezTo>
                  <a:cubicBezTo>
                    <a:pt x="48" y="11"/>
                    <a:pt x="39" y="0"/>
                    <a:pt x="26" y="0"/>
                  </a:cubicBezTo>
                  <a:cubicBezTo>
                    <a:pt x="13" y="0"/>
                    <a:pt x="4" y="11"/>
                    <a:pt x="4" y="2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8" name="矩形 47"/>
          <p:cNvSpPr>
            <a:spLocks noChangeArrowheads="1"/>
          </p:cNvSpPr>
          <p:nvPr/>
        </p:nvSpPr>
        <p:spPr bwMode="auto">
          <a:xfrm>
            <a:off x="8605763" y="3476601"/>
            <a:ext cx="3468488" cy="118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buNone/>
            </a:pPr>
            <a:r>
              <a:rPr lang="zh-CN" altLang="en-US" sz="1400" dirty="0" smtClean="0">
                <a:latin typeface="微软雅黑" panose="020B0503020204020204" pitchFamily="34" charset="-122"/>
                <a:ea typeface="微软雅黑" panose="020B0503020204020204" pitchFamily="34" charset="-122"/>
                <a:sym typeface="微软雅黑" pitchFamily="34" charset="-122"/>
              </a:rPr>
              <a:t>现任职销售部经理，毕业于美国麻省理工大学设计系，曾获全国“十佳青年”。</a:t>
            </a:r>
            <a:endParaRPr lang="en-US" altLang="zh-CN" sz="1400" dirty="0" smtClean="0">
              <a:latin typeface="微软雅黑" panose="020B0503020204020204" pitchFamily="34" charset="-122"/>
              <a:ea typeface="微软雅黑" panose="020B0503020204020204" pitchFamily="34" charset="-122"/>
              <a:sym typeface="微软雅黑" pitchFamily="34" charset="-122"/>
            </a:endParaRPr>
          </a:p>
          <a:p>
            <a:pPr>
              <a:lnSpc>
                <a:spcPct val="130000"/>
              </a:lnSpc>
              <a:spcBef>
                <a:spcPct val="0"/>
              </a:spcBef>
              <a:buNone/>
            </a:pPr>
            <a:r>
              <a:rPr lang="zh-CN" altLang="en-US" sz="1400" dirty="0" smtClean="0">
                <a:latin typeface="微软雅黑" panose="020B0503020204020204" pitchFamily="34" charset="-122"/>
                <a:ea typeface="微软雅黑" panose="020B0503020204020204" pitchFamily="34" charset="-122"/>
                <a:sym typeface="微软雅黑" pitchFamily="34" charset="-122"/>
              </a:rPr>
              <a:t>相信在我的带领下，公司一定会步入一个新的纪元，开拓创新。</a:t>
            </a:r>
            <a:endParaRPr lang="zh-CN" altLang="en-US" sz="1400" dirty="0">
              <a:latin typeface="微软雅黑" panose="020B0503020204020204" pitchFamily="34" charset="-122"/>
              <a:ea typeface="微软雅黑" panose="020B0503020204020204" pitchFamily="34" charset="-122"/>
              <a:sym typeface="微软雅黑" pitchFamily="34" charset="-122"/>
            </a:endParaRPr>
          </a:p>
        </p:txBody>
      </p:sp>
      <p:sp>
        <p:nvSpPr>
          <p:cNvPr id="29" name="矩形 3"/>
          <p:cNvSpPr>
            <a:spLocks noChangeArrowheads="1"/>
          </p:cNvSpPr>
          <p:nvPr/>
        </p:nvSpPr>
        <p:spPr bwMode="auto">
          <a:xfrm>
            <a:off x="8622286" y="2924944"/>
            <a:ext cx="1933849" cy="377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汇报</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人：张三丰</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29"/>
          <p:cNvSpPr/>
          <p:nvPr/>
        </p:nvSpPr>
        <p:spPr>
          <a:xfrm>
            <a:off x="8681409" y="3385895"/>
            <a:ext cx="599800" cy="405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296259" y="3385895"/>
            <a:ext cx="1215000" cy="405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937647105"/>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childTnLst>
                          </p:cTn>
                        </p:par>
                        <p:par>
                          <p:cTn id="17" fill="hold">
                            <p:stCondLst>
                              <p:cond delay="125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4"/>
                                        </p:tgtEl>
                                        <p:attrNameLst>
                                          <p:attrName>ppt_y</p:attrName>
                                        </p:attrNameLst>
                                      </p:cBhvr>
                                      <p:tavLst>
                                        <p:tav tm="0">
                                          <p:val>
                                            <p:strVal val="#ppt_y"/>
                                          </p:val>
                                        </p:tav>
                                        <p:tav tm="100000">
                                          <p:val>
                                            <p:strVal val="#ppt_y"/>
                                          </p:val>
                                        </p:tav>
                                      </p:tavLst>
                                    </p:anim>
                                    <p:anim calcmode="lin" valueType="num">
                                      <p:cBhvr>
                                        <p:cTn id="22"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4"/>
                                        </p:tgtEl>
                                      </p:cBhvr>
                                    </p:animEffect>
                                  </p:childTnLst>
                                </p:cTn>
                              </p:par>
                              <p:par>
                                <p:cTn id="25" presetID="22" presetClass="entr" presetSubtype="8" fill="hold" grpId="0" nodeType="withEffect">
                                  <p:stCondLst>
                                    <p:cond delay="25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300"/>
                            </p:stCondLst>
                            <p:childTnLst>
                              <p:par>
                                <p:cTn id="29" presetID="53" presetClass="entr" presetSubtype="16"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par>
                          <p:cTn id="34" fill="hold">
                            <p:stCondLst>
                              <p:cond delay="2800"/>
                            </p:stCondLst>
                            <p:childTnLst>
                              <p:par>
                                <p:cTn id="35" presetID="22" presetClass="entr" presetSubtype="8"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3300"/>
                            </p:stCondLst>
                            <p:childTnLst>
                              <p:par>
                                <p:cTn id="39" presetID="2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par>
                          <p:cTn id="42" fill="hold">
                            <p:stCondLst>
                              <p:cond delay="3800"/>
                            </p:stCondLst>
                            <p:childTnLst>
                              <p:par>
                                <p:cTn id="43" presetID="22" presetClass="entr" presetSubtype="8"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750"/>
                                        <p:tgtEl>
                                          <p:spTgt spid="31"/>
                                        </p:tgtEl>
                                      </p:cBhvr>
                                    </p:animEffect>
                                  </p:childTnLst>
                                </p:cTn>
                              </p:par>
                            </p:childTnLst>
                          </p:cTn>
                        </p:par>
                        <p:par>
                          <p:cTn id="46" fill="hold">
                            <p:stCondLst>
                              <p:cond delay="4550"/>
                            </p:stCondLst>
                            <p:childTnLst>
                              <p:par>
                                <p:cTn id="47" presetID="14" presetClass="entr" presetSubtype="1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randombar(horizontal)">
                                      <p:cBhvr>
                                        <p:cTn id="49"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P spid="28" grpId="0"/>
      <p:bldP spid="29" grpId="0"/>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79223285"/>
      </p:ext>
    </p:extLst>
  </p:cSld>
  <p:clrMapOvr>
    <a:masterClrMapping/>
  </p:clrMapOvr>
  <p:transition spd="slow" advTm="7399">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29229" y="423148"/>
            <a:ext cx="1650822" cy="410514"/>
          </a:xfrm>
          <a:prstGeom prst="rect">
            <a:avLst/>
          </a:prstGeom>
        </p:spPr>
      </p:pic>
    </p:spTree>
    <p:extLst>
      <p:ext uri="{BB962C8B-B14F-4D97-AF65-F5344CB8AC3E}">
        <p14:creationId xmlns:p14="http://schemas.microsoft.com/office/powerpoint/2010/main" xmlns="" val="2713984154"/>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p14="http://schemas.microsoft.com/office/powerpoint/2010/main" xmlns=""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462260" cy="369332"/>
          </a:xfrm>
          <a:prstGeom prst="rect">
            <a:avLst/>
          </a:prstGeom>
          <a:noFill/>
        </p:spPr>
        <p:txBody>
          <a:bodyPr wrap="none" rtlCol="0">
            <a:spAutoFit/>
          </a:bodyPr>
          <a:lstStyle/>
          <a:p>
            <a:r>
              <a:rPr lang="en-US" altLang="zh-CN" dirty="0" err="1" smtClean="0"/>
              <a:t>HBase</a:t>
            </a:r>
            <a:r>
              <a:rPr lang="zh-CN" altLang="en-US" dirty="0" smtClean="0"/>
              <a:t>表特点</a:t>
            </a:r>
            <a:endParaRPr lang="zh-CN" altLang="en-US" dirty="0"/>
          </a:p>
        </p:txBody>
      </p:sp>
    </p:spTree>
    <p:extLst>
      <p:ext uri="{BB962C8B-B14F-4D97-AF65-F5344CB8AC3E}">
        <p14:creationId xmlns:p14="http://schemas.microsoft.com/office/powerpoint/2010/main" xmlns="" val="193981703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xmlns=""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a:t>和 </a:t>
            </a:r>
            <a:r>
              <a:rPr lang="en-US" altLang="zh-CN" dirty="0"/>
              <a:t>columns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p14="http://schemas.microsoft.com/office/powerpoint/2010/main" xmlns="" val="4148310336"/>
      </p:ext>
    </p:extLst>
  </p:cSld>
  <p:clrMapOvr>
    <a:masterClrMapping/>
  </p:clrMapOvr>
  <mc:AlternateContent xmlns:mc="http://schemas.openxmlformats.org/markup-compatibility/2006">
    <mc:Choice xmlns:p14="http://schemas.microsoft.com/office/powerpoint/2010/main" xmlns=""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273051" y="1670830"/>
            <a:ext cx="9499164" cy="5011512"/>
          </a:xfrm>
          <a:prstGeom prst="rect">
            <a:avLst/>
          </a:prstGeom>
        </p:spPr>
      </p:pic>
    </p:spTree>
    <p:extLst>
      <p:ext uri="{BB962C8B-B14F-4D97-AF65-F5344CB8AC3E}">
        <p14:creationId xmlns:p14="http://schemas.microsoft.com/office/powerpoint/2010/main" xmlns="" val="639985068"/>
      </p:ext>
    </p:extLst>
  </p:cSld>
  <p:clrMapOvr>
    <a:masterClrMapping/>
  </p:clrMapOvr>
  <mc:AlternateContent xmlns:mc="http://schemas.openxmlformats.org/markup-compatibility/2006">
    <mc:Choice xmlns:p14="http://schemas.microsoft.com/office/powerpoint/2010/main" xmlns=""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a:t>
            </a:r>
            <a:r>
              <a:rPr lang="zh-CN" altLang="en-US" dirty="0" smtClean="0"/>
              <a:t>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dirty="0" smtClean="0"/>
          </a:p>
          <a:p>
            <a:pPr>
              <a:buFont typeface="Arial" pitchFamily="34" charset="0"/>
              <a:buChar char="•"/>
            </a:pPr>
            <a:r>
              <a:rPr lang="zh-CN" altLang="en-US" dirty="0" smtClean="0"/>
              <a:t>一</a:t>
            </a:r>
            <a:r>
              <a:rPr lang="zh-CN" altLang="en-US" dirty="0" smtClean="0"/>
              <a:t>个</a:t>
            </a:r>
            <a:r>
              <a:rPr lang="en-US" altLang="zh-CN" dirty="0" err="1" smtClean="0"/>
              <a:t>storeFile</a:t>
            </a:r>
            <a:r>
              <a:rPr lang="zh-CN" altLang="en-US" dirty="0" smtClean="0"/>
              <a:t>代</a:t>
            </a:r>
            <a:r>
              <a:rPr lang="zh-CN" altLang="en-US" dirty="0" smtClean="0"/>
              <a:t>表一个</a:t>
            </a:r>
            <a:r>
              <a:rPr lang="en-US" altLang="zh-CN" dirty="0" smtClean="0"/>
              <a:t>CF</a:t>
            </a:r>
          </a:p>
          <a:p>
            <a:pPr marL="285750" indent="-285750">
              <a:buFont typeface="Arial" pitchFamily="34" charset="0"/>
              <a:buChar char="•"/>
            </a:pPr>
            <a:r>
              <a:rPr lang="zh-CN" altLang="en-US" dirty="0" smtClean="0"/>
              <a:t>一</a:t>
            </a:r>
            <a:r>
              <a:rPr lang="zh-CN" altLang="en-US" dirty="0" smtClean="0"/>
              <a:t>个</a:t>
            </a:r>
            <a:r>
              <a:rPr lang="en-US" altLang="zh-CN" dirty="0" err="1" smtClean="0"/>
              <a:t>storeFile</a:t>
            </a:r>
            <a:r>
              <a:rPr lang="zh-CN" altLang="en-US" dirty="0" smtClean="0"/>
              <a:t>对应一个</a:t>
            </a:r>
            <a:r>
              <a:rPr lang="en-US" altLang="zh-CN" dirty="0" err="1" smtClean="0"/>
              <a:t>Hfile</a:t>
            </a:r>
            <a:endParaRPr lang="en-US" altLang="zh-CN" dirty="0" smtClean="0"/>
          </a:p>
          <a:p>
            <a:pPr marL="285750" indent="-285750">
              <a:buFont typeface="Arial" pitchFamily="34" charset="0"/>
              <a:buChar char="•"/>
            </a:pPr>
            <a:r>
              <a:rPr lang="en-US" altLang="zh-CN" dirty="0" err="1" smtClean="0"/>
              <a:t>HFile</a:t>
            </a:r>
            <a:r>
              <a:rPr lang="zh-CN" altLang="en-US" dirty="0" smtClean="0"/>
              <a:t>和</a:t>
            </a:r>
            <a:r>
              <a:rPr lang="en-US" altLang="zh-CN" dirty="0" smtClean="0"/>
              <a:t>WAL</a:t>
            </a:r>
            <a:r>
              <a:rPr lang="zh-CN" altLang="en-US" dirty="0" smtClean="0"/>
              <a:t>存储在</a:t>
            </a:r>
            <a:r>
              <a:rPr lang="en-US" altLang="zh-CN" dirty="0" smtClean="0"/>
              <a:t>HDFS</a:t>
            </a:r>
            <a:r>
              <a:rPr lang="zh-CN" altLang="en-US" dirty="0" smtClean="0"/>
              <a:t>中的文件</a:t>
            </a:r>
            <a:endParaRPr lang="en-US" altLang="zh-CN" dirty="0" smtClean="0"/>
          </a:p>
        </p:txBody>
      </p:sp>
    </p:spTree>
    <p:extLst>
      <p:ext uri="{BB962C8B-B14F-4D97-AF65-F5344CB8AC3E}">
        <p14:creationId xmlns:p14="http://schemas.microsoft.com/office/powerpoint/2010/main" xmlns="" val="1049928241"/>
      </p:ext>
    </p:extLst>
  </p:cSld>
  <p:clrMapOvr>
    <a:masterClrMapping/>
  </p:clrMapOvr>
  <mc:AlternateContent xmlns:mc="http://schemas.openxmlformats.org/markup-compatibility/2006">
    <mc:Choice xmlns:p14="http://schemas.microsoft.com/office/powerpoint/2010/main" xmlns=""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5"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68333" y="324394"/>
            <a:ext cx="1650822" cy="410514"/>
          </a:xfrm>
          <a:prstGeom prst="rect">
            <a:avLst/>
          </a:prstGeom>
        </p:spPr>
      </p:pic>
      <p:graphicFrame>
        <p:nvGraphicFramePr>
          <p:cNvPr id="19" name="图示 18"/>
          <p:cNvGraphicFramePr/>
          <p:nvPr/>
        </p:nvGraphicFramePr>
        <p:xfrm>
          <a:off x="1993131" y="1052736"/>
          <a:ext cx="8130117" cy="54200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049928241"/>
      </p:ext>
    </p:extLst>
  </p:cSld>
  <p:clrMapOvr>
    <a:masterClrMapping/>
  </p:clrMapOvr>
  <mc:AlternateContent xmlns:mc="http://schemas.openxmlformats.org/markup-compatibility/2006">
    <mc:Choice xmlns:p14="http://schemas.microsoft.com/office/powerpoint/2010/main" xmlns=""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p14="http://schemas.microsoft.com/office/powerpoint/2010/main" xmlns=""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1369</TotalTime>
  <Words>2050</Words>
  <Application>Microsoft Office PowerPoint</Application>
  <PresentationFormat>自定义</PresentationFormat>
  <Paragraphs>235</Paragraphs>
  <Slides>15</Slides>
  <Notes>14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http://www.deepbbs.org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Administrator</cp:lastModifiedBy>
  <cp:revision>189</cp:revision>
  <dcterms:created xsi:type="dcterms:W3CDTF">2015-10-14T02:42:14Z</dcterms:created>
  <dcterms:modified xsi:type="dcterms:W3CDTF">2017-10-20T11:58:17Z</dcterms:modified>
</cp:coreProperties>
</file>