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9" r:id="rId2"/>
    <p:sldId id="333" r:id="rId3"/>
    <p:sldId id="256" r:id="rId4"/>
    <p:sldId id="334" r:id="rId5"/>
    <p:sldId id="302" r:id="rId6"/>
    <p:sldId id="339" r:id="rId7"/>
    <p:sldId id="340" r:id="rId8"/>
    <p:sldId id="341" r:id="rId9"/>
    <p:sldId id="342" r:id="rId10"/>
    <p:sldId id="343" r:id="rId11"/>
    <p:sldId id="344" r:id="rId12"/>
    <p:sldId id="347" r:id="rId13"/>
    <p:sldId id="345" r:id="rId14"/>
    <p:sldId id="346" r:id="rId15"/>
    <p:sldId id="348" r:id="rId16"/>
    <p:sldId id="349" r:id="rId17"/>
    <p:sldId id="350" r:id="rId18"/>
    <p:sldId id="352" r:id="rId19"/>
    <p:sldId id="353" r:id="rId20"/>
    <p:sldId id="351" r:id="rId21"/>
    <p:sldId id="335" r:id="rId22"/>
    <p:sldId id="313" r:id="rId23"/>
    <p:sldId id="336" r:id="rId24"/>
    <p:sldId id="329" r:id="rId25"/>
    <p:sldId id="337" r:id="rId26"/>
    <p:sldId id="338" r:id="rId27"/>
    <p:sldId id="295" r:id="rId28"/>
  </p:sldIdLst>
  <p:sldSz cx="12195175"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90" autoAdjust="0"/>
    <p:restoredTop sz="83673" autoAdjust="0"/>
  </p:normalViewPr>
  <p:slideViewPr>
    <p:cSldViewPr showGuides="1">
      <p:cViewPr varScale="1">
        <p:scale>
          <a:sx n="97" d="100"/>
          <a:sy n="97" d="100"/>
        </p:scale>
        <p:origin x="1206" y="84"/>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Data</a:t>
          </a:r>
          <a:endParaRPr lang="zh-CN" altLang="en-US" sz="16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default</a:t>
          </a:r>
          <a:endParaRPr lang="zh-CN" altLang="en-US" sz="14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acl</a:t>
          </a:r>
          <a:endParaRPr lang="zh-CN" altLang="en-US" sz="16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namespace</a:t>
          </a:r>
          <a:endParaRPr lang="zh-CN" altLang="en-US" sz="14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900" dirty="0" err="1" smtClean="0"/>
            <a:t>tablename</a:t>
          </a:r>
          <a:endParaRPr lang="zh-CN" altLang="en-US" sz="16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Region</a:t>
          </a:r>
          <a:endParaRPr lang="zh-CN" altLang="en-US" sz="16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CF</a:t>
          </a:r>
          <a:endParaRPr lang="zh-CN" altLang="en-US" sz="16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Hfile</a:t>
          </a:r>
          <a:endParaRPr lang="zh-CN" altLang="en-US" sz="16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Id</a:t>
          </a:r>
          <a:endParaRPr lang="zh-CN" altLang="en-US" sz="16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Version</a:t>
          </a:r>
          <a:endParaRPr lang="zh-CN" altLang="en-US" sz="14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t>
        <a:bodyPr/>
        <a:lstStyle/>
        <a:p>
          <a:endParaRPr lang="zh-CN" altLang="en-US"/>
        </a:p>
      </dgm:t>
    </dgm:pt>
    <dgm:pt modelId="{0274FB98-91EA-41E6-BBDB-B661ED45AB4E}" type="sibTrans" cxnId="{615CD1FC-78EF-47E1-B2E6-52C4B7037B15}">
      <dgm:prSet/>
      <dgm:spPr/>
      <dgm:t>
        <a:bodyPr/>
        <a:lstStyle/>
        <a:p>
          <a:endParaRPr lang="zh-CN" altLang="en-US"/>
        </a:p>
      </dgm:t>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t>
        <a:bodyPr/>
        <a:lstStyle/>
        <a:p>
          <a:endParaRPr lang="zh-CN" altLang="en-US"/>
        </a:p>
      </dgm:t>
    </dgm:pt>
    <dgm:pt modelId="{4124A489-4E94-4E4B-B8C9-BA047177C28C}" type="sibTrans" cxnId="{4BD773E5-D733-4CA3-AC12-6583AE42112E}">
      <dgm:prSet/>
      <dgm:spPr/>
      <dgm:t>
        <a:bodyPr/>
        <a:lstStyle/>
        <a:p>
          <a:endParaRPr lang="zh-CN" altLang="en-US"/>
        </a:p>
      </dgm:t>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t>
        <a:bodyPr/>
        <a:lstStyle/>
        <a:p>
          <a:endParaRPr lang="zh-CN" altLang="en-US"/>
        </a:p>
      </dgm:t>
    </dgm:pt>
    <dgm:pt modelId="{353BF404-B2B7-4917-A730-069B9CD64039}" type="sibTrans" cxnId="{760E21F6-6080-4791-87A7-C10476823A9F}">
      <dgm:prSet/>
      <dgm:spPr/>
      <dgm:t>
        <a:bodyPr/>
        <a:lstStyle/>
        <a:p>
          <a:endParaRPr lang="zh-CN" altLang="en-US"/>
        </a:p>
      </dgm:t>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t>
        <a:bodyPr/>
        <a:lstStyle/>
        <a:p>
          <a:endParaRPr lang="zh-CN" altLang="en-US"/>
        </a:p>
      </dgm:t>
    </dgm:pt>
    <dgm:pt modelId="{6B890278-15F0-4E23-8846-83E36AA91564}" type="sibTrans" cxnId="{965FC6F8-0B0F-4813-97F7-E87AB1004D7D}">
      <dgm:prSet/>
      <dgm:spPr/>
      <dgm:t>
        <a:bodyPr/>
        <a:lstStyle/>
        <a:p>
          <a:endParaRPr lang="zh-CN" altLang="en-US"/>
        </a:p>
      </dgm:t>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t>
        <a:bodyPr/>
        <a:lstStyle/>
        <a:p>
          <a:endParaRPr lang="zh-CN" altLang="en-US"/>
        </a:p>
      </dgm:t>
    </dgm:pt>
    <dgm:pt modelId="{D7F05F70-6EDD-40A4-A940-C12B4783F889}" type="sibTrans" cxnId="{9CF3DBD8-046E-4358-A90F-5D1C5525532A}">
      <dgm:prSet/>
      <dgm:spPr/>
      <dgm:t>
        <a:bodyPr/>
        <a:lstStyle/>
        <a:p>
          <a:endParaRPr lang="zh-CN" altLang="en-US"/>
        </a:p>
      </dgm:t>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WALs</a:t>
          </a:r>
          <a:endParaRPr lang="zh-CN" altLang="en-US" sz="1600" dirty="0"/>
        </a:p>
      </dgm:t>
    </dgm:pt>
    <dgm:pt modelId="{04DF4273-BC56-4AAB-83FF-1C2F437CE28C}" type="parTrans" cxnId="{B3BFD5A5-8DE5-4557-8CE3-42493D294B10}">
      <dgm:prSet/>
      <dgm:spPr>
        <a:ln>
          <a:solidFill>
            <a:schemeClr val="tx1"/>
          </a:solidFill>
        </a:ln>
      </dgm:spPr>
      <dgm:t>
        <a:bodyPr/>
        <a:lstStyle/>
        <a:p>
          <a:endParaRPr lang="zh-CN" altLang="en-US">
            <a:ln>
              <a:solidFill>
                <a:schemeClr val="tx1"/>
              </a:solidFill>
            </a:ln>
          </a:endParaRPr>
        </a:p>
      </dgm:t>
    </dgm:pt>
    <dgm:pt modelId="{D4029C39-170B-4BFE-99A5-993F7B830937}" type="sibTrans" cxnId="{B3BFD5A5-8DE5-4557-8CE3-42493D294B10}">
      <dgm:prSet/>
      <dgm:spPr/>
      <dgm:t>
        <a:bodyPr/>
        <a:lstStyle/>
        <a:p>
          <a:endParaRPr lang="zh-CN" altLang="en-US"/>
        </a:p>
      </dgm:t>
    </dgm:pt>
    <dgm:pt modelId="{4638D2A9-6DEA-4623-BA37-74C83EB5D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Archive</a:t>
          </a:r>
          <a:endParaRPr lang="zh-CN" altLang="en-US" sz="1200" dirty="0"/>
        </a:p>
      </dgm:t>
    </dgm:pt>
    <dgm:pt modelId="{A0FD01DC-8EE7-42EA-B959-47185F76AD54}" type="parTrans" cxnId="{4FC77E81-CC98-49CB-BEA8-182D6273FE16}">
      <dgm:prSet/>
      <dgm:spPr>
        <a:ln>
          <a:solidFill>
            <a:schemeClr val="tx1"/>
          </a:solidFill>
        </a:ln>
      </dgm:spPr>
      <dgm:t>
        <a:bodyPr/>
        <a:lstStyle/>
        <a:p>
          <a:endParaRPr lang="zh-CN" altLang="en-US">
            <a:ln>
              <a:solidFill>
                <a:schemeClr val="tx1"/>
              </a:solidFill>
            </a:ln>
          </a:endParaRPr>
        </a:p>
      </dgm:t>
    </dgm:pt>
    <dgm:pt modelId="{C542B763-EA80-42E6-9930-74F73874BDD0}" type="sibTrans" cxnId="{4FC77E81-CC98-49CB-BEA8-182D6273FE16}">
      <dgm:prSet/>
      <dgm:spPr/>
      <dgm:t>
        <a:bodyPr/>
        <a:lstStyle/>
        <a:p>
          <a:endParaRPr lang="zh-CN" altLang="en-US"/>
        </a:p>
      </dgm:t>
    </dgm:pt>
    <dgm:pt modelId="{A4B1E886-7A81-4F23-AB3F-1640FA8A391D}">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1600" dirty="0" err="1" smtClean="0"/>
            <a:t>tmp</a:t>
          </a:r>
          <a:endParaRPr lang="zh-CN" altLang="en-US" sz="1600" dirty="0"/>
        </a:p>
      </dgm:t>
    </dgm:pt>
    <dgm:pt modelId="{185CF377-5682-4F60-AC25-37B140C2E5DE}" type="parTrans" cxnId="{390BC84B-B64D-4B26-AE1F-2002B5425B42}">
      <dgm:prSet/>
      <dgm:spPr>
        <a:ln>
          <a:solidFill>
            <a:schemeClr val="tx1"/>
          </a:solidFill>
        </a:ln>
      </dgm:spPr>
      <dgm:t>
        <a:bodyPr/>
        <a:lstStyle/>
        <a:p>
          <a:endParaRPr lang="zh-CN" altLang="en-US">
            <a:ln>
              <a:solidFill>
                <a:schemeClr val="tx1"/>
              </a:solidFill>
            </a:ln>
          </a:endParaRPr>
        </a:p>
      </dgm:t>
    </dgm:pt>
    <dgm:pt modelId="{BC960847-39A2-4655-8AC6-07BA55BF4239}" type="sibTrans" cxnId="{390BC84B-B64D-4B26-AE1F-2002B5425B42}">
      <dgm:prSet/>
      <dgm:spPr/>
      <dgm:t>
        <a:bodyPr/>
        <a:lstStyle/>
        <a:p>
          <a:endParaRPr lang="zh-CN" altLang="en-US"/>
        </a:p>
      </dgm:t>
    </dgm:pt>
    <dgm:pt modelId="{97A1A1A0-DE86-4F8F-AB01-2101B33AFF0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Corrupt</a:t>
          </a:r>
          <a:endParaRPr lang="zh-CN" altLang="en-US" sz="1200" dirty="0"/>
        </a:p>
      </dgm:t>
    </dgm:pt>
    <dgm:pt modelId="{2116CFF4-F17D-492E-BCE1-1BCD921C7F22}" type="parTrans" cxnId="{47C6F83F-115D-47F1-9EAA-8649572CBF41}">
      <dgm:prSet/>
      <dgm:spPr>
        <a:ln>
          <a:solidFill>
            <a:schemeClr val="tx1"/>
          </a:solidFill>
        </a:ln>
      </dgm:spPr>
      <dgm:t>
        <a:bodyPr/>
        <a:lstStyle/>
        <a:p>
          <a:endParaRPr lang="zh-CN" altLang="en-US">
            <a:ln>
              <a:solidFill>
                <a:schemeClr val="tx1"/>
              </a:solidFill>
            </a:ln>
          </a:endParaRPr>
        </a:p>
      </dgm:t>
    </dgm:pt>
    <dgm:pt modelId="{DD2ABC43-6B9F-495B-8A28-B4C95D2855EC}" type="sibTrans" cxnId="{47C6F83F-115D-47F1-9EAA-8649572CBF41}">
      <dgm:prSet/>
      <dgm:spPr/>
      <dgm:t>
        <a:bodyPr/>
        <a:lstStyle/>
        <a:p>
          <a:endParaRPr lang="zh-CN" altLang="en-US"/>
        </a:p>
      </dgm:t>
    </dgm:pt>
    <dgm:pt modelId="{46A1E1D5-BB28-4C04-A7FE-F7CE65729DF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100" dirty="0" err="1" smtClean="0"/>
            <a:t>oldWALs</a:t>
          </a:r>
          <a:endParaRPr lang="zh-CN" altLang="en-US" sz="1400" dirty="0"/>
        </a:p>
      </dgm:t>
    </dgm:pt>
    <dgm:pt modelId="{D45FDD9D-1298-4BA8-952D-D41DD7CC0607}" type="parTrans" cxnId="{18722036-5962-47B0-80A0-7E07B74CC841}">
      <dgm:prSet/>
      <dgm:spPr>
        <a:ln>
          <a:solidFill>
            <a:schemeClr val="tx1"/>
          </a:solidFill>
        </a:ln>
      </dgm:spPr>
      <dgm:t>
        <a:bodyPr/>
        <a:lstStyle/>
        <a:p>
          <a:endParaRPr lang="zh-CN" altLang="en-US">
            <a:ln>
              <a:solidFill>
                <a:schemeClr val="tx1"/>
              </a:solidFill>
            </a:ln>
          </a:endParaRPr>
        </a:p>
      </dgm:t>
    </dgm:pt>
    <dgm:pt modelId="{4FC30990-81BD-46EE-8035-3A98523C252C}" type="sibTrans" cxnId="{18722036-5962-47B0-80A0-7E07B74CC841}">
      <dgm:prSet/>
      <dgm:spPr/>
      <dgm:t>
        <a:bodyPr/>
        <a:lstStyle/>
        <a:p>
          <a:endParaRPr lang="zh-CN" altLang="en-US"/>
        </a:p>
      </dgm:t>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custScaleX="110000" custScaleY="110000" custLinFactX="-100000" custLinFactY="-39412" custLinFactNeighborX="-174311" custLinFactNeighborY="-100000">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8"/>
      <dgm:spPr/>
      <dgm:t>
        <a:bodyPr/>
        <a:lstStyle/>
        <a:p>
          <a:endParaRPr lang="zh-CN" altLang="en-US"/>
        </a:p>
      </dgm:t>
    </dgm:pt>
    <dgm:pt modelId="{B991398C-2FD2-4DE5-ADC3-E358FDEDBE6F}" type="pres">
      <dgm:prSet presAssocID="{154CD42D-AE32-42D9-B4A3-EEFB7514BD21}" presName="connTx" presStyleLbl="parChTrans1D2" presStyleIdx="0" presStyleCnt="8"/>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8" custScaleX="110000" custScaleY="110000" custLinFactY="254685" custLinFactNeighborX="-55601" custLinFactNeighborY="300000"/>
      <dgm:spPr/>
      <dgm:t>
        <a:bodyPr/>
        <a:lstStyle/>
        <a:p>
          <a:endParaRPr lang="zh-CN" altLang="en-US"/>
        </a:p>
      </dgm:t>
    </dgm:pt>
    <dgm:pt modelId="{177F26B7-867F-4ABC-87C7-7E0F4249B195}" type="pres">
      <dgm:prSet presAssocID="{1D977679-6A5C-47B3-9012-72F15174B3B1}" presName="hierChild3" presStyleCnt="0"/>
      <dgm:spPr/>
    </dgm:pt>
    <dgm:pt modelId="{3A867684-BED4-4565-BE39-616E02E76B64}" type="pres">
      <dgm:prSet presAssocID="{185CF377-5682-4F60-AC25-37B140C2E5DE}" presName="Name25" presStyleLbl="parChTrans1D2" presStyleIdx="1" presStyleCnt="8"/>
      <dgm:spPr/>
      <dgm:t>
        <a:bodyPr/>
        <a:lstStyle/>
        <a:p>
          <a:endParaRPr lang="zh-CN" altLang="en-US"/>
        </a:p>
      </dgm:t>
    </dgm:pt>
    <dgm:pt modelId="{D94C4CB6-5D94-41B3-8BAC-C555C20400B4}" type="pres">
      <dgm:prSet presAssocID="{185CF377-5682-4F60-AC25-37B140C2E5DE}" presName="connTx" presStyleLbl="parChTrans1D2" presStyleIdx="1" presStyleCnt="8"/>
      <dgm:spPr/>
      <dgm:t>
        <a:bodyPr/>
        <a:lstStyle/>
        <a:p>
          <a:endParaRPr lang="zh-CN" altLang="en-US"/>
        </a:p>
      </dgm:t>
    </dgm:pt>
    <dgm:pt modelId="{0A559082-B40A-4904-B2DE-2A469FAF7E3D}" type="pres">
      <dgm:prSet presAssocID="{A4B1E886-7A81-4F23-AB3F-1640FA8A391D}" presName="Name30" presStyleCnt="0"/>
      <dgm:spPr/>
    </dgm:pt>
    <dgm:pt modelId="{D3581D89-864D-4D47-AF33-2F89E22196B7}" type="pres">
      <dgm:prSet presAssocID="{A4B1E886-7A81-4F23-AB3F-1640FA8A391D}" presName="level2Shape" presStyleLbl="node2" presStyleIdx="1" presStyleCnt="8" custScaleX="110000" custScaleY="110000" custLinFactY="-200000" custLinFactNeighborX="-55601" custLinFactNeighborY="-225638"/>
      <dgm:spPr/>
      <dgm:t>
        <a:bodyPr/>
        <a:lstStyle/>
        <a:p>
          <a:endParaRPr lang="zh-CN" altLang="en-US"/>
        </a:p>
      </dgm:t>
    </dgm:pt>
    <dgm:pt modelId="{3F7EDDDE-EEF8-4C52-B28E-A65CD8ACD284}" type="pres">
      <dgm:prSet presAssocID="{A4B1E886-7A81-4F23-AB3F-1640FA8A391D}" presName="hierChild3" presStyleCnt="0"/>
      <dgm:spPr/>
    </dgm:pt>
    <dgm:pt modelId="{4F8BC475-8708-47BD-BBC7-5F306EF31BA2}" type="pres">
      <dgm:prSet presAssocID="{63A303A1-1F80-4DF0-8095-AEA29606D315}" presName="Name25" presStyleLbl="parChTrans1D2" presStyleIdx="2" presStyleCnt="8"/>
      <dgm:spPr/>
      <dgm:t>
        <a:bodyPr/>
        <a:lstStyle/>
        <a:p>
          <a:endParaRPr lang="zh-CN" altLang="en-US"/>
        </a:p>
      </dgm:t>
    </dgm:pt>
    <dgm:pt modelId="{BFC2E4EA-CEE6-405C-A481-93ECC8994B08}" type="pres">
      <dgm:prSet presAssocID="{63A303A1-1F80-4DF0-8095-AEA29606D315}" presName="connTx" presStyleLbl="parChTrans1D2" presStyleIdx="2" presStyleCnt="8"/>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2" presStyleCnt="8" custScaleX="110000" custScaleY="110000" custLinFactY="200000" custLinFactNeighborX="-55601" custLinFactNeighborY="275749"/>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3" presStyleCnt="8"/>
      <dgm:spPr/>
      <dgm:t>
        <a:bodyPr/>
        <a:lstStyle/>
        <a:p>
          <a:endParaRPr lang="zh-CN" altLang="en-US"/>
        </a:p>
      </dgm:t>
    </dgm:pt>
    <dgm:pt modelId="{DA58EB02-6344-45F3-84A1-9B1186E0894E}" type="pres">
      <dgm:prSet presAssocID="{04DF4273-BC56-4AAB-83FF-1C2F437CE28C}" presName="connTx" presStyleLbl="parChTrans1D2" presStyleIdx="3" presStyleCnt="8"/>
      <dgm:spPr/>
      <dgm:t>
        <a:bodyPr/>
        <a:lstStyle/>
        <a:p>
          <a:endParaRPr lang="zh-CN" altLang="en-US"/>
        </a:p>
      </dgm:t>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3" presStyleCnt="8" custScaleX="110000" custScaleY="110000" custLinFactY="-204574" custLinFactNeighborX="-55601" custLinFactNeighborY="-300000"/>
      <dgm:spPr/>
      <dgm:t>
        <a:bodyPr/>
        <a:lstStyle/>
        <a:p>
          <a:endParaRPr lang="zh-CN" altLang="en-US"/>
        </a:p>
      </dgm:t>
    </dgm:pt>
    <dgm:pt modelId="{5F28C497-D5B0-4EBD-86B3-AA040A8C0BD3}" type="pres">
      <dgm:prSet presAssocID="{594792DB-6302-4A48-BD47-A4388AAC78CE}" presName="hierChild3" presStyleCnt="0"/>
      <dgm:spPr/>
    </dgm:pt>
    <dgm:pt modelId="{5D7A2F53-9A0E-4154-AAE0-4F24ADA4F3ED}" type="pres">
      <dgm:prSet presAssocID="{A0FD01DC-8EE7-42EA-B959-47185F76AD54}" presName="Name25" presStyleLbl="parChTrans1D2" presStyleIdx="4" presStyleCnt="8"/>
      <dgm:spPr/>
      <dgm:t>
        <a:bodyPr/>
        <a:lstStyle/>
        <a:p>
          <a:endParaRPr lang="zh-CN" altLang="en-US"/>
        </a:p>
      </dgm:t>
    </dgm:pt>
    <dgm:pt modelId="{F9BB7EDB-DC23-47AF-AC1D-A2D590F58D23}" type="pres">
      <dgm:prSet presAssocID="{A0FD01DC-8EE7-42EA-B959-47185F76AD54}" presName="connTx" presStyleLbl="parChTrans1D2" presStyleIdx="4" presStyleCnt="8"/>
      <dgm:spPr/>
      <dgm:t>
        <a:bodyPr/>
        <a:lstStyle/>
        <a:p>
          <a:endParaRPr lang="zh-CN" altLang="en-US"/>
        </a:p>
      </dgm:t>
    </dgm:pt>
    <dgm:pt modelId="{2C86FAB3-AF6C-4D44-846B-02990F6A73A8}" type="pres">
      <dgm:prSet presAssocID="{4638D2A9-6DEA-4623-BA37-74C83EB5D57B}" presName="Name30" presStyleCnt="0"/>
      <dgm:spPr/>
    </dgm:pt>
    <dgm:pt modelId="{BB82FD7B-E97B-4FA9-969F-E641EFE5938F}" type="pres">
      <dgm:prSet presAssocID="{4638D2A9-6DEA-4623-BA37-74C83EB5D57B}" presName="level2Shape" presStyleLbl="node2" presStyleIdx="4" presStyleCnt="8" custScaleX="110000" custScaleY="110000" custLinFactY="-200000" custLinFactNeighborX="-55601" custLinFactNeighborY="-274437"/>
      <dgm:spPr/>
      <dgm:t>
        <a:bodyPr/>
        <a:lstStyle/>
        <a:p>
          <a:endParaRPr lang="zh-CN" altLang="en-US"/>
        </a:p>
      </dgm:t>
    </dgm:pt>
    <dgm:pt modelId="{511367AD-A7B2-48AE-BB45-BD1C198B18E9}" type="pres">
      <dgm:prSet presAssocID="{4638D2A9-6DEA-4623-BA37-74C83EB5D57B}" presName="hierChild3" presStyleCnt="0"/>
      <dgm:spPr/>
    </dgm:pt>
    <dgm:pt modelId="{DB7F017E-3855-443A-996C-865CC4135391}" type="pres">
      <dgm:prSet presAssocID="{2116CFF4-F17D-492E-BCE1-1BCD921C7F22}" presName="Name25" presStyleLbl="parChTrans1D2" presStyleIdx="5" presStyleCnt="8"/>
      <dgm:spPr/>
      <dgm:t>
        <a:bodyPr/>
        <a:lstStyle/>
        <a:p>
          <a:endParaRPr lang="zh-CN" altLang="en-US"/>
        </a:p>
      </dgm:t>
    </dgm:pt>
    <dgm:pt modelId="{20C6EA4E-8906-4D11-8D10-48E595DA89C5}" type="pres">
      <dgm:prSet presAssocID="{2116CFF4-F17D-492E-BCE1-1BCD921C7F22}" presName="connTx" presStyleLbl="parChTrans1D2" presStyleIdx="5" presStyleCnt="8"/>
      <dgm:spPr/>
      <dgm:t>
        <a:bodyPr/>
        <a:lstStyle/>
        <a:p>
          <a:endParaRPr lang="zh-CN" altLang="en-US"/>
        </a:p>
      </dgm:t>
    </dgm:pt>
    <dgm:pt modelId="{152C1939-B0CF-44F7-87B0-6467624ED9A3}" type="pres">
      <dgm:prSet presAssocID="{97A1A1A0-DE86-4F8F-AB01-2101B33AFF08}" presName="Name30" presStyleCnt="0"/>
      <dgm:spPr/>
    </dgm:pt>
    <dgm:pt modelId="{93356606-511E-4346-9A9D-5E7A8504475A}" type="pres">
      <dgm:prSet presAssocID="{97A1A1A0-DE86-4F8F-AB01-2101B33AFF08}" presName="level2Shape" presStyleLbl="node2" presStyleIdx="5" presStyleCnt="8" custScaleX="110000" custScaleY="110000" custLinFactY="-200000" custLinFactNeighborX="-55601" custLinFactNeighborY="-228802"/>
      <dgm:spPr/>
      <dgm:t>
        <a:bodyPr/>
        <a:lstStyle/>
        <a:p>
          <a:endParaRPr lang="zh-CN" altLang="en-US"/>
        </a:p>
      </dgm:t>
    </dgm:pt>
    <dgm:pt modelId="{A4934CDD-038A-41A6-ACAB-27ECF2FE282B}" type="pres">
      <dgm:prSet presAssocID="{97A1A1A0-DE86-4F8F-AB01-2101B33AFF08}" presName="hierChild3" presStyleCnt="0"/>
      <dgm:spPr/>
    </dgm:pt>
    <dgm:pt modelId="{80937577-31EF-4C4B-B455-D926FD374BF5}" type="pres">
      <dgm:prSet presAssocID="{D45FDD9D-1298-4BA8-952D-D41DD7CC0607}" presName="Name25" presStyleLbl="parChTrans1D2" presStyleIdx="6" presStyleCnt="8"/>
      <dgm:spPr/>
      <dgm:t>
        <a:bodyPr/>
        <a:lstStyle/>
        <a:p>
          <a:endParaRPr lang="zh-CN" altLang="en-US"/>
        </a:p>
      </dgm:t>
    </dgm:pt>
    <dgm:pt modelId="{6878DECC-2AEB-48B1-8720-357CD96A73AA}" type="pres">
      <dgm:prSet presAssocID="{D45FDD9D-1298-4BA8-952D-D41DD7CC0607}" presName="connTx" presStyleLbl="parChTrans1D2" presStyleIdx="6" presStyleCnt="8"/>
      <dgm:spPr/>
      <dgm:t>
        <a:bodyPr/>
        <a:lstStyle/>
        <a:p>
          <a:endParaRPr lang="zh-CN" altLang="en-US"/>
        </a:p>
      </dgm:t>
    </dgm:pt>
    <dgm:pt modelId="{7D9CF76D-0096-4053-9817-A42451D7EDB7}" type="pres">
      <dgm:prSet presAssocID="{46A1E1D5-BB28-4C04-A7FE-F7CE65729DF2}" presName="Name30" presStyleCnt="0"/>
      <dgm:spPr/>
    </dgm:pt>
    <dgm:pt modelId="{B9117846-AC51-4E7D-99F1-FE135686CCF7}" type="pres">
      <dgm:prSet presAssocID="{46A1E1D5-BB28-4C04-A7FE-F7CE65729DF2}" presName="level2Shape" presStyleLbl="node2" presStyleIdx="6" presStyleCnt="8" custScaleX="110000" custScaleY="110000" custLinFactY="82313" custLinFactNeighborX="-51558" custLinFactNeighborY="100000"/>
      <dgm:spPr/>
      <dgm:t>
        <a:bodyPr/>
        <a:lstStyle/>
        <a:p>
          <a:endParaRPr lang="zh-CN" altLang="en-US"/>
        </a:p>
      </dgm:t>
    </dgm:pt>
    <dgm:pt modelId="{7D78CC5D-4B7F-434B-AD23-6D922F0FE398}" type="pres">
      <dgm:prSet presAssocID="{46A1E1D5-BB28-4C04-A7FE-F7CE65729DF2}" presName="hierChild3" presStyleCnt="0"/>
      <dgm:spPr/>
    </dgm:pt>
    <dgm:pt modelId="{7239B207-6DD0-410F-9F26-5500CCC8E21A}" type="pres">
      <dgm:prSet presAssocID="{78632F65-7BA2-43AF-A5C0-848B347C80A2}" presName="Name25" presStyleLbl="parChTrans1D2" presStyleIdx="7" presStyleCnt="8"/>
      <dgm:spPr/>
      <dgm:t>
        <a:bodyPr/>
        <a:lstStyle/>
        <a:p>
          <a:endParaRPr lang="zh-CN" altLang="en-US"/>
        </a:p>
      </dgm:t>
    </dgm:pt>
    <dgm:pt modelId="{31700D40-77E7-4B87-8D29-B311358F2C2C}" type="pres">
      <dgm:prSet presAssocID="{78632F65-7BA2-43AF-A5C0-848B347C80A2}" presName="connTx" presStyleLbl="parChTrans1D2" presStyleIdx="7" presStyleCnt="8"/>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7" presStyleCnt="8" custScaleX="110000" custScaleY="110000" custLinFactY="-200000" custLinFactNeighborX="-55601" custLinFactNeighborY="-291380"/>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custScaleX="110000" custScaleY="110000" custLinFactY="-200000" custLinFactNeighborX="8106" custLinFactNeighborY="-22880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custScaleX="110000" custScaleY="110000" custLinFactX="33578" custLinFactY="-200000" custLinFactNeighborX="100000" custLinFactNeighborY="-29797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custScaleX="110000" custScaleY="110000" custLinFactX="33578" custLinFactY="-194891" custLinFactNeighborX="100000" custLinFactNeighborY="-200000"/>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custScaleX="110000" custScaleY="110000" custLinFactX="33578" custLinFactY="-148826" custLinFactNeighborX="100000" custLinFactNeighborY="-200000"/>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custScaleX="110000" custScaleY="110000" custLinFactY="-131272" custLinFactNeighborX="14748" custLinFactNeighborY="-200000"/>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custScaleX="110000" custScaleY="110000" custLinFactX="33578" custLinFactY="-100000" custLinFactNeighborX="100000" custLinFactNeighborY="-145740"/>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custScaleX="110000" custScaleY="110000" custLinFactX="100000" custLinFactY="-100000" custLinFactNeighborX="182941" custLinFactNeighborY="-145740"/>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custScaleX="110000" custScaleY="110000" custLinFactX="194695" custLinFactY="-100000" custLinFactNeighborX="200000" custLinFactNeighborY="-145740"/>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custScaleX="110000" custScaleY="110000" custLinFactX="212814" custLinFactY="-100000" custLinFactNeighborX="300000" custLinFactNeighborY="-145740"/>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6" custScaleX="231541" custScaleY="90910" custLinFactX="-100000" custLinFactNeighborX="-190197" custLinFactNeighborY="809"/>
      <dgm:spPr/>
      <dgm:t>
        <a:bodyPr/>
        <a:lstStyle/>
        <a:p>
          <a:endParaRPr lang="zh-CN" altLang="en-US"/>
        </a:p>
      </dgm:t>
    </dgm:pt>
    <dgm:pt modelId="{DC15D0D5-8909-4B77-8CE7-FFA256B34B9E}" type="pres">
      <dgm:prSet presAssocID="{AE3D7EB3-B3DC-4F05-8A14-CD47D7C6C57B}" presName="bgRectTx" presStyleLbl="bgShp" presStyleIdx="0" presStyleCnt="6">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6" custScaleX="134868" custScaleY="90910" custLinFactX="-88434" custLinFactNeighborX="-100000" custLinFactNeighborY="2305"/>
      <dgm:spPr/>
      <dgm:t>
        <a:bodyPr/>
        <a:lstStyle/>
        <a:p>
          <a:endParaRPr lang="zh-CN" altLang="en-US"/>
        </a:p>
      </dgm:t>
    </dgm:pt>
    <dgm:pt modelId="{D64040E9-63D2-4EAD-B44E-820EA7F7FB78}" type="pres">
      <dgm:prSet presAssocID="{B1F86AAC-3A9F-44D6-8CD6-CD2D8FB14309}" presName="bgRectTx" presStyleLbl="bgShp" presStyleIdx="1" presStyleCnt="6">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6" custScaleX="147422" custScaleY="90910" custLinFactX="-63358" custLinFactNeighborX="-100000" custLinFactNeighborY="2504"/>
      <dgm:spPr/>
      <dgm:t>
        <a:bodyPr/>
        <a:lstStyle/>
        <a:p>
          <a:endParaRPr lang="zh-CN" altLang="en-US"/>
        </a:p>
      </dgm:t>
    </dgm:pt>
    <dgm:pt modelId="{221073AF-822E-416A-BF60-08D1FF5468B4}" type="pres">
      <dgm:prSet presAssocID="{1077FD7F-90FC-4C10-9048-DEF7B6E22600}" presName="bgRectTx" presStyleLbl="bgShp" presStyleIdx="2" presStyleCnt="6">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6" custScaleX="127590" custScaleY="90910" custLinFactNeighborX="-89857" custLinFactNeighborY="2504"/>
      <dgm:spPr/>
      <dgm:t>
        <a:bodyPr/>
        <a:lstStyle/>
        <a:p>
          <a:endParaRPr lang="zh-CN" altLang="en-US"/>
        </a:p>
      </dgm:t>
    </dgm:pt>
    <dgm:pt modelId="{A0539CDC-0915-4B11-9BEC-37C39DCBF6B6}" type="pres">
      <dgm:prSet presAssocID="{476A75DE-F6B3-4CA0-A895-8EBB13D75D97}" presName="bgRectTx" presStyleLbl="bgShp" presStyleIdx="3" presStyleCnt="6">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6" custScaleX="237917" custScaleY="90910" custLinFactNeighborX="-38331" custLinFactNeighborY="2504"/>
      <dgm:spPr/>
      <dgm:t>
        <a:bodyPr/>
        <a:lstStyle/>
        <a:p>
          <a:endParaRPr lang="zh-CN" altLang="en-US"/>
        </a:p>
      </dgm:t>
    </dgm:pt>
    <dgm:pt modelId="{1545480B-201F-4869-A703-49B4E9BA8170}" type="pres">
      <dgm:prSet presAssocID="{AB640857-8600-4D2C-A930-7B3597BE49E3}" presName="bgRectTx" presStyleLbl="bgShp" presStyleIdx="4" presStyleCnt="6">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6" custScaleX="133760" custScaleY="90910" custLinFactNeighborX="-19687" custLinFactNeighborY="2504"/>
      <dgm:spPr/>
      <dgm:t>
        <a:bodyPr/>
        <a:lstStyle/>
        <a:p>
          <a:endParaRPr lang="zh-CN" altLang="en-US"/>
        </a:p>
      </dgm:t>
    </dgm:pt>
    <dgm:pt modelId="{37030A23-31E8-41B8-BB4D-89DD3E02A165}" type="pres">
      <dgm:prSet presAssocID="{63D1CAD4-AE55-4E88-9DC6-BF21E48FFE6A}" presName="bgRectTx" presStyleLbl="bgShp" presStyleIdx="5" presStyleCnt="6">
        <dgm:presLayoutVars>
          <dgm:bulletEnabled val="1"/>
        </dgm:presLayoutVars>
      </dgm:prSet>
      <dgm:spPr/>
      <dgm:t>
        <a:bodyPr/>
        <a:lstStyle/>
        <a:p>
          <a:endParaRPr lang="zh-CN" altLang="en-US"/>
        </a:p>
      </dgm:t>
    </dgm:pt>
  </dgm:ptLst>
  <dgm:cxnLst>
    <dgm:cxn modelId="{4BD773E5-D733-4CA3-AC12-6583AE42112E}" srcId="{1F80D8DE-B889-4A96-A1AC-C1227D6FFE51}" destId="{B1F86AAC-3A9F-44D6-8CD6-CD2D8FB14309}" srcOrd="2" destOrd="0" parTransId="{B6C2C33E-E286-493B-9C03-76B4E9E634E5}" sibTransId="{4124A489-4E94-4E4B-B8C9-BA047177C28C}"/>
    <dgm:cxn modelId="{1A4BD310-FF9C-4B86-99EE-D93776112CCE}" type="presOf" srcId="{8442E4A7-B332-4A8B-9658-1512A54FDAA7}" destId="{B196DF92-C2D6-4B8E-BA9F-547115309757}" srcOrd="1"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4FC77E81-CC98-49CB-BEA8-182D6273FE16}" srcId="{DF711FCA-F833-4FFA-A00B-95FB330F3863}" destId="{4638D2A9-6DEA-4623-BA37-74C83EB5D57B}" srcOrd="4" destOrd="0" parTransId="{A0FD01DC-8EE7-42EA-B959-47185F76AD54}" sibTransId="{C542B763-EA80-42E6-9930-74F73874BDD0}"/>
    <dgm:cxn modelId="{AB3223F5-9773-4FAE-9C34-CBE667342FB4}" type="presOf" srcId="{43B2601F-50C4-4BB3-97EC-A8FE6C33C34E}" destId="{DD07C432-0FE6-488F-918B-4FA6F84023B0}" srcOrd="0" destOrd="0" presId="urn:microsoft.com/office/officeart/2005/8/layout/hierarchy5"/>
    <dgm:cxn modelId="{78397B96-8269-41C8-AE3C-CDDE4B8F9718}" type="presOf" srcId="{AFFB6A0B-F428-4ED9-AE65-4BC4384FD24B}" destId="{7CB71D35-20FB-468A-BAA4-5CEC3FC583BF}" srcOrd="0" destOrd="0" presId="urn:microsoft.com/office/officeart/2005/8/layout/hierarchy5"/>
    <dgm:cxn modelId="{156E18A2-C17B-47D4-930E-C084C358A935}" type="presOf" srcId="{78632F65-7BA2-43AF-A5C0-848B347C80A2}" destId="{31700D40-77E7-4B87-8D29-B311358F2C2C}" srcOrd="1" destOrd="0" presId="urn:microsoft.com/office/officeart/2005/8/layout/hierarchy5"/>
    <dgm:cxn modelId="{B3BFD5A5-8DE5-4557-8CE3-42493D294B10}" srcId="{DF711FCA-F833-4FFA-A00B-95FB330F3863}" destId="{594792DB-6302-4A48-BD47-A4388AAC78CE}" srcOrd="3" destOrd="0" parTransId="{04DF4273-BC56-4AAB-83FF-1C2F437CE28C}" sibTransId="{D4029C39-170B-4BFE-99A5-993F7B830937}"/>
    <dgm:cxn modelId="{26C8111C-D63F-4B9E-A50E-19BFCDEFC620}" type="presOf" srcId="{63D1CAD4-AE55-4E88-9DC6-BF21E48FFE6A}" destId="{37030A23-31E8-41B8-BB4D-89DD3E02A165}" srcOrd="1" destOrd="0" presId="urn:microsoft.com/office/officeart/2005/8/layout/hierarchy5"/>
    <dgm:cxn modelId="{91B2E6BB-FD8E-449D-84F1-61399B652CEC}" type="presOf" srcId="{63A303A1-1F80-4DF0-8095-AEA29606D315}" destId="{BFC2E4EA-CEE6-405C-A481-93ECC8994B08}" srcOrd="1" destOrd="0" presId="urn:microsoft.com/office/officeart/2005/8/layout/hierarchy5"/>
    <dgm:cxn modelId="{03EEEDBD-5061-4E2B-A225-72271982FAB4}" type="presOf" srcId="{A0FD01DC-8EE7-42EA-B959-47185F76AD54}" destId="{5D7A2F53-9A0E-4154-AAE0-4F24ADA4F3ED}" srcOrd="0" destOrd="0" presId="urn:microsoft.com/office/officeart/2005/8/layout/hierarchy5"/>
    <dgm:cxn modelId="{24657357-B518-4F43-BD22-2FD7003B6318}" type="presOf" srcId="{D45FDD9D-1298-4BA8-952D-D41DD7CC0607}" destId="{80937577-31EF-4C4B-B455-D926FD374BF5}" srcOrd="0" destOrd="0" presId="urn:microsoft.com/office/officeart/2005/8/layout/hierarchy5"/>
    <dgm:cxn modelId="{8877A78B-2C6F-46F4-92FF-50A910F7B7F5}" srcId="{6FD7B7D7-1160-4D8C-84FF-BCA7A1481F87}" destId="{84E4D56B-4D0E-4AA5-90E2-F509D2B4BA16}" srcOrd="0" destOrd="0" parTransId="{6E964437-64B8-49F3-8F82-972B348BBBE0}" sibTransId="{09DEFA24-16E9-4C51-8905-7F6FFCED48D7}"/>
    <dgm:cxn modelId="{A1DD4EAE-DC8E-46A0-A92C-62EE6DAB4FA5}" srcId="{FB722BE6-A4DE-4F3C-912A-1994C03A7890}" destId="{55ABE364-9813-4327-95FD-D953A9B50271}" srcOrd="0" destOrd="0" parTransId="{4C46C7C2-EFAF-44CB-AE3E-A3982D8564EF}" sibTransId="{AF7B0077-DA65-463D-B9E6-E7FD74DCF39E}"/>
    <dgm:cxn modelId="{6D4AD292-FF03-4763-9DE9-F3E68C9EA3F3}" type="presOf" srcId="{476A75DE-F6B3-4CA0-A895-8EBB13D75D97}" destId="{344EDBB3-7FA8-4C33-80CA-9DFE195E2443}" srcOrd="0" destOrd="0" presId="urn:microsoft.com/office/officeart/2005/8/layout/hierarchy5"/>
    <dgm:cxn modelId="{965FC6F8-0B0F-4813-97F7-E87AB1004D7D}" srcId="{1F80D8DE-B889-4A96-A1AC-C1227D6FFE51}" destId="{AB640857-8600-4D2C-A930-7B3597BE49E3}" srcOrd="5" destOrd="0" parTransId="{29603D9A-1C52-4A02-B630-95E996638392}" sibTransId="{6B890278-15F0-4E23-8846-83E36AA91564}"/>
    <dgm:cxn modelId="{AA86271C-7777-4D9C-A2F7-F938C4676AAC}" srcId="{55ABE364-9813-4327-95FD-D953A9B50271}" destId="{C0972A73-4D7A-4FED-9DDC-1BF814A53B48}" srcOrd="1" destOrd="0" parTransId="{C39A6FBD-A452-46FD-A66D-C5A87A4668B9}" sibTransId="{AB189916-6186-47F0-A731-E6625075CA03}"/>
    <dgm:cxn modelId="{17185058-E340-45D7-8B58-BF867F18B568}" type="presOf" srcId="{27681932-506D-4377-B544-C6F96C4B6969}" destId="{5853DA12-D144-4E12-B032-6CD4B32F3BDE}" srcOrd="1" destOrd="0" presId="urn:microsoft.com/office/officeart/2005/8/layout/hierarchy5"/>
    <dgm:cxn modelId="{B4AB728C-D971-4B33-8BA0-587B34C14F90}" type="presOf" srcId="{A4B1E886-7A81-4F23-AB3F-1640FA8A391D}" destId="{D3581D89-864D-4D47-AF33-2F89E22196B7}" srcOrd="0" destOrd="0" presId="urn:microsoft.com/office/officeart/2005/8/layout/hierarchy5"/>
    <dgm:cxn modelId="{BDA1E804-7CAF-43B9-A4F1-D082F2609101}" type="presOf" srcId="{A0FD01DC-8EE7-42EA-B959-47185F76AD54}" destId="{F9BB7EDB-DC23-47AF-AC1D-A2D590F58D23}" srcOrd="1"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615CD1FC-78EF-47E1-B2E6-52C4B7037B15}" srcId="{1F80D8DE-B889-4A96-A1AC-C1227D6FFE51}" destId="{1077FD7F-90FC-4C10-9048-DEF7B6E22600}" srcOrd="3" destOrd="0" parTransId="{FC613DF0-CD3F-43E1-9541-69B6A8CE8354}" sibTransId="{0274FB98-91EA-41E6-BBDB-B661ED45AB4E}"/>
    <dgm:cxn modelId="{027D4B7E-DC7B-4B74-B5F6-AB03AAB01348}" srcId="{74195B85-9546-4DFB-B1E4-5FDD19E58302}" destId="{708C321E-7521-4E3F-A2DF-4A44331AB05E}" srcOrd="0" destOrd="0" parTransId="{19456D4B-3E16-4103-AD80-D7FA7A975DE5}" sibTransId="{A18832DF-F06D-45A9-B0B2-5B6A83813EC0}"/>
    <dgm:cxn modelId="{52C2F37D-5956-434D-808A-5C9E52AB5BEE}" type="presOf" srcId="{63A303A1-1F80-4DF0-8095-AEA29606D315}" destId="{4F8BC475-8708-47BD-BBC7-5F306EF31BA2}" srcOrd="0" destOrd="0" presId="urn:microsoft.com/office/officeart/2005/8/layout/hierarchy5"/>
    <dgm:cxn modelId="{AD390436-C81E-4E7E-B863-B0AA6B64E8EB}" type="presOf" srcId="{4C46C7C2-EFAF-44CB-AE3E-A3982D8564EF}" destId="{A6380128-D471-46CB-AE1C-6385CF770746}" srcOrd="0" destOrd="0" presId="urn:microsoft.com/office/officeart/2005/8/layout/hierarchy5"/>
    <dgm:cxn modelId="{AA546250-EBD5-4489-B1E0-EBF3851E4CE3}" type="presOf" srcId="{55ABE364-9813-4327-95FD-D953A9B50271}" destId="{4D6BCB0A-7758-46D7-A8D9-612D15D55D49}" srcOrd="0" destOrd="0" presId="urn:microsoft.com/office/officeart/2005/8/layout/hierarchy5"/>
    <dgm:cxn modelId="{C35B8F35-AA97-4C8D-95B5-4B021535A058}" type="presOf" srcId="{DF711FCA-F833-4FFA-A00B-95FB330F3863}" destId="{76111A11-947B-4222-8748-F65C544BFFE2}" srcOrd="0" destOrd="0" presId="urn:microsoft.com/office/officeart/2005/8/layout/hierarchy5"/>
    <dgm:cxn modelId="{11B4D9A3-4994-410A-BDE6-E939317F6D31}" type="presOf" srcId="{19456D4B-3E16-4103-AD80-D7FA7A975DE5}" destId="{635E895B-9CED-4BFE-B02B-0C1056ABC59C}" srcOrd="1"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CF3F2F79-9EF6-4EAA-B039-DDCD4A14E7C0}" type="presOf" srcId="{2116CFF4-F17D-492E-BCE1-1BCD921C7F22}" destId="{DB7F017E-3855-443A-996C-865CC4135391}" srcOrd="0" destOrd="0" presId="urn:microsoft.com/office/officeart/2005/8/layout/hierarchy5"/>
    <dgm:cxn modelId="{F13A456E-51CB-495D-BAC4-05411D0C97D0}" type="presOf" srcId="{185CF377-5682-4F60-AC25-37B140C2E5DE}" destId="{3A867684-BED4-4565-BE39-616E02E76B64}" srcOrd="0" destOrd="0" presId="urn:microsoft.com/office/officeart/2005/8/layout/hierarchy5"/>
    <dgm:cxn modelId="{4D787053-019A-484F-849A-51BB0B52CB61}" type="presOf" srcId="{AE3D7EB3-B3DC-4F05-8A14-CD47D7C6C57B}" destId="{DC15D0D5-8909-4B77-8CE7-FFA256B34B9E}" srcOrd="1" destOrd="0" presId="urn:microsoft.com/office/officeart/2005/8/layout/hierarchy5"/>
    <dgm:cxn modelId="{ADF76944-ECB9-4BDC-99DE-807123D82FEC}" type="presOf" srcId="{19456D4B-3E16-4103-AD80-D7FA7A975DE5}" destId="{43085299-E20C-4D51-9499-58D6F770A5C9}" srcOrd="0"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83DBB719-E741-475A-BEE3-430624713E3D}" type="presOf" srcId="{C0972A73-4D7A-4FED-9DDC-1BF814A53B48}" destId="{1092C915-5B71-41BE-90A0-935BE1694484}" srcOrd="0"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CD7AF518-C47F-4D15-B8DB-B82C65F9C0EC}" type="presOf" srcId="{04DF4273-BC56-4AAB-83FF-1C2F437CE28C}" destId="{DA58EB02-6344-45F3-84A1-9B1186E0894E}" srcOrd="1" destOrd="0" presId="urn:microsoft.com/office/officeart/2005/8/layout/hierarchy5"/>
    <dgm:cxn modelId="{36D31904-C961-4595-9CE3-48533846A34E}" type="presOf" srcId="{46A1E1D5-BB28-4C04-A7FE-F7CE65729DF2}" destId="{B9117846-AC51-4E7D-99F1-FE135686CCF7}" srcOrd="0" destOrd="0" presId="urn:microsoft.com/office/officeart/2005/8/layout/hierarchy5"/>
    <dgm:cxn modelId="{73FB4F84-375F-438E-A33B-C4EA58BE797F}" type="presOf" srcId="{154CD42D-AE32-42D9-B4A3-EEFB7514BD21}" destId="{2F168BD5-0838-4A16-9CF2-9757D42BA9E4}" srcOrd="0" destOrd="0" presId="urn:microsoft.com/office/officeart/2005/8/layout/hierarchy5"/>
    <dgm:cxn modelId="{B9FEF15F-5A9B-443D-B4B4-C41770B93279}" type="presOf" srcId="{1077FD7F-90FC-4C10-9048-DEF7B6E22600}" destId="{221073AF-822E-416A-BF60-08D1FF5468B4}" srcOrd="1" destOrd="0" presId="urn:microsoft.com/office/officeart/2005/8/layout/hierarchy5"/>
    <dgm:cxn modelId="{390BC84B-B64D-4B26-AE1F-2002B5425B42}" srcId="{DF711FCA-F833-4FFA-A00B-95FB330F3863}" destId="{A4B1E886-7A81-4F23-AB3F-1640FA8A391D}" srcOrd="1" destOrd="0" parTransId="{185CF377-5682-4F60-AC25-37B140C2E5DE}" sibTransId="{BC960847-39A2-4655-8AC6-07BA55BF4239}"/>
    <dgm:cxn modelId="{46DA8AC2-09F5-41E0-B363-8D1B67FD8BF4}" type="presOf" srcId="{476A75DE-F6B3-4CA0-A895-8EBB13D75D97}" destId="{A0539CDC-0915-4B11-9BEC-37C39DCBF6B6}" srcOrd="1"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4122A69F-CE31-433F-8154-0235A9E01C0D}" type="presOf" srcId="{C39A6FBD-A452-46FD-A66D-C5A87A4668B9}" destId="{05CEF289-E550-470E-A7A0-530A77085DE8}" srcOrd="0" destOrd="0" presId="urn:microsoft.com/office/officeart/2005/8/layout/hierarchy5"/>
    <dgm:cxn modelId="{FC701A85-4D38-49DC-BF22-8E549820FBB3}" type="presOf" srcId="{3C239DA3-128F-42F5-A646-FFDDA9DABC5D}" destId="{E1551A3C-8665-4177-A64F-D07329DD4C48}" srcOrd="1" destOrd="0" presId="urn:microsoft.com/office/officeart/2005/8/layout/hierarchy5"/>
    <dgm:cxn modelId="{8B99CC4A-3E77-4049-967D-B4F91E3AE25B}" srcId="{DF711FCA-F833-4FFA-A00B-95FB330F3863}" destId="{1D977679-6A5C-47B3-9012-72F15174B3B1}" srcOrd="0" destOrd="0" parTransId="{154CD42D-AE32-42D9-B4A3-EEFB7514BD21}" sibTransId="{B1F9F770-B987-49B4-B39C-D605BA2582A4}"/>
    <dgm:cxn modelId="{719B3AC7-EC7F-4168-ABA6-04FDEEC375EE}" type="presOf" srcId="{3C239DA3-128F-42F5-A646-FFDDA9DABC5D}" destId="{BFDC04E9-46EF-4071-9C12-CB7343E22862}" srcOrd="0" destOrd="0" presId="urn:microsoft.com/office/officeart/2005/8/layout/hierarchy5"/>
    <dgm:cxn modelId="{D63E152A-7E97-46BB-99A7-427B169D57F2}" type="presOf" srcId="{27681932-506D-4377-B544-C6F96C4B6969}" destId="{B826EB43-3799-452A-A0BA-5607443C0EC5}" srcOrd="0"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84488C9E-7295-4EA9-9387-1D7FCBBD2423}" type="presOf" srcId="{708C321E-7521-4E3F-A2DF-4A44331AB05E}" destId="{9C42533E-AAB0-4060-8777-3BBD134C2556}" srcOrd="0"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4370E3BD-D493-42C2-8276-226244C85B4E}" type="presOf" srcId="{27158B29-4A77-439D-BD3F-83766B2A03C2}" destId="{A65462FD-6198-4E3F-9EB8-07B145F68E44}" srcOrd="0" destOrd="0" presId="urn:microsoft.com/office/officeart/2005/8/layout/hierarchy5"/>
    <dgm:cxn modelId="{7DC7375A-B1B1-49DD-9250-968B97AEA2E8}" type="presOf" srcId="{D45FDD9D-1298-4BA8-952D-D41DD7CC0607}" destId="{6878DECC-2AEB-48B1-8720-357CD96A73AA}" srcOrd="1" destOrd="0" presId="urn:microsoft.com/office/officeart/2005/8/layout/hierarchy5"/>
    <dgm:cxn modelId="{1AEC10D1-23D6-4210-8819-5603504B4D6F}" srcId="{DF711FCA-F833-4FFA-A00B-95FB330F3863}" destId="{FB722BE6-A4DE-4F3C-912A-1994C03A7890}" srcOrd="7" destOrd="0" parTransId="{78632F65-7BA2-43AF-A5C0-848B347C80A2}" sibTransId="{96BEEA0C-0E9A-44FB-AD8D-911D4F47A49D}"/>
    <dgm:cxn modelId="{7CD3BD64-5C0F-43D0-8C20-46DA7EA5EAC3}" type="presOf" srcId="{B1F86AAC-3A9F-44D6-8CD6-CD2D8FB14309}" destId="{D03546FD-E392-48B4-9EDB-126924653E4B}" srcOrd="0" destOrd="0" presId="urn:microsoft.com/office/officeart/2005/8/layout/hierarchy5"/>
    <dgm:cxn modelId="{760E21F6-6080-4791-87A7-C10476823A9F}" srcId="{1F80D8DE-B889-4A96-A1AC-C1227D6FFE51}" destId="{476A75DE-F6B3-4CA0-A895-8EBB13D75D97}" srcOrd="4" destOrd="0" parTransId="{E986D2E6-D505-4D42-A0FF-7F520222017D}" sibTransId="{353BF404-B2B7-4917-A730-069B9CD64039}"/>
    <dgm:cxn modelId="{704571D0-2767-4DDC-9543-5B64F2AA37E5}" type="presOf" srcId="{DE9D9B06-6325-4591-AF68-944CF2D1FF1E}" destId="{10403541-CF1B-4FC2-BCAE-32EF7BDA41B2}" srcOrd="1" destOrd="0" presId="urn:microsoft.com/office/officeart/2005/8/layout/hierarchy5"/>
    <dgm:cxn modelId="{5B8C0613-ADF0-457F-9243-F3B72C374DC0}" type="presOf" srcId="{4638D2A9-6DEA-4623-BA37-74C83EB5D57B}" destId="{BB82FD7B-E97B-4FA9-969F-E641EFE5938F}"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9CF3DBD8-046E-4358-A90F-5D1C5525532A}" srcId="{1F80D8DE-B889-4A96-A1AC-C1227D6FFE51}" destId="{63D1CAD4-AE55-4E88-9DC6-BF21E48FFE6A}" srcOrd="6" destOrd="0" parTransId="{E809106B-D0E0-456F-871C-150234F073C3}" sibTransId="{D7F05F70-6EDD-40A4-A940-C12B4783F889}"/>
    <dgm:cxn modelId="{A35FADA9-B047-43B0-9A9A-AF7D51C2F6C4}" srcId="{1F80D8DE-B889-4A96-A1AC-C1227D6FFE51}" destId="{DF711FCA-F833-4FFA-A00B-95FB330F3863}" srcOrd="0" destOrd="0" parTransId="{0ECA1811-9B46-493A-89AD-0172CB67EE75}" sibTransId="{D3A5C3D9-97F2-4E13-A2F2-3548EF4792E1}"/>
    <dgm:cxn modelId="{853C0B68-1014-4C52-92CF-950D8E886910}" type="presOf" srcId="{2116CFF4-F17D-492E-BCE1-1BCD921C7F22}" destId="{20C6EA4E-8906-4D11-8D10-48E595DA89C5}" srcOrd="1"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A71922C3-DA68-4345-9E48-39A027828A00}" type="presOf" srcId="{154CD42D-AE32-42D9-B4A3-EEFB7514BD21}" destId="{B991398C-2FD2-4DE5-ADC3-E358FDEDBE6F}" srcOrd="1" destOrd="0" presId="urn:microsoft.com/office/officeart/2005/8/layout/hierarchy5"/>
    <dgm:cxn modelId="{972A94B1-A24E-4C74-B839-CEEF6291BC40}" type="presOf" srcId="{6FD7B7D7-1160-4D8C-84FF-BCA7A1481F87}" destId="{9376C1D8-2E6C-4C78-9C48-740530AFD83A}" srcOrd="0" destOrd="0" presId="urn:microsoft.com/office/officeart/2005/8/layout/hierarchy5"/>
    <dgm:cxn modelId="{18722036-5962-47B0-80A0-7E07B74CC841}" srcId="{DF711FCA-F833-4FFA-A00B-95FB330F3863}" destId="{46A1E1D5-BB28-4C04-A7FE-F7CE65729DF2}" srcOrd="6" destOrd="0" parTransId="{D45FDD9D-1298-4BA8-952D-D41DD7CC0607}" sibTransId="{4FC30990-81BD-46EE-8035-3A98523C252C}"/>
    <dgm:cxn modelId="{47C6F83F-115D-47F1-9EAA-8649572CBF41}" srcId="{DF711FCA-F833-4FFA-A00B-95FB330F3863}" destId="{97A1A1A0-DE86-4F8F-AB01-2101B33AFF08}" srcOrd="5" destOrd="0" parTransId="{2116CFF4-F17D-492E-BCE1-1BCD921C7F22}" sibTransId="{DD2ABC43-6B9F-495B-8A28-B4C95D2855EC}"/>
    <dgm:cxn modelId="{FBB7ADD7-90AB-4816-94F8-747D2A13E8A9}" type="presOf" srcId="{6E964437-64B8-49F3-8F82-972B348BBBE0}" destId="{2A3670F1-5D25-4BB6-960E-517CEB062C0C}" srcOrd="1" destOrd="0" presId="urn:microsoft.com/office/officeart/2005/8/layout/hierarchy5"/>
    <dgm:cxn modelId="{C722578B-B4BF-463E-832A-601371017A9F}" type="presOf" srcId="{97A1A1A0-DE86-4F8F-AB01-2101B33AFF08}" destId="{93356606-511E-4346-9A9D-5E7A8504475A}" srcOrd="0" destOrd="0" presId="urn:microsoft.com/office/officeart/2005/8/layout/hierarchy5"/>
    <dgm:cxn modelId="{B02B5E28-8070-421B-A813-006992068368}" srcId="{DF711FCA-F833-4FFA-A00B-95FB330F3863}" destId="{43B2601F-50C4-4BB3-97EC-A8FE6C33C34E}" srcOrd="2" destOrd="0" parTransId="{63A303A1-1F80-4DF0-8095-AEA29606D315}" sibTransId="{147EE1C6-4548-480F-912A-781C0780825F}"/>
    <dgm:cxn modelId="{EB092DA5-74F5-484D-B393-DC91BE30CCA1}" type="presOf" srcId="{4C46C7C2-EFAF-44CB-AE3E-A3982D8564EF}" destId="{EBA2F88C-2F3C-48D1-9080-B6C32C950C7A}" srcOrd="1" destOrd="0" presId="urn:microsoft.com/office/officeart/2005/8/layout/hierarchy5"/>
    <dgm:cxn modelId="{3DE58D2E-FDAB-4B02-970B-AAE135BDC4C4}" type="presOf" srcId="{B1F86AAC-3A9F-44D6-8CD6-CD2D8FB14309}" destId="{D64040E9-63D2-4EAD-B44E-820EA7F7FB78}" srcOrd="1" destOrd="0" presId="urn:microsoft.com/office/officeart/2005/8/layout/hierarchy5"/>
    <dgm:cxn modelId="{4464E406-9A12-4E91-AC2B-B34D00611037}" type="presOf" srcId="{74195B85-9546-4DFB-B1E4-5FDD19E58302}" destId="{81FD66C9-2E49-4FB1-A678-2763A2EC946F}" srcOrd="0"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555426D0-D9DD-407B-9E5E-235DA91E1FB3}" type="presOf" srcId="{A4003ED7-65B0-4EA5-9D57-2368D9FD2643}" destId="{29D2DE11-A88C-4F4E-9501-553C4378A39E}" srcOrd="0" destOrd="0" presId="urn:microsoft.com/office/officeart/2005/8/layout/hierarchy5"/>
    <dgm:cxn modelId="{E0618CE8-367C-484F-8CAB-F50A18B35803}" type="presOf" srcId="{185CF377-5682-4F60-AC25-37B140C2E5DE}" destId="{D94C4CB6-5D94-41B3-8BAC-C555C20400B4}" srcOrd="1" destOrd="0" presId="urn:microsoft.com/office/officeart/2005/8/layout/hierarchy5"/>
    <dgm:cxn modelId="{3AF3CB00-8519-46E5-9CB9-383B4CF7E8B0}" srcId="{AFFB6A0B-F428-4ED9-AE65-4BC4384FD24B}" destId="{74195B85-9546-4DFB-B1E4-5FDD19E58302}" srcOrd="0" destOrd="0" parTransId="{A4003ED7-65B0-4EA5-9D57-2368D9FD2643}" sibTransId="{2DDA0260-18DC-4E54-A27E-9F35684688DB}"/>
    <dgm:cxn modelId="{B30A8BD3-5D22-4BCD-98F6-5DAAC9172826}" type="presOf" srcId="{DE9D9B06-6325-4591-AF68-944CF2D1FF1E}" destId="{C89156BA-45EF-468B-A884-02703BE1B0FA}" srcOrd="0"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CFD57632-0354-4077-A7F1-453D9992DC08}" srcId="{FB722BE6-A4DE-4F3C-912A-1994C03A7890}" destId="{AFFB6A0B-F428-4ED9-AE65-4BC4384FD24B}" srcOrd="1" destOrd="0" parTransId="{DE9D9B06-6325-4591-AF68-944CF2D1FF1E}" sibTransId="{FE47CF49-F5D7-4DD6-8DB0-FF629813DCA6}"/>
    <dgm:cxn modelId="{36F3CDE8-6229-410E-86BC-55EF2AB44E2D}" type="presOf" srcId="{04DF4273-BC56-4AAB-83FF-1C2F437CE28C}" destId="{3B94A610-388D-4EC7-9C1F-DD0A9CDA761E}" srcOrd="0"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6A80D94D-3C8A-4608-A061-FA5000E34BD9}" type="presOf" srcId="{AB640857-8600-4D2C-A930-7B3597BE49E3}" destId="{1545480B-201F-4869-A703-49B4E9BA8170}" srcOrd="1"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B3672D79-9EA9-4262-B0B7-F966BC878C52}" type="presOf" srcId="{AE3D7EB3-B3DC-4F05-8A14-CD47D7C6C57B}" destId="{47965747-423E-4978-B5D3-B95913AD9559}" srcOrd="0"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21E709D1-B17E-4E66-B08C-B388FAAA6CCE}" type="presParOf" srcId="{EB564498-8751-43BE-A723-2B4731C5FB1D}" destId="{3A867684-BED4-4565-BE39-616E02E76B64}" srcOrd="2" destOrd="0" presId="urn:microsoft.com/office/officeart/2005/8/layout/hierarchy5"/>
    <dgm:cxn modelId="{6DC3C1A3-2CD1-476C-904F-EBC4E010CAED}" type="presParOf" srcId="{3A867684-BED4-4565-BE39-616E02E76B64}" destId="{D94C4CB6-5D94-41B3-8BAC-C555C20400B4}" srcOrd="0" destOrd="0" presId="urn:microsoft.com/office/officeart/2005/8/layout/hierarchy5"/>
    <dgm:cxn modelId="{3DDAD826-CEE4-46E2-B8C3-9B6200F6080F}" type="presParOf" srcId="{EB564498-8751-43BE-A723-2B4731C5FB1D}" destId="{0A559082-B40A-4904-B2DE-2A469FAF7E3D}" srcOrd="3" destOrd="0" presId="urn:microsoft.com/office/officeart/2005/8/layout/hierarchy5"/>
    <dgm:cxn modelId="{DAD9E949-D42D-4813-8535-CE81C0C5E518}" type="presParOf" srcId="{0A559082-B40A-4904-B2DE-2A469FAF7E3D}" destId="{D3581D89-864D-4D47-AF33-2F89E22196B7}" srcOrd="0" destOrd="0" presId="urn:microsoft.com/office/officeart/2005/8/layout/hierarchy5"/>
    <dgm:cxn modelId="{7299A875-6F1F-4800-ACB6-1FF49630A795}" type="presParOf" srcId="{0A559082-B40A-4904-B2DE-2A469FAF7E3D}" destId="{3F7EDDDE-EEF8-4C52-B28E-A65CD8ACD284}" srcOrd="1" destOrd="0" presId="urn:microsoft.com/office/officeart/2005/8/layout/hierarchy5"/>
    <dgm:cxn modelId="{EB61ACDA-877F-484F-AABE-2D820C6DBCAF}" type="presParOf" srcId="{EB564498-8751-43BE-A723-2B4731C5FB1D}" destId="{4F8BC475-8708-47BD-BBC7-5F306EF31BA2}" srcOrd="4"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5"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6"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7"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906A3214-5ED6-4A1F-84F6-D86BC1B9FDC7}" type="presParOf" srcId="{EB564498-8751-43BE-A723-2B4731C5FB1D}" destId="{5D7A2F53-9A0E-4154-AAE0-4F24ADA4F3ED}" srcOrd="8" destOrd="0" presId="urn:microsoft.com/office/officeart/2005/8/layout/hierarchy5"/>
    <dgm:cxn modelId="{B1D3A6F3-B0F9-41E5-8506-8C14D3E9D40C}" type="presParOf" srcId="{5D7A2F53-9A0E-4154-AAE0-4F24ADA4F3ED}" destId="{F9BB7EDB-DC23-47AF-AC1D-A2D590F58D23}" srcOrd="0" destOrd="0" presId="urn:microsoft.com/office/officeart/2005/8/layout/hierarchy5"/>
    <dgm:cxn modelId="{C8485179-79C9-4F91-996B-EEB4A7F61789}" type="presParOf" srcId="{EB564498-8751-43BE-A723-2B4731C5FB1D}" destId="{2C86FAB3-AF6C-4D44-846B-02990F6A73A8}" srcOrd="9" destOrd="0" presId="urn:microsoft.com/office/officeart/2005/8/layout/hierarchy5"/>
    <dgm:cxn modelId="{18133229-6D05-4154-8F2F-DF04F8215CF7}" type="presParOf" srcId="{2C86FAB3-AF6C-4D44-846B-02990F6A73A8}" destId="{BB82FD7B-E97B-4FA9-969F-E641EFE5938F}" srcOrd="0" destOrd="0" presId="urn:microsoft.com/office/officeart/2005/8/layout/hierarchy5"/>
    <dgm:cxn modelId="{E1583F96-2D39-44D5-A724-3CB6F4D19853}" type="presParOf" srcId="{2C86FAB3-AF6C-4D44-846B-02990F6A73A8}" destId="{511367AD-A7B2-48AE-BB45-BD1C198B18E9}" srcOrd="1" destOrd="0" presId="urn:microsoft.com/office/officeart/2005/8/layout/hierarchy5"/>
    <dgm:cxn modelId="{650449D4-E069-4E28-B031-F8C697DF61A4}" type="presParOf" srcId="{EB564498-8751-43BE-A723-2B4731C5FB1D}" destId="{DB7F017E-3855-443A-996C-865CC4135391}" srcOrd="10" destOrd="0" presId="urn:microsoft.com/office/officeart/2005/8/layout/hierarchy5"/>
    <dgm:cxn modelId="{BFA9D03A-E80B-40AB-B8A3-105F9A39501C}" type="presParOf" srcId="{DB7F017E-3855-443A-996C-865CC4135391}" destId="{20C6EA4E-8906-4D11-8D10-48E595DA89C5}" srcOrd="0" destOrd="0" presId="urn:microsoft.com/office/officeart/2005/8/layout/hierarchy5"/>
    <dgm:cxn modelId="{C798D601-D8DB-497E-9BA2-22958DB90E8B}" type="presParOf" srcId="{EB564498-8751-43BE-A723-2B4731C5FB1D}" destId="{152C1939-B0CF-44F7-87B0-6467624ED9A3}" srcOrd="11" destOrd="0" presId="urn:microsoft.com/office/officeart/2005/8/layout/hierarchy5"/>
    <dgm:cxn modelId="{A68EC7E5-12B8-41EA-9104-30F19B6FBD27}" type="presParOf" srcId="{152C1939-B0CF-44F7-87B0-6467624ED9A3}" destId="{93356606-511E-4346-9A9D-5E7A8504475A}" srcOrd="0" destOrd="0" presId="urn:microsoft.com/office/officeart/2005/8/layout/hierarchy5"/>
    <dgm:cxn modelId="{EC34D052-F9F2-4BB0-A3FE-F4A728446FCD}" type="presParOf" srcId="{152C1939-B0CF-44F7-87B0-6467624ED9A3}" destId="{A4934CDD-038A-41A6-ACAB-27ECF2FE282B}" srcOrd="1" destOrd="0" presId="urn:microsoft.com/office/officeart/2005/8/layout/hierarchy5"/>
    <dgm:cxn modelId="{09AB5432-4CBC-4E88-B5DF-769ABA44EE0D}" type="presParOf" srcId="{EB564498-8751-43BE-A723-2B4731C5FB1D}" destId="{80937577-31EF-4C4B-B455-D926FD374BF5}" srcOrd="12" destOrd="0" presId="urn:microsoft.com/office/officeart/2005/8/layout/hierarchy5"/>
    <dgm:cxn modelId="{3FA8B929-9FF8-4467-A462-5728842884FB}" type="presParOf" srcId="{80937577-31EF-4C4B-B455-D926FD374BF5}" destId="{6878DECC-2AEB-48B1-8720-357CD96A73AA}" srcOrd="0" destOrd="0" presId="urn:microsoft.com/office/officeart/2005/8/layout/hierarchy5"/>
    <dgm:cxn modelId="{E61BCEA0-D437-4FF8-9D9A-55987F3D983E}" type="presParOf" srcId="{EB564498-8751-43BE-A723-2B4731C5FB1D}" destId="{7D9CF76D-0096-4053-9817-A42451D7EDB7}" srcOrd="13" destOrd="0" presId="urn:microsoft.com/office/officeart/2005/8/layout/hierarchy5"/>
    <dgm:cxn modelId="{0E19EFBD-93ED-41AE-94C9-21AEC5C2CDE6}" type="presParOf" srcId="{7D9CF76D-0096-4053-9817-A42451D7EDB7}" destId="{B9117846-AC51-4E7D-99F1-FE135686CCF7}" srcOrd="0" destOrd="0" presId="urn:microsoft.com/office/officeart/2005/8/layout/hierarchy5"/>
    <dgm:cxn modelId="{6AEE7FA6-3E3F-4737-8F93-25D32A10254A}" type="presParOf" srcId="{7D9CF76D-0096-4053-9817-A42451D7EDB7}" destId="{7D78CC5D-4B7F-434B-AD23-6D922F0FE398}" srcOrd="1" destOrd="0" presId="urn:microsoft.com/office/officeart/2005/8/layout/hierarchy5"/>
    <dgm:cxn modelId="{EB67B952-8309-40E6-8D61-2AE2502EA1D5}" type="presParOf" srcId="{EB564498-8751-43BE-A723-2B4731C5FB1D}" destId="{7239B207-6DD0-410F-9F26-5500CCC8E21A}" srcOrd="14"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15"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FF9E8-D656-4D33-9DC1-901359D48080}">
      <dsp:nvSpPr>
        <dsp:cNvPr id="0" name=""/>
        <dsp:cNvSpPr/>
      </dsp:nvSpPr>
      <dsp:spPr>
        <a:xfrm>
          <a:off x="8332906" y="288029"/>
          <a:ext cx="810791"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列族</a:t>
          </a:r>
          <a:endParaRPr lang="zh-CN" altLang="en-US" sz="2000" kern="1200" dirty="0"/>
        </a:p>
      </dsp:txBody>
      <dsp:txXfrm>
        <a:off x="8332906" y="288029"/>
        <a:ext cx="810791" cy="1053361"/>
      </dsp:txXfrm>
    </dsp:sp>
    <dsp:sp modelId="{716965CA-3010-4286-A811-0EF041D65F93}">
      <dsp:nvSpPr>
        <dsp:cNvPr id="0" name=""/>
        <dsp:cNvSpPr/>
      </dsp:nvSpPr>
      <dsp:spPr>
        <a:xfrm>
          <a:off x="6676725" y="288029"/>
          <a:ext cx="1442143"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smtClean="0"/>
            <a:t>Region(</a:t>
          </a:r>
          <a:r>
            <a:rPr lang="en-US" altLang="zh-CN" sz="2000" kern="1200" dirty="0" err="1" smtClean="0"/>
            <a:t>tablename,startRowkey,timestamp</a:t>
          </a:r>
          <a:r>
            <a:rPr lang="en-US" altLang="zh-CN" sz="2000" kern="1200" dirty="0" smtClean="0"/>
            <a:t>)</a:t>
          </a:r>
          <a:endParaRPr lang="zh-CN" altLang="en-US" sz="2000" kern="1200" dirty="0"/>
        </a:p>
      </dsp:txBody>
      <dsp:txXfrm>
        <a:off x="6676725" y="288029"/>
        <a:ext cx="1442143" cy="1053361"/>
      </dsp:txXfrm>
    </dsp:sp>
    <dsp:sp modelId="{344EDBB3-7FA8-4C33-80CA-9DFE195E2443}">
      <dsp:nvSpPr>
        <dsp:cNvPr id="0" name=""/>
        <dsp:cNvSpPr/>
      </dsp:nvSpPr>
      <dsp:spPr>
        <a:xfrm>
          <a:off x="5489981" y="288029"/>
          <a:ext cx="773391"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表名</a:t>
          </a:r>
          <a:endParaRPr lang="zh-CN" altLang="en-US" sz="2000" kern="1200" dirty="0"/>
        </a:p>
      </dsp:txBody>
      <dsp:txXfrm>
        <a:off x="5489981" y="288029"/>
        <a:ext cx="773391" cy="1053361"/>
      </dsp:txXfrm>
    </dsp:sp>
    <dsp:sp modelId="{636D8488-1833-4982-8AEC-6EB8DC1F0A42}">
      <dsp:nvSpPr>
        <dsp:cNvPr id="0" name=""/>
        <dsp:cNvSpPr/>
      </dsp:nvSpPr>
      <dsp:spPr>
        <a:xfrm>
          <a:off x="4049821" y="288029"/>
          <a:ext cx="893604"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命名空间</a:t>
          </a:r>
          <a:endParaRPr lang="zh-CN" altLang="en-US" sz="2000" kern="1200" dirty="0"/>
        </a:p>
      </dsp:txBody>
      <dsp:txXfrm>
        <a:off x="4049821" y="288029"/>
        <a:ext cx="893604" cy="1053361"/>
      </dsp:txXfrm>
    </dsp:sp>
    <dsp:sp modelId="{D03546FD-E392-48B4-9EDB-126924653E4B}">
      <dsp:nvSpPr>
        <dsp:cNvPr id="0" name=""/>
        <dsp:cNvSpPr/>
      </dsp:nvSpPr>
      <dsp:spPr>
        <a:xfrm>
          <a:off x="2979288" y="279575"/>
          <a:ext cx="817507"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p>
      </dsp:txBody>
      <dsp:txXfrm>
        <a:off x="2979288" y="279575"/>
        <a:ext cx="817507" cy="1053361"/>
      </dsp:txXfrm>
    </dsp:sp>
    <dsp:sp modelId="{47965747-423E-4978-B5D3-B95913AD9559}">
      <dsp:nvSpPr>
        <dsp:cNvPr id="0" name=""/>
        <dsp:cNvSpPr/>
      </dsp:nvSpPr>
      <dsp:spPr>
        <a:xfrm>
          <a:off x="857927" y="216018"/>
          <a:ext cx="1403495" cy="3862285"/>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err="1" smtClean="0"/>
            <a:t>HBase</a:t>
          </a:r>
          <a:r>
            <a:rPr lang="en-US" altLang="zh-CN" sz="2000" kern="1200" dirty="0" smtClean="0"/>
            <a:t> root</a:t>
          </a:r>
          <a:r>
            <a:rPr lang="zh-CN" altLang="en-US" sz="2000" kern="1200" dirty="0" smtClean="0"/>
            <a:t>根目录</a:t>
          </a:r>
          <a:r>
            <a:rPr lang="en-US" altLang="zh-CN" sz="2000" kern="1200" dirty="0" smtClean="0"/>
            <a:t> </a:t>
          </a:r>
          <a:endParaRPr lang="zh-CN" altLang="en-US" sz="2000" kern="1200" dirty="0"/>
        </a:p>
      </dsp:txBody>
      <dsp:txXfrm>
        <a:off x="857927" y="216018"/>
        <a:ext cx="1403495" cy="1053361"/>
      </dsp:txXfrm>
    </dsp:sp>
    <dsp:sp modelId="{76111A11-947B-4222-8748-F65C544BFFE2}">
      <dsp:nvSpPr>
        <dsp:cNvPr id="0" name=""/>
        <dsp:cNvSpPr/>
      </dsp:nvSpPr>
      <dsp:spPr>
        <a:xfrm>
          <a:off x="1281858" y="2016224"/>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hbase</a:t>
          </a:r>
          <a:endParaRPr lang="zh-CN" altLang="en-US" sz="1600" kern="1200" dirty="0"/>
        </a:p>
      </dsp:txBody>
      <dsp:txXfrm>
        <a:off x="1289995" y="2024361"/>
        <a:ext cx="539367" cy="261546"/>
      </dsp:txXfrm>
    </dsp:sp>
    <dsp:sp modelId="{2F168BD5-0838-4A16-9CF2-9757D42BA9E4}">
      <dsp:nvSpPr>
        <dsp:cNvPr id="0" name=""/>
        <dsp:cNvSpPr/>
      </dsp:nvSpPr>
      <dsp:spPr>
        <a:xfrm rot="1582654">
          <a:off x="1761564" y="2473820"/>
          <a:ext cx="1458687" cy="10700"/>
        </a:xfrm>
        <a:custGeom>
          <a:avLst/>
          <a:gdLst/>
          <a:ahLst/>
          <a:cxnLst/>
          <a:rect l="0" t="0" r="0" b="0"/>
          <a:pathLst>
            <a:path>
              <a:moveTo>
                <a:pt x="0" y="5350"/>
              </a:moveTo>
              <a:lnTo>
                <a:pt x="1458687" y="5350"/>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454441" y="2442703"/>
        <a:ext cx="72934" cy="72934"/>
      </dsp:txXfrm>
    </dsp:sp>
    <dsp:sp modelId="{22CE14DF-0C48-491A-9DD3-BBE8BC574D05}">
      <dsp:nvSpPr>
        <dsp:cNvPr id="0" name=""/>
        <dsp:cNvSpPr/>
      </dsp:nvSpPr>
      <dsp:spPr>
        <a:xfrm>
          <a:off x="3144317" y="2664296"/>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Id</a:t>
          </a:r>
          <a:endParaRPr lang="zh-CN" altLang="en-US" sz="1600" kern="1200" dirty="0"/>
        </a:p>
      </dsp:txBody>
      <dsp:txXfrm>
        <a:off x="3152454" y="2672433"/>
        <a:ext cx="539367" cy="261546"/>
      </dsp:txXfrm>
    </dsp:sp>
    <dsp:sp modelId="{3A867684-BED4-4565-BE39-616E02E76B64}">
      <dsp:nvSpPr>
        <dsp:cNvPr id="0" name=""/>
        <dsp:cNvSpPr/>
      </dsp:nvSpPr>
      <dsp:spPr>
        <a:xfrm rot="18650018">
          <a:off x="1491606" y="1393701"/>
          <a:ext cx="1998605" cy="10700"/>
        </a:xfrm>
        <a:custGeom>
          <a:avLst/>
          <a:gdLst/>
          <a:ahLst/>
          <a:cxnLst/>
          <a:rect l="0" t="0" r="0" b="0"/>
          <a:pathLst>
            <a:path>
              <a:moveTo>
                <a:pt x="0" y="5350"/>
              </a:moveTo>
              <a:lnTo>
                <a:pt x="1998605"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ln>
              <a:solidFill>
                <a:schemeClr val="tx1"/>
              </a:solidFill>
            </a:ln>
          </a:endParaRPr>
        </a:p>
      </dsp:txBody>
      <dsp:txXfrm>
        <a:off x="2440943" y="1349086"/>
        <a:ext cx="99930" cy="99930"/>
      </dsp:txXfrm>
    </dsp:sp>
    <dsp:sp modelId="{D3581D89-864D-4D47-AF33-2F89E22196B7}">
      <dsp:nvSpPr>
        <dsp:cNvPr id="0" name=""/>
        <dsp:cNvSpPr/>
      </dsp:nvSpPr>
      <dsp:spPr>
        <a:xfrm>
          <a:off x="3144317" y="504057"/>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a:t>
          </a:r>
          <a:r>
            <a:rPr lang="en-US" altLang="zh-CN" sz="1600" kern="1200" dirty="0" err="1" smtClean="0"/>
            <a:t>tmp</a:t>
          </a:r>
          <a:endParaRPr lang="zh-CN" altLang="en-US" sz="1600" kern="1200" dirty="0"/>
        </a:p>
      </dsp:txBody>
      <dsp:txXfrm>
        <a:off x="3152454" y="512194"/>
        <a:ext cx="539367" cy="261546"/>
      </dsp:txXfrm>
    </dsp:sp>
    <dsp:sp modelId="{4F8BC475-8708-47BD-BBC7-5F306EF31BA2}">
      <dsp:nvSpPr>
        <dsp:cNvPr id="0" name=""/>
        <dsp:cNvSpPr/>
      </dsp:nvSpPr>
      <dsp:spPr>
        <a:xfrm rot="2374477">
          <a:off x="1643201" y="2689844"/>
          <a:ext cx="1695413" cy="10700"/>
        </a:xfrm>
        <a:custGeom>
          <a:avLst/>
          <a:gdLst/>
          <a:ahLst/>
          <a:cxnLst/>
          <a:rect l="0" t="0" r="0" b="0"/>
          <a:pathLst>
            <a:path>
              <a:moveTo>
                <a:pt x="0" y="5350"/>
              </a:moveTo>
              <a:lnTo>
                <a:pt x="1695413" y="5350"/>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448523" y="2652809"/>
        <a:ext cx="84770" cy="84770"/>
      </dsp:txXfrm>
    </dsp:sp>
    <dsp:sp modelId="{DD07C432-0FE6-488F-918B-4FA6F84023B0}">
      <dsp:nvSpPr>
        <dsp:cNvPr id="0" name=""/>
        <dsp:cNvSpPr/>
      </dsp:nvSpPr>
      <dsp:spPr>
        <a:xfrm>
          <a:off x="3144317" y="3096343"/>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Version</a:t>
          </a:r>
          <a:endParaRPr lang="zh-CN" altLang="en-US" sz="1400" kern="1200" dirty="0"/>
        </a:p>
      </dsp:txBody>
      <dsp:txXfrm>
        <a:off x="3152454" y="3104480"/>
        <a:ext cx="539367" cy="261546"/>
      </dsp:txXfrm>
    </dsp:sp>
    <dsp:sp modelId="{3B94A610-388D-4EC7-9C1F-DD0A9CDA761E}">
      <dsp:nvSpPr>
        <dsp:cNvPr id="0" name=""/>
        <dsp:cNvSpPr/>
      </dsp:nvSpPr>
      <dsp:spPr>
        <a:xfrm rot="19225519">
          <a:off x="1643200" y="1609724"/>
          <a:ext cx="1695415" cy="10700"/>
        </a:xfrm>
        <a:custGeom>
          <a:avLst/>
          <a:gdLst/>
          <a:ahLst/>
          <a:cxnLst/>
          <a:rect l="0" t="0" r="0" b="0"/>
          <a:pathLst>
            <a:path>
              <a:moveTo>
                <a:pt x="0" y="5350"/>
              </a:moveTo>
              <a:lnTo>
                <a:pt x="1695415"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ln>
              <a:solidFill>
                <a:schemeClr val="tx1"/>
              </a:solidFill>
            </a:ln>
          </a:endParaRPr>
        </a:p>
      </dsp:txBody>
      <dsp:txXfrm>
        <a:off x="2448523" y="1572689"/>
        <a:ext cx="84770" cy="84770"/>
      </dsp:txXfrm>
    </dsp:sp>
    <dsp:sp modelId="{877C0119-A17C-4D1F-9731-D2B05FFF54D3}">
      <dsp:nvSpPr>
        <dsp:cNvPr id="0" name=""/>
        <dsp:cNvSpPr/>
      </dsp:nvSpPr>
      <dsp:spPr>
        <a:xfrm>
          <a:off x="3144317" y="936103"/>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WALs</a:t>
          </a:r>
          <a:endParaRPr lang="zh-CN" altLang="en-US" sz="1600" kern="1200" dirty="0"/>
        </a:p>
      </dsp:txBody>
      <dsp:txXfrm>
        <a:off x="3152454" y="944240"/>
        <a:ext cx="539367" cy="261546"/>
      </dsp:txXfrm>
    </dsp:sp>
    <dsp:sp modelId="{5D7A2F53-9A0E-4154-AAE0-4F24ADA4F3ED}">
      <dsp:nvSpPr>
        <dsp:cNvPr id="0" name=""/>
        <dsp:cNvSpPr/>
      </dsp:nvSpPr>
      <dsp:spPr>
        <a:xfrm rot="19933454">
          <a:off x="1752408" y="1805634"/>
          <a:ext cx="1477000" cy="10700"/>
        </a:xfrm>
        <a:custGeom>
          <a:avLst/>
          <a:gdLst/>
          <a:ahLst/>
          <a:cxnLst/>
          <a:rect l="0" t="0" r="0" b="0"/>
          <a:pathLst>
            <a:path>
              <a:moveTo>
                <a:pt x="0" y="5350"/>
              </a:moveTo>
              <a:lnTo>
                <a:pt x="1477000"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n>
              <a:solidFill>
                <a:schemeClr val="tx1"/>
              </a:solidFill>
            </a:ln>
          </a:endParaRPr>
        </a:p>
      </dsp:txBody>
      <dsp:txXfrm>
        <a:off x="2453983" y="1774059"/>
        <a:ext cx="73850" cy="73850"/>
      </dsp:txXfrm>
    </dsp:sp>
    <dsp:sp modelId="{BB82FD7B-E97B-4FA9-969F-E641EFE5938F}">
      <dsp:nvSpPr>
        <dsp:cNvPr id="0" name=""/>
        <dsp:cNvSpPr/>
      </dsp:nvSpPr>
      <dsp:spPr>
        <a:xfrm>
          <a:off x="3144317" y="1327924"/>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Archive</a:t>
          </a:r>
          <a:endParaRPr lang="zh-CN" altLang="en-US" sz="1200" kern="1200" dirty="0"/>
        </a:p>
      </dsp:txBody>
      <dsp:txXfrm>
        <a:off x="3152454" y="1336061"/>
        <a:ext cx="539367" cy="261546"/>
      </dsp:txXfrm>
    </dsp:sp>
    <dsp:sp modelId="{DB7F017E-3855-443A-996C-865CC4135391}">
      <dsp:nvSpPr>
        <dsp:cNvPr id="0" name=""/>
        <dsp:cNvSpPr/>
      </dsp:nvSpPr>
      <dsp:spPr>
        <a:xfrm rot="20931593">
          <a:off x="1824951" y="2021115"/>
          <a:ext cx="1331914" cy="10700"/>
        </a:xfrm>
        <a:custGeom>
          <a:avLst/>
          <a:gdLst/>
          <a:ahLst/>
          <a:cxnLst/>
          <a:rect l="0" t="0" r="0" b="0"/>
          <a:pathLst>
            <a:path>
              <a:moveTo>
                <a:pt x="0" y="5350"/>
              </a:moveTo>
              <a:lnTo>
                <a:pt x="1331914"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ln>
              <a:solidFill>
                <a:schemeClr val="tx1"/>
              </a:solidFill>
            </a:ln>
          </a:endParaRPr>
        </a:p>
      </dsp:txBody>
      <dsp:txXfrm>
        <a:off x="2457610" y="1993168"/>
        <a:ext cx="66595" cy="66595"/>
      </dsp:txXfrm>
    </dsp:sp>
    <dsp:sp modelId="{93356606-511E-4346-9A9D-5E7A8504475A}">
      <dsp:nvSpPr>
        <dsp:cNvPr id="0" name=""/>
        <dsp:cNvSpPr/>
      </dsp:nvSpPr>
      <dsp:spPr>
        <a:xfrm>
          <a:off x="3144317" y="1758887"/>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Corrupt</a:t>
          </a:r>
          <a:endParaRPr lang="zh-CN" altLang="en-US" sz="1200" kern="1200" dirty="0"/>
        </a:p>
      </dsp:txBody>
      <dsp:txXfrm>
        <a:off x="3152454" y="1767024"/>
        <a:ext cx="539367" cy="261546"/>
      </dsp:txXfrm>
    </dsp:sp>
    <dsp:sp modelId="{80937577-31EF-4C4B-B455-D926FD374BF5}">
      <dsp:nvSpPr>
        <dsp:cNvPr id="0" name=""/>
        <dsp:cNvSpPr/>
      </dsp:nvSpPr>
      <dsp:spPr>
        <a:xfrm rot="3021333">
          <a:off x="1460998" y="2950697"/>
          <a:ext cx="2080242" cy="10700"/>
        </a:xfrm>
        <a:custGeom>
          <a:avLst/>
          <a:gdLst/>
          <a:ahLst/>
          <a:cxnLst/>
          <a:rect l="0" t="0" r="0" b="0"/>
          <a:pathLst>
            <a:path>
              <a:moveTo>
                <a:pt x="0" y="5350"/>
              </a:moveTo>
              <a:lnTo>
                <a:pt x="2080242" y="535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zh-CN" altLang="en-US" sz="700" kern="1200">
            <a:ln>
              <a:solidFill>
                <a:schemeClr val="tx1"/>
              </a:solidFill>
            </a:ln>
          </a:endParaRPr>
        </a:p>
      </dsp:txBody>
      <dsp:txXfrm>
        <a:off x="2449113" y="2904041"/>
        <a:ext cx="104012" cy="104012"/>
      </dsp:txXfrm>
    </dsp:sp>
    <dsp:sp modelId="{B9117846-AC51-4E7D-99F1-FE135686CCF7}">
      <dsp:nvSpPr>
        <dsp:cNvPr id="0" name=""/>
        <dsp:cNvSpPr/>
      </dsp:nvSpPr>
      <dsp:spPr>
        <a:xfrm>
          <a:off x="3164739" y="3618050"/>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altLang="zh-CN" sz="1100" kern="1200" dirty="0" err="1" smtClean="0"/>
            <a:t>oldWALs</a:t>
          </a:r>
          <a:endParaRPr lang="zh-CN" altLang="en-US" sz="1400" kern="1200" dirty="0"/>
        </a:p>
      </dsp:txBody>
      <dsp:txXfrm>
        <a:off x="3172876" y="3626187"/>
        <a:ext cx="539367" cy="261546"/>
      </dsp:txXfrm>
    </dsp:sp>
    <dsp:sp modelId="{7239B207-6DD0-410F-9F26-5500CCC8E21A}">
      <dsp:nvSpPr>
        <dsp:cNvPr id="0" name=""/>
        <dsp:cNvSpPr/>
      </dsp:nvSpPr>
      <dsp:spPr>
        <a:xfrm rot="563183">
          <a:off x="1828632" y="2257796"/>
          <a:ext cx="1324552" cy="10700"/>
        </a:xfrm>
        <a:custGeom>
          <a:avLst/>
          <a:gdLst/>
          <a:ahLst/>
          <a:cxnLst/>
          <a:rect l="0" t="0" r="0" b="0"/>
          <a:pathLst>
            <a:path>
              <a:moveTo>
                <a:pt x="0" y="5350"/>
              </a:moveTo>
              <a:lnTo>
                <a:pt x="132455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457794" y="2230032"/>
        <a:ext cx="66227" cy="66227"/>
      </dsp:txXfrm>
    </dsp:sp>
    <dsp:sp modelId="{F98BD9F4-6004-44EA-8A3E-58C11577C460}">
      <dsp:nvSpPr>
        <dsp:cNvPr id="0" name=""/>
        <dsp:cNvSpPr/>
      </dsp:nvSpPr>
      <dsp:spPr>
        <a:xfrm>
          <a:off x="3144317" y="2232248"/>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Data</a:t>
          </a:r>
          <a:endParaRPr lang="zh-CN" altLang="en-US" sz="1600" kern="1200" dirty="0"/>
        </a:p>
      </dsp:txBody>
      <dsp:txXfrm>
        <a:off x="3152454" y="2240385"/>
        <a:ext cx="539367" cy="261546"/>
      </dsp:txXfrm>
    </dsp:sp>
    <dsp:sp modelId="{A6380128-D471-46CB-AE1C-6385CF770746}">
      <dsp:nvSpPr>
        <dsp:cNvPr id="0" name=""/>
        <dsp:cNvSpPr/>
      </dsp:nvSpPr>
      <dsp:spPr>
        <a:xfrm rot="20595038">
          <a:off x="3688353" y="2286980"/>
          <a:ext cx="547062" cy="10700"/>
        </a:xfrm>
        <a:custGeom>
          <a:avLst/>
          <a:gdLst/>
          <a:ahLst/>
          <a:cxnLst/>
          <a:rect l="0" t="0" r="0" b="0"/>
          <a:pathLst>
            <a:path>
              <a:moveTo>
                <a:pt x="0" y="5350"/>
              </a:moveTo>
              <a:lnTo>
                <a:pt x="54706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948208" y="2278653"/>
        <a:ext cx="27353" cy="27353"/>
      </dsp:txXfrm>
    </dsp:sp>
    <dsp:sp modelId="{4D6BCB0A-7758-46D7-A8D9-612D15D55D49}">
      <dsp:nvSpPr>
        <dsp:cNvPr id="0" name=""/>
        <dsp:cNvSpPr/>
      </dsp:nvSpPr>
      <dsp:spPr>
        <a:xfrm>
          <a:off x="4223812" y="2074592"/>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hbase</a:t>
          </a:r>
          <a:endParaRPr lang="zh-CN" altLang="en-US" sz="1600" kern="1200" dirty="0"/>
        </a:p>
      </dsp:txBody>
      <dsp:txXfrm>
        <a:off x="4231949" y="2082729"/>
        <a:ext cx="539367" cy="261546"/>
      </dsp:txXfrm>
    </dsp:sp>
    <dsp:sp modelId="{BFDC04E9-46EF-4071-9C12-CB7343E22862}">
      <dsp:nvSpPr>
        <dsp:cNvPr id="0" name=""/>
        <dsp:cNvSpPr/>
      </dsp:nvSpPr>
      <dsp:spPr>
        <a:xfrm rot="19775913">
          <a:off x="4712828" y="1962944"/>
          <a:ext cx="969095" cy="10700"/>
        </a:xfrm>
        <a:custGeom>
          <a:avLst/>
          <a:gdLst/>
          <a:ahLst/>
          <a:cxnLst/>
          <a:rect l="0" t="0" r="0" b="0"/>
          <a:pathLst>
            <a:path>
              <a:moveTo>
                <a:pt x="0" y="5350"/>
              </a:moveTo>
              <a:lnTo>
                <a:pt x="969095"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73149" y="1944067"/>
        <a:ext cx="48454" cy="48454"/>
      </dsp:txXfrm>
    </dsp:sp>
    <dsp:sp modelId="{83EB7B35-1A0E-4EF2-A7E5-FE769BE2E4DA}">
      <dsp:nvSpPr>
        <dsp:cNvPr id="0" name=""/>
        <dsp:cNvSpPr/>
      </dsp:nvSpPr>
      <dsp:spPr>
        <a:xfrm>
          <a:off x="5615299" y="1584175"/>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acl</a:t>
          </a:r>
          <a:endParaRPr lang="zh-CN" altLang="en-US" sz="1600" kern="1200" dirty="0"/>
        </a:p>
      </dsp:txBody>
      <dsp:txXfrm>
        <a:off x="5623436" y="1592312"/>
        <a:ext cx="539367" cy="261546"/>
      </dsp:txXfrm>
    </dsp:sp>
    <dsp:sp modelId="{05CEF289-E550-470E-A7A0-530A77085DE8}">
      <dsp:nvSpPr>
        <dsp:cNvPr id="0" name=""/>
        <dsp:cNvSpPr/>
      </dsp:nvSpPr>
      <dsp:spPr>
        <a:xfrm rot="351032">
          <a:off x="4777265" y="2250975"/>
          <a:ext cx="840222" cy="10700"/>
        </a:xfrm>
        <a:custGeom>
          <a:avLst/>
          <a:gdLst/>
          <a:ahLst/>
          <a:cxnLst/>
          <a:rect l="0" t="0" r="0" b="0"/>
          <a:pathLst>
            <a:path>
              <a:moveTo>
                <a:pt x="0" y="5350"/>
              </a:moveTo>
              <a:lnTo>
                <a:pt x="84022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76370" y="2235320"/>
        <a:ext cx="42011" cy="42011"/>
      </dsp:txXfrm>
    </dsp:sp>
    <dsp:sp modelId="{1092C915-5B71-41BE-90A0-935BE1694484}">
      <dsp:nvSpPr>
        <dsp:cNvPr id="0" name=""/>
        <dsp:cNvSpPr/>
      </dsp:nvSpPr>
      <dsp:spPr>
        <a:xfrm>
          <a:off x="5615299" y="2160239"/>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meta</a:t>
          </a:r>
          <a:endParaRPr lang="zh-CN" altLang="en-US" sz="2000" kern="1200" dirty="0"/>
        </a:p>
      </dsp:txBody>
      <dsp:txXfrm>
        <a:off x="5623436" y="2168376"/>
        <a:ext cx="539367" cy="261546"/>
      </dsp:txXfrm>
    </dsp:sp>
    <dsp:sp modelId="{B826EB43-3799-452A-A0BA-5607443C0EC5}">
      <dsp:nvSpPr>
        <dsp:cNvPr id="0" name=""/>
        <dsp:cNvSpPr/>
      </dsp:nvSpPr>
      <dsp:spPr>
        <a:xfrm rot="1906364">
          <a:off x="4705785" y="2467000"/>
          <a:ext cx="983182" cy="10700"/>
        </a:xfrm>
        <a:custGeom>
          <a:avLst/>
          <a:gdLst/>
          <a:ahLst/>
          <a:cxnLst/>
          <a:rect l="0" t="0" r="0" b="0"/>
          <a:pathLst>
            <a:path>
              <a:moveTo>
                <a:pt x="0" y="5350"/>
              </a:moveTo>
              <a:lnTo>
                <a:pt x="98318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72796" y="2447771"/>
        <a:ext cx="49159" cy="49159"/>
      </dsp:txXfrm>
    </dsp:sp>
    <dsp:sp modelId="{A65462FD-6198-4E3F-9EB8-07B145F68E44}">
      <dsp:nvSpPr>
        <dsp:cNvPr id="0" name=""/>
        <dsp:cNvSpPr/>
      </dsp:nvSpPr>
      <dsp:spPr>
        <a:xfrm>
          <a:off x="5615299" y="2592288"/>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CN" sz="1200" kern="1200" dirty="0" smtClean="0"/>
            <a:t>namespace</a:t>
          </a:r>
          <a:endParaRPr lang="zh-CN" altLang="en-US" sz="1400" kern="1200" dirty="0"/>
        </a:p>
      </dsp:txBody>
      <dsp:txXfrm>
        <a:off x="5623436" y="2600425"/>
        <a:ext cx="539367" cy="261546"/>
      </dsp:txXfrm>
    </dsp:sp>
    <dsp:sp modelId="{C89156BA-45EF-468B-A884-02703BE1B0FA}">
      <dsp:nvSpPr>
        <dsp:cNvPr id="0" name=""/>
        <dsp:cNvSpPr/>
      </dsp:nvSpPr>
      <dsp:spPr>
        <a:xfrm rot="3135424">
          <a:off x="3523354" y="2725848"/>
          <a:ext cx="910612" cy="10700"/>
        </a:xfrm>
        <a:custGeom>
          <a:avLst/>
          <a:gdLst/>
          <a:ahLst/>
          <a:cxnLst/>
          <a:rect l="0" t="0" r="0" b="0"/>
          <a:pathLst>
            <a:path>
              <a:moveTo>
                <a:pt x="0" y="5350"/>
              </a:moveTo>
              <a:lnTo>
                <a:pt x="91061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955895" y="2708433"/>
        <a:ext cx="45530" cy="45530"/>
      </dsp:txXfrm>
    </dsp:sp>
    <dsp:sp modelId="{7CB71D35-20FB-468A-BAA4-5CEC3FC583BF}">
      <dsp:nvSpPr>
        <dsp:cNvPr id="0" name=""/>
        <dsp:cNvSpPr/>
      </dsp:nvSpPr>
      <dsp:spPr>
        <a:xfrm>
          <a:off x="4257362" y="2952328"/>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t>default</a:t>
          </a:r>
          <a:endParaRPr lang="zh-CN" altLang="en-US" sz="1400" kern="1200" dirty="0"/>
        </a:p>
      </dsp:txBody>
      <dsp:txXfrm>
        <a:off x="4265499" y="2960465"/>
        <a:ext cx="539367" cy="261546"/>
      </dsp:txXfrm>
    </dsp:sp>
    <dsp:sp modelId="{29D2DE11-A88C-4F4E-9501-553C4378A39E}">
      <dsp:nvSpPr>
        <dsp:cNvPr id="0" name=""/>
        <dsp:cNvSpPr/>
      </dsp:nvSpPr>
      <dsp:spPr>
        <a:xfrm rot="904192">
          <a:off x="4798717" y="3193900"/>
          <a:ext cx="830869" cy="10700"/>
        </a:xfrm>
        <a:custGeom>
          <a:avLst/>
          <a:gdLst/>
          <a:ahLst/>
          <a:cxnLst/>
          <a:rect l="0" t="0" r="0" b="0"/>
          <a:pathLst>
            <a:path>
              <a:moveTo>
                <a:pt x="0" y="5350"/>
              </a:moveTo>
              <a:lnTo>
                <a:pt x="830869"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93379" y="3178478"/>
        <a:ext cx="41543" cy="41543"/>
      </dsp:txXfrm>
    </dsp:sp>
    <dsp:sp modelId="{81FD66C9-2E49-4FB1-A678-2763A2EC946F}">
      <dsp:nvSpPr>
        <dsp:cNvPr id="0" name=""/>
        <dsp:cNvSpPr/>
      </dsp:nvSpPr>
      <dsp:spPr>
        <a:xfrm>
          <a:off x="5615299" y="3168351"/>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err="1" smtClean="0"/>
            <a:t>tablename</a:t>
          </a:r>
          <a:endParaRPr lang="zh-CN" altLang="en-US" sz="1600" kern="1200" dirty="0"/>
        </a:p>
      </dsp:txBody>
      <dsp:txXfrm>
        <a:off x="5623436" y="3176488"/>
        <a:ext cx="539367" cy="261546"/>
      </dsp:txXfrm>
    </dsp:sp>
    <dsp:sp modelId="{43085299-E20C-4D51-9499-58D6F770A5C9}">
      <dsp:nvSpPr>
        <dsp:cNvPr id="0" name=""/>
        <dsp:cNvSpPr/>
      </dsp:nvSpPr>
      <dsp:spPr>
        <a:xfrm>
          <a:off x="6170940" y="3301911"/>
          <a:ext cx="956526" cy="10700"/>
        </a:xfrm>
        <a:custGeom>
          <a:avLst/>
          <a:gdLst/>
          <a:ahLst/>
          <a:cxnLst/>
          <a:rect l="0" t="0" r="0" b="0"/>
          <a:pathLst>
            <a:path>
              <a:moveTo>
                <a:pt x="0" y="5350"/>
              </a:moveTo>
              <a:lnTo>
                <a:pt x="956526"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6625290" y="3283349"/>
        <a:ext cx="47826" cy="47826"/>
      </dsp:txXfrm>
    </dsp:sp>
    <dsp:sp modelId="{9C42533E-AAB0-4060-8777-3BBD134C2556}">
      <dsp:nvSpPr>
        <dsp:cNvPr id="0" name=""/>
        <dsp:cNvSpPr/>
      </dsp:nvSpPr>
      <dsp:spPr>
        <a:xfrm>
          <a:off x="7127466" y="3168351"/>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smtClean="0"/>
            <a:t>Region</a:t>
          </a:r>
          <a:endParaRPr lang="zh-CN" altLang="en-US" sz="1600" kern="1200" dirty="0"/>
        </a:p>
      </dsp:txBody>
      <dsp:txXfrm>
        <a:off x="7135603" y="3176488"/>
        <a:ext cx="539367" cy="261546"/>
      </dsp:txXfrm>
    </dsp:sp>
    <dsp:sp modelId="{F1BE749B-9BFA-4D2D-8FA9-49C9C417CE6D}">
      <dsp:nvSpPr>
        <dsp:cNvPr id="0" name=""/>
        <dsp:cNvSpPr/>
      </dsp:nvSpPr>
      <dsp:spPr>
        <a:xfrm>
          <a:off x="7683108" y="3301911"/>
          <a:ext cx="766552" cy="10700"/>
        </a:xfrm>
        <a:custGeom>
          <a:avLst/>
          <a:gdLst/>
          <a:ahLst/>
          <a:cxnLst/>
          <a:rect l="0" t="0" r="0" b="0"/>
          <a:pathLst>
            <a:path>
              <a:moveTo>
                <a:pt x="0" y="5350"/>
              </a:moveTo>
              <a:lnTo>
                <a:pt x="766552"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8047220" y="3288098"/>
        <a:ext cx="38327" cy="38327"/>
      </dsp:txXfrm>
    </dsp:sp>
    <dsp:sp modelId="{9376C1D8-2E6C-4C78-9C48-740530AFD83A}">
      <dsp:nvSpPr>
        <dsp:cNvPr id="0" name=""/>
        <dsp:cNvSpPr/>
      </dsp:nvSpPr>
      <dsp:spPr>
        <a:xfrm>
          <a:off x="8449660" y="3168351"/>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smtClean="0"/>
            <a:t>CF</a:t>
          </a:r>
          <a:endParaRPr lang="zh-CN" altLang="en-US" sz="1600" kern="1200" dirty="0"/>
        </a:p>
      </dsp:txBody>
      <dsp:txXfrm>
        <a:off x="8457797" y="3176488"/>
        <a:ext cx="539367" cy="261546"/>
      </dsp:txXfrm>
    </dsp:sp>
    <dsp:sp modelId="{FEC9E2CC-223E-474F-9325-10DD7060D0DC}">
      <dsp:nvSpPr>
        <dsp:cNvPr id="0" name=""/>
        <dsp:cNvSpPr/>
      </dsp:nvSpPr>
      <dsp:spPr>
        <a:xfrm>
          <a:off x="9005301" y="3301911"/>
          <a:ext cx="798703" cy="10700"/>
        </a:xfrm>
        <a:custGeom>
          <a:avLst/>
          <a:gdLst/>
          <a:ahLst/>
          <a:cxnLst/>
          <a:rect l="0" t="0" r="0" b="0"/>
          <a:pathLst>
            <a:path>
              <a:moveTo>
                <a:pt x="0" y="5350"/>
              </a:moveTo>
              <a:lnTo>
                <a:pt x="798703" y="5350"/>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9384686" y="3287294"/>
        <a:ext cx="39935" cy="39935"/>
      </dsp:txXfrm>
    </dsp:sp>
    <dsp:sp modelId="{9E1050F8-13D9-439F-8853-2434B69B5D86}">
      <dsp:nvSpPr>
        <dsp:cNvPr id="0" name=""/>
        <dsp:cNvSpPr/>
      </dsp:nvSpPr>
      <dsp:spPr>
        <a:xfrm>
          <a:off x="9804005" y="3168351"/>
          <a:ext cx="555641" cy="2778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CN" sz="1600" kern="1200" dirty="0" err="1" smtClean="0"/>
            <a:t>Hfile</a:t>
          </a:r>
          <a:endParaRPr lang="zh-CN" altLang="en-US" sz="1600" kern="1200" dirty="0"/>
        </a:p>
      </dsp:txBody>
      <dsp:txXfrm>
        <a:off x="9812142" y="3176488"/>
        <a:ext cx="539367" cy="2615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2017-10-23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作为起始</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17</a:t>
            </a:fld>
            <a:endParaRPr lang="zh-CN" altLang="en-US"/>
          </a:p>
        </p:txBody>
      </p:sp>
    </p:spTree>
    <p:extLst>
      <p:ext uri="{BB962C8B-B14F-4D97-AF65-F5344CB8AC3E}">
        <p14:creationId xmlns:p14="http://schemas.microsoft.com/office/powerpoint/2010/main" val="68402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p14="http://schemas.microsoft.com/office/powerpoint/2010/main" val="996845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p14="http://schemas.microsoft.com/office/powerpoint/2010/main" val="367735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22</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1.</a:t>
            </a:r>
            <a:r>
              <a:rPr lang="zh-CN" altLang="en-US" baseline="0" dirty="0" smtClean="0"/>
              <a:t>布隆过滤器（</a:t>
            </a:r>
            <a:r>
              <a:rPr lang="en-US" altLang="zh-CN" baseline="0" dirty="0" err="1" smtClean="0"/>
              <a:t>storeFile</a:t>
            </a:r>
            <a:r>
              <a:rPr lang="zh-CN" altLang="en-US" baseline="0" dirty="0" smtClean="0"/>
              <a:t>中过滤规则：</a:t>
            </a:r>
            <a:r>
              <a:rPr lang="en-US" altLang="zh-CN" baseline="0" dirty="0" smtClean="0"/>
              <a:t>row</a:t>
            </a:r>
            <a:r>
              <a:rPr lang="zh-CN" altLang="en-US" baseline="0" dirty="0" smtClean="0"/>
              <a:t>；</a:t>
            </a:r>
            <a:r>
              <a:rPr lang="en-US" altLang="zh-CN" baseline="0" dirty="0" smtClean="0"/>
              <a:t>row column</a:t>
            </a:r>
            <a:r>
              <a:rPr lang="zh-CN" altLang="en-US" baseline="0" dirty="0" smtClean="0"/>
              <a:t>）</a:t>
            </a:r>
            <a:endParaRPr lang="en-US" altLang="zh-CN" baseline="0" dirty="0" smtClean="0"/>
          </a:p>
          <a:p>
            <a:r>
              <a:rPr lang="zh-CN" altLang="en-US" baseline="0" dirty="0" smtClean="0"/>
              <a:t>   </a:t>
            </a:r>
            <a:r>
              <a:rPr lang="en-US" altLang="zh-CN" baseline="0" dirty="0" smtClean="0"/>
              <a:t>VERSIONS</a:t>
            </a:r>
            <a:r>
              <a:rPr lang="zh-CN" altLang="en-US" baseline="0" dirty="0" smtClean="0"/>
              <a:t>（版本个数）</a:t>
            </a:r>
            <a:endParaRPr lang="en-US" altLang="zh-CN" baseline="0" dirty="0" smtClean="0"/>
          </a:p>
          <a:p>
            <a:r>
              <a:rPr lang="zh-CN" altLang="en-US" baseline="0" dirty="0" smtClean="0"/>
              <a:t>   </a:t>
            </a:r>
            <a:r>
              <a:rPr lang="en-US" altLang="zh-CN" baseline="0" dirty="0" smtClean="0"/>
              <a:t>IN_MEMORY</a:t>
            </a:r>
            <a:r>
              <a:rPr lang="zh-CN" altLang="en-US" baseline="0" dirty="0" smtClean="0"/>
              <a:t>（缓存级别：</a:t>
            </a:r>
            <a:r>
              <a:rPr lang="en-US" altLang="zh-CN" baseline="0" dirty="0" smtClean="0"/>
              <a:t>single</a:t>
            </a:r>
            <a:r>
              <a:rPr lang="zh-CN" altLang="en-US" baseline="0" dirty="0" smtClean="0"/>
              <a:t>；</a:t>
            </a:r>
            <a:r>
              <a:rPr lang="en-US" altLang="zh-CN" baseline="0" dirty="0" smtClean="0"/>
              <a:t>multi</a:t>
            </a:r>
            <a:r>
              <a:rPr lang="zh-CN" altLang="en-US" baseline="0" dirty="0" smtClean="0"/>
              <a:t>；</a:t>
            </a:r>
            <a:r>
              <a:rPr lang="en-US" altLang="zh-CN" baseline="0" dirty="0" err="1" smtClean="0"/>
              <a:t>inmemory</a:t>
            </a:r>
            <a:r>
              <a:rPr lang="zh-CN" altLang="en-US" baseline="0" dirty="0" smtClean="0"/>
              <a:t>）</a:t>
            </a:r>
            <a:endParaRPr lang="en-US" altLang="zh-CN" baseline="0" dirty="0" smtClean="0"/>
          </a:p>
          <a:p>
            <a:r>
              <a:rPr lang="zh-CN" altLang="en-US" baseline="0" dirty="0" smtClean="0"/>
              <a:t>   </a:t>
            </a:r>
            <a:r>
              <a:rPr lang="en-US" altLang="zh-CN" baseline="0" dirty="0" smtClean="0"/>
              <a:t>KEEP_DELETED_CELLS</a:t>
            </a:r>
            <a:r>
              <a:rPr lang="zh-CN" altLang="en-US" baseline="0" dirty="0" smtClean="0"/>
              <a:t>（基于时间删除后可见）</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COMPRESSION</a:t>
            </a:r>
            <a:r>
              <a:rPr lang="zh-CN" altLang="en-US" baseline="0" dirty="0" smtClean="0"/>
              <a:t>（是否解压缩）</a:t>
            </a:r>
            <a:endParaRPr lang="en-US" altLang="zh-CN" baseline="0" dirty="0" smtClean="0"/>
          </a:p>
          <a:p>
            <a:r>
              <a:rPr lang="zh-CN" altLang="en-US" baseline="0" dirty="0" smtClean="0"/>
              <a:t>   </a:t>
            </a:r>
            <a:r>
              <a:rPr lang="en-US" altLang="zh-CN" baseline="0" dirty="0" smtClean="0"/>
              <a:t>DATA_BLOCK_ENCODING</a:t>
            </a:r>
            <a:r>
              <a:rPr lang="zh-CN" altLang="en-US" baseline="0" dirty="0" smtClean="0"/>
              <a:t>（是否编解码），</a:t>
            </a:r>
            <a:r>
              <a:rPr lang="en-US" altLang="zh-CN" baseline="0" dirty="0" smtClean="0"/>
              <a:t>TTL</a:t>
            </a:r>
            <a:r>
              <a:rPr lang="zh-CN" altLang="en-US" baseline="0" dirty="0" smtClean="0"/>
              <a:t>（生命周期），</a:t>
            </a:r>
            <a:r>
              <a:rPr lang="en-US" altLang="zh-CN" sz="1200" b="0" i="0" kern="1200" dirty="0" smtClean="0">
                <a:solidFill>
                  <a:schemeClr val="tx1"/>
                </a:solidFill>
                <a:effectLst/>
                <a:latin typeface="+mn-lt"/>
                <a:ea typeface="+mn-ea"/>
                <a:cs typeface="+mn-cs"/>
              </a:rPr>
              <a:t>MIN_VERSIONS=&gt; '0'</a:t>
            </a:r>
            <a:r>
              <a:rPr lang="zh-CN" altLang="en-US" sz="1200" b="0" i="0" kern="1200" dirty="0" smtClean="0">
                <a:solidFill>
                  <a:schemeClr val="tx1"/>
                </a:solidFill>
                <a:effectLst/>
                <a:latin typeface="+mn-lt"/>
                <a:ea typeface="+mn-ea"/>
                <a:cs typeface="+mn-cs"/>
              </a:rPr>
              <a:t>：最小版本数</a:t>
            </a:r>
          </a:p>
          <a:p>
            <a:r>
              <a:rPr lang="zh-CN" altLang="en-US" sz="1200" b="0" i="0" kern="120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TTL=&gt; ‘FOREVER’</a:t>
            </a:r>
            <a:r>
              <a:rPr lang="zh-CN" altLang="en-US" sz="1200" b="0" i="0" kern="1200" dirty="0" smtClean="0">
                <a:solidFill>
                  <a:schemeClr val="tx1"/>
                </a:solidFill>
                <a:effectLst/>
                <a:latin typeface="+mn-lt"/>
                <a:ea typeface="+mn-ea"/>
                <a:cs typeface="+mn-cs"/>
              </a:rPr>
              <a:t>：版本存活时间，假设</a:t>
            </a:r>
            <a:r>
              <a:rPr lang="en-US" altLang="zh-CN" sz="1200" b="0" i="0" kern="1200" dirty="0" smtClean="0">
                <a:solidFill>
                  <a:schemeClr val="tx1"/>
                </a:solidFill>
                <a:effectLst/>
                <a:latin typeface="+mn-lt"/>
                <a:ea typeface="+mn-ea"/>
                <a:cs typeface="+mn-cs"/>
              </a:rPr>
              <a:t>versions=10,mini_version=4</a:t>
            </a:r>
            <a:r>
              <a:rPr lang="zh-CN" altLang="en-US" sz="1200" b="0" i="0" kern="1200" dirty="0" smtClean="0">
                <a:solidFill>
                  <a:schemeClr val="tx1"/>
                </a:solidFill>
                <a:effectLst/>
                <a:latin typeface="+mn-lt"/>
                <a:ea typeface="+mn-ea"/>
                <a:cs typeface="+mn-cs"/>
              </a:rPr>
              <a:t>，到达</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时间后，</a:t>
            </a:r>
            <a:r>
              <a:rPr lang="en-US" altLang="zh-CN" sz="1200" b="0" i="0" kern="1200" dirty="0" smtClean="0">
                <a:solidFill>
                  <a:schemeClr val="tx1"/>
                </a:solidFill>
                <a:effectLst/>
                <a:latin typeface="+mn-lt"/>
                <a:ea typeface="+mn-ea"/>
                <a:cs typeface="+mn-cs"/>
              </a:rPr>
              <a:t>version-</a:t>
            </a:r>
            <a:r>
              <a:rPr lang="en-US" altLang="zh-CN" sz="1200" b="0" i="0" kern="1200" dirty="0" err="1" smtClean="0">
                <a:solidFill>
                  <a:schemeClr val="tx1"/>
                </a:solidFill>
                <a:effectLst/>
                <a:latin typeface="+mn-lt"/>
                <a:ea typeface="+mn-ea"/>
                <a:cs typeface="+mn-cs"/>
              </a:rPr>
              <a:t>mini_version</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，最老的</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个版本的值会被清空</a:t>
            </a:r>
          </a:p>
          <a:p>
            <a:r>
              <a:rPr lang="en-US" altLang="zh-CN" baseline="0" dirty="0" smtClean="0"/>
              <a:t>   BLOCKCACHE</a:t>
            </a:r>
            <a:r>
              <a:rPr lang="zh-CN" altLang="en-US" baseline="0" dirty="0" smtClean="0"/>
              <a:t>（是否开启缓存）</a:t>
            </a:r>
            <a:endParaRPr lang="en-US" altLang="zh-CN" baseline="0" dirty="0" smtClean="0"/>
          </a:p>
          <a:p>
            <a:r>
              <a:rPr lang="zh-CN" altLang="en-US" baseline="0" dirty="0" smtClean="0"/>
              <a:t>   </a:t>
            </a:r>
            <a:r>
              <a:rPr lang="en-US" altLang="zh-CN" baseline="0" dirty="0" smtClean="0"/>
              <a:t>BLOCKSIZE</a:t>
            </a:r>
            <a:r>
              <a:rPr lang="zh-CN" altLang="en-US" baseline="0" dirty="0" smtClean="0"/>
              <a:t>（块大小，默认</a:t>
            </a:r>
            <a:r>
              <a:rPr lang="en-US" altLang="zh-CN" baseline="0" dirty="0" smtClean="0"/>
              <a:t>64M</a:t>
            </a:r>
            <a:r>
              <a:rPr lang="zh-CN" altLang="en-US" baseline="0" dirty="0" smtClean="0"/>
              <a:t>，</a:t>
            </a:r>
            <a:r>
              <a:rPr lang="en-US" altLang="zh-CN" baseline="0" dirty="0" smtClean="0"/>
              <a:t>65536k</a:t>
            </a:r>
            <a:r>
              <a:rPr lang="zh-CN" altLang="en-US" baseline="0" dirty="0" smtClean="0"/>
              <a:t>，</a:t>
            </a:r>
            <a:r>
              <a:rPr lang="en-US" altLang="zh-CN" baseline="0" dirty="0" smtClean="0"/>
              <a:t>get</a:t>
            </a:r>
            <a:r>
              <a:rPr lang="zh-CN" altLang="en-US" baseline="0" dirty="0" smtClean="0"/>
              <a:t>小，</a:t>
            </a:r>
            <a:r>
              <a:rPr lang="en-US" altLang="zh-CN" baseline="0" dirty="0" smtClean="0"/>
              <a:t>scan</a:t>
            </a:r>
            <a:r>
              <a:rPr lang="zh-CN" altLang="en-US" baseline="0" dirty="0" smtClean="0"/>
              <a:t>大，调整后测试）</a:t>
            </a:r>
            <a:endParaRPr lang="en-US" altLang="zh-CN" baseline="0" dirty="0" smtClean="0"/>
          </a:p>
          <a:p>
            <a:r>
              <a:rPr lang="en-US" altLang="zh-CN" baseline="0" dirty="0" smtClean="0"/>
              <a:t>   REPLICATION_SCOPE</a:t>
            </a:r>
            <a:r>
              <a:rPr lang="zh-CN" altLang="en-US" baseline="0" dirty="0" smtClean="0"/>
              <a:t>（主从节点间备份）</a:t>
            </a:r>
            <a:endParaRPr lang="en-US" altLang="zh-CN" baseline="0" dirty="0" smtClean="0"/>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23</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24</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25</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26</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27</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2.Catalog CF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3..Hbck</a:t>
            </a:r>
            <a:r>
              <a:rPr lang="zh-CN" altLang="en-US" sz="1200" b="0" i="0" kern="1200" dirty="0" smtClean="0">
                <a:solidFill>
                  <a:schemeClr val="tx1"/>
                </a:solidFill>
                <a:effectLst/>
                <a:latin typeface="+mn-lt"/>
                <a:ea typeface="+mn-ea"/>
                <a:cs typeface="+mn-cs"/>
              </a:rPr>
              <a:t>工具。</a:t>
            </a:r>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2017-10-23</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a:stCxn id="20" idx="3"/>
            <a:endCxn id="22" idx="1"/>
          </p:cNvCxnSpPr>
          <p:nvPr/>
        </p:nvCxnSpPr>
        <p:spPr>
          <a:xfrm flipV="1">
            <a:off x="2569195" y="2672916"/>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1</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2</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2862322"/>
          </a:xfrm>
          <a:prstGeom prst="rect">
            <a:avLst/>
          </a:prstGeom>
          <a:noFill/>
        </p:spPr>
        <p:txBody>
          <a:bodyPr wrap="square" rtlCol="0">
            <a:spAutoFit/>
          </a:bodyPr>
          <a:lstStyle/>
          <a:p>
            <a:r>
              <a:rPr lang="zh-CN" altLang="en-US" dirty="0" smtClean="0"/>
              <a:t>　　　　　　　　如：假设有</a:t>
            </a:r>
            <a:r>
              <a:rPr lang="en-US" altLang="zh-CN" dirty="0" smtClean="0"/>
              <a:t>2</a:t>
            </a:r>
            <a:r>
              <a:rPr lang="zh-CN" altLang="en-US" dirty="0" smtClean="0"/>
              <a:t>个</a:t>
            </a:r>
            <a:r>
              <a:rPr lang="en-US" altLang="zh-CN" dirty="0" err="1" smtClean="0"/>
              <a:t>storfile</a:t>
            </a:r>
            <a:r>
              <a:rPr lang="zh-CN" altLang="en-US" dirty="0" smtClean="0"/>
              <a:t>文件</a:t>
            </a:r>
            <a:r>
              <a:rPr lang="en-US" altLang="zh-CN" dirty="0" smtClean="0"/>
              <a:t>sf1</a:t>
            </a:r>
            <a:r>
              <a:rPr lang="zh-CN" altLang="en-US" dirty="0" smtClean="0"/>
              <a:t>和</a:t>
            </a:r>
            <a:r>
              <a:rPr lang="en-US" altLang="zh-CN" dirty="0" smtClean="0"/>
              <a:t>sf2</a:t>
            </a:r>
            <a:r>
              <a:rPr lang="zh-CN" altLang="en-US" dirty="0" smtClean="0"/>
              <a:t>，</a:t>
            </a:r>
          </a:p>
          <a:p>
            <a:r>
              <a:rPr lang="zh-CN" altLang="en-US" dirty="0" smtClean="0"/>
              <a:t>　　　　　　　　</a:t>
            </a:r>
            <a:r>
              <a:rPr lang="en-US" altLang="zh-CN" dirty="0" smtClean="0"/>
              <a:t>sf1</a:t>
            </a:r>
            <a:r>
              <a:rPr lang="zh-CN" altLang="en-US" dirty="0" smtClean="0"/>
              <a:t>包含</a:t>
            </a:r>
            <a:r>
              <a:rPr lang="en-US" altLang="zh-CN" dirty="0" smtClean="0"/>
              <a:t>kv1</a:t>
            </a:r>
            <a:r>
              <a:rPr lang="zh-CN" altLang="en-US" dirty="0" smtClean="0"/>
              <a:t>（</a:t>
            </a:r>
            <a:r>
              <a:rPr lang="en-US" altLang="zh-CN" dirty="0" smtClean="0"/>
              <a:t>r1  cf:q1  v</a:t>
            </a:r>
            <a:r>
              <a:rPr lang="zh-CN" altLang="en-US" dirty="0" smtClean="0"/>
              <a:t>） 、</a:t>
            </a:r>
            <a:r>
              <a:rPr lang="en-US" altLang="zh-CN" dirty="0" smtClean="0"/>
              <a:t>kv2</a:t>
            </a:r>
            <a:r>
              <a:rPr lang="zh-CN" altLang="en-US" dirty="0" smtClean="0"/>
              <a:t>（</a:t>
            </a:r>
            <a:r>
              <a:rPr lang="en-US" altLang="zh-CN" dirty="0" smtClean="0"/>
              <a:t>r2  cf:q1  v</a:t>
            </a:r>
            <a:r>
              <a:rPr lang="zh-CN" altLang="en-US" dirty="0" smtClean="0"/>
              <a:t>）</a:t>
            </a:r>
          </a:p>
          <a:p>
            <a:r>
              <a:rPr lang="zh-CN" altLang="en-US" dirty="0" smtClean="0"/>
              <a:t>　　　　　　　　</a:t>
            </a:r>
            <a:r>
              <a:rPr lang="en-US" altLang="zh-CN" dirty="0" smtClean="0"/>
              <a:t>sf2</a:t>
            </a:r>
            <a:r>
              <a:rPr lang="zh-CN" altLang="en-US" dirty="0" smtClean="0"/>
              <a:t>包含</a:t>
            </a:r>
            <a:r>
              <a:rPr lang="en-US" altLang="zh-CN" dirty="0" smtClean="0"/>
              <a:t>kv3</a:t>
            </a:r>
            <a:r>
              <a:rPr lang="zh-CN" altLang="en-US" dirty="0" smtClean="0"/>
              <a:t>（</a:t>
            </a:r>
            <a:r>
              <a:rPr lang="en-US" altLang="zh-CN" dirty="0" smtClean="0"/>
              <a:t>r3  cf:q2  v</a:t>
            </a:r>
            <a:r>
              <a:rPr lang="zh-CN" altLang="en-US" dirty="0" smtClean="0"/>
              <a:t>） 、</a:t>
            </a:r>
            <a:r>
              <a:rPr lang="en-US" altLang="zh-CN" dirty="0" smtClean="0"/>
              <a:t>kv4</a:t>
            </a:r>
            <a:r>
              <a:rPr lang="zh-CN" altLang="en-US" dirty="0" smtClean="0"/>
              <a:t>（</a:t>
            </a:r>
            <a:r>
              <a:rPr lang="en-US" altLang="zh-CN" dirty="0" smtClean="0"/>
              <a:t>r4  cf:q2  v</a:t>
            </a:r>
            <a:r>
              <a:rPr lang="zh-CN" altLang="en-US" dirty="0" smtClean="0"/>
              <a:t>）</a:t>
            </a:r>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的类型。</a:t>
            </a:r>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返回客户端，成功。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 </a:t>
            </a:r>
            <a:r>
              <a:rPr lang="en-US" altLang="zh-CN" dirty="0" err="1" smtClean="0"/>
              <a:t>Memstore</a:t>
            </a:r>
            <a:r>
              <a:rPr lang="zh-CN" altLang="en-US" dirty="0" smtClean="0"/>
              <a:t> </a:t>
            </a:r>
            <a:r>
              <a:rPr lang="en-US" altLang="zh-CN" dirty="0" smtClean="0"/>
              <a:t>Flush</a:t>
            </a:r>
            <a:r>
              <a:rPr lang="zh-CN" altLang="en-US" dirty="0" smtClean="0"/>
              <a:t>条件：以下三种情况可以触发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zh-CN" altLang="en-US" dirty="0" smtClean="0"/>
              <a:t>直到总体的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的数量。</a:t>
            </a:r>
            <a:endParaRPr lang="en-US" altLang="zh-CN" dirty="0" smtClean="0"/>
          </a:p>
          <a:p>
            <a:r>
              <a:rPr lang="zh-CN" altLang="en-US" dirty="0" smtClean="0"/>
              <a:t>          默认大小是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10513199" cy="1477328"/>
          </a:xfrm>
          <a:prstGeom prst="rect">
            <a:avLst/>
          </a:prstGeom>
          <a:noFill/>
        </p:spPr>
        <p:txBody>
          <a:bodyPr wrap="none" rtlCol="0">
            <a:spAutoFit/>
          </a:bodyPr>
          <a:lstStyle/>
          <a:p>
            <a:r>
              <a:rPr lang="en-US" altLang="zh-CN" dirty="0" smtClean="0"/>
              <a:t>Compaction</a:t>
            </a:r>
            <a:r>
              <a:rPr lang="zh-CN" altLang="en-US" dirty="0" smtClean="0"/>
              <a:t>：</a:t>
            </a:r>
            <a:r>
              <a:rPr lang="en-US" altLang="zh-CN" dirty="0" err="1" smtClean="0"/>
              <a:t>Memstore</a:t>
            </a:r>
            <a:r>
              <a:rPr lang="en-US" altLang="zh-CN" dirty="0" smtClean="0"/>
              <a:t> Flush</a:t>
            </a:r>
            <a:r>
              <a:rPr lang="zh-CN" altLang="en-US" dirty="0" smtClean="0"/>
              <a:t>时，为了快速、简单，每个</a:t>
            </a:r>
            <a:r>
              <a:rPr lang="en-US" altLang="zh-CN" dirty="0" err="1" smtClean="0"/>
              <a:t>Memstore</a:t>
            </a:r>
            <a:r>
              <a:rPr lang="zh-CN" altLang="en-US" dirty="0" smtClean="0"/>
              <a:t>生成一个</a:t>
            </a:r>
            <a:r>
              <a:rPr lang="en-US" altLang="zh-CN" dirty="0" err="1" smtClean="0"/>
              <a:t>HFile</a:t>
            </a:r>
            <a:r>
              <a:rPr lang="zh-CN" altLang="en-US" dirty="0" smtClean="0"/>
              <a:t>。这样就会产生大量的</a:t>
            </a:r>
            <a:endParaRPr lang="en-US" altLang="zh-CN" dirty="0" smtClean="0"/>
          </a:p>
          <a:p>
            <a:r>
              <a:rPr lang="en-US" altLang="zh-CN" dirty="0"/>
              <a:t> </a:t>
            </a:r>
            <a:r>
              <a:rPr lang="en-US" altLang="zh-CN" dirty="0" smtClean="0"/>
              <a:t>        </a:t>
            </a:r>
            <a:r>
              <a:rPr lang="zh-CN" altLang="en-US" dirty="0" smtClean="0"/>
              <a:t>小</a:t>
            </a:r>
            <a:r>
              <a:rPr lang="en-US" altLang="zh-CN" dirty="0" err="1" smtClean="0"/>
              <a:t>HFile</a:t>
            </a:r>
            <a:r>
              <a:rPr lang="en-US" altLang="zh-CN" dirty="0" smtClean="0"/>
              <a:t> </a:t>
            </a:r>
            <a:r>
              <a:rPr lang="zh-CN" altLang="en-US" dirty="0" smtClean="0"/>
              <a:t>文件，影响查询效率。因此需要执行</a:t>
            </a:r>
            <a:r>
              <a:rPr lang="en-US" altLang="zh-CN" dirty="0" smtClean="0"/>
              <a:t>Compaction</a:t>
            </a:r>
            <a:r>
              <a:rPr lang="zh-CN" altLang="en-US" dirty="0" smtClean="0"/>
              <a:t>操作。</a:t>
            </a:r>
            <a:endParaRPr lang="en-US" altLang="zh-CN" dirty="0"/>
          </a:p>
          <a:p>
            <a:endParaRPr lang="en-US" altLang="zh-CN" dirty="0" smtClean="0"/>
          </a:p>
          <a:p>
            <a:r>
              <a:rPr lang="en-US" altLang="zh-CN" dirty="0" err="1" smtClean="0"/>
              <a:t>HBase</a:t>
            </a:r>
            <a:r>
              <a:rPr lang="zh-CN" altLang="en-US" dirty="0" smtClean="0"/>
              <a:t>的数据合并有</a:t>
            </a:r>
            <a:r>
              <a:rPr lang="en-US" altLang="zh-CN" dirty="0" smtClean="0"/>
              <a:t>minor</a:t>
            </a:r>
            <a:r>
              <a:rPr lang="zh-CN" altLang="en-US" dirty="0" smtClean="0"/>
              <a:t>和</a:t>
            </a:r>
            <a:r>
              <a:rPr lang="en-US" altLang="zh-CN" dirty="0" smtClean="0"/>
              <a:t>major</a:t>
            </a:r>
            <a:r>
              <a:rPr lang="zh-CN" altLang="en-US" dirty="0" smtClean="0"/>
              <a:t>两种。</a:t>
            </a:r>
            <a:endParaRPr lang="en-US" altLang="zh-CN" dirty="0" smtClean="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794" y="2979612"/>
            <a:ext cx="5597492" cy="254713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659" y="2973115"/>
            <a:ext cx="4918932" cy="2553627"/>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1297965" cy="4524315"/>
          </a:xfrm>
          <a:prstGeom prst="rect">
            <a:avLst/>
          </a:prstGeom>
          <a:noFill/>
        </p:spPr>
        <p:txBody>
          <a:bodyPr wrap="none" rtlCol="0">
            <a:spAutoFit/>
          </a:bodyPr>
          <a:lstStyle/>
          <a:p>
            <a:r>
              <a:rPr lang="en-US" altLang="zh-CN" dirty="0"/>
              <a:t>Compaction Check</a:t>
            </a:r>
            <a:r>
              <a:rPr lang="zh-CN" altLang="en-US" dirty="0"/>
              <a:t>时机：</a:t>
            </a:r>
            <a:endParaRPr lang="en-US" altLang="zh-CN" dirty="0"/>
          </a:p>
          <a:p>
            <a:r>
              <a:rPr lang="en-US" altLang="zh-CN" dirty="0"/>
              <a:t>          1.Region</a:t>
            </a:r>
            <a:r>
              <a:rPr lang="zh-CN" altLang="en-US" dirty="0"/>
              <a:t>启动后；</a:t>
            </a:r>
            <a:endParaRPr lang="en-US" altLang="zh-CN" dirty="0"/>
          </a:p>
          <a:p>
            <a:r>
              <a:rPr lang="en-US" altLang="zh-CN" dirty="0"/>
              <a:t>          2.Memstore Flush</a:t>
            </a:r>
            <a:r>
              <a:rPr lang="zh-CN" altLang="en-US" dirty="0"/>
              <a:t>后；</a:t>
            </a:r>
            <a:endParaRPr lang="en-US" altLang="zh-CN" dirty="0"/>
          </a:p>
          <a:p>
            <a:r>
              <a:rPr lang="en-US" altLang="zh-CN" dirty="0"/>
              <a:t>          3.</a:t>
            </a:r>
            <a:r>
              <a:rPr lang="zh-CN" altLang="en-US" dirty="0"/>
              <a:t>用户调用</a:t>
            </a:r>
            <a:r>
              <a:rPr lang="en-US" altLang="zh-CN" dirty="0"/>
              <a:t>Compaction API</a:t>
            </a:r>
            <a:r>
              <a:rPr lang="zh-CN" altLang="en-US" dirty="0"/>
              <a:t>；</a:t>
            </a:r>
            <a:endParaRPr lang="en-US" altLang="zh-CN" dirty="0"/>
          </a:p>
          <a:p>
            <a:r>
              <a:rPr lang="en-US" altLang="zh-CN" dirty="0"/>
              <a:t>          4. </a:t>
            </a:r>
            <a:r>
              <a:rPr lang="en-US" altLang="zh-CN" dirty="0" err="1"/>
              <a:t>CompactionChecker</a:t>
            </a:r>
            <a:r>
              <a:rPr lang="zh-CN" altLang="en-US" dirty="0"/>
              <a:t>线程定期检查</a:t>
            </a:r>
            <a:r>
              <a:rPr lang="en-US" altLang="zh-CN" dirty="0"/>
              <a:t>.(</a:t>
            </a:r>
            <a:r>
              <a:rPr lang="en-US" altLang="zh-CN" dirty="0" err="1"/>
              <a:t>hbase.server.thread.wakefrequency</a:t>
            </a:r>
            <a:r>
              <a:rPr lang="en-US" altLang="zh-CN" dirty="0"/>
              <a:t>*</a:t>
            </a:r>
            <a:r>
              <a:rPr lang="en-US" altLang="zh-CN" dirty="0" err="1"/>
              <a:t>hbase.server.thread.wakefrequency</a:t>
            </a:r>
            <a:r>
              <a:rPr lang="en-US" altLang="zh-CN" dirty="0"/>
              <a:t>.</a:t>
            </a:r>
          </a:p>
          <a:p>
            <a:r>
              <a:rPr lang="en-US" altLang="zh-CN" dirty="0"/>
              <a:t>Multiplier = 10*1000s)</a:t>
            </a:r>
          </a:p>
          <a:p>
            <a:pPr marL="285750" indent="-285750">
              <a:buFont typeface="Wingdings" panose="05000000000000000000" pitchFamily="2" charset="2"/>
              <a:buChar char="l"/>
            </a:pPr>
            <a:r>
              <a:rPr lang="en-US" altLang="zh-CN" dirty="0"/>
              <a:t>Minor Compaction</a:t>
            </a:r>
            <a:r>
              <a:rPr lang="zh-CN" altLang="en-US" dirty="0"/>
              <a:t>：重写最后生成的文件到一个更大的文件中。</a:t>
            </a:r>
            <a:endParaRPr lang="en-US" altLang="zh-CN" dirty="0"/>
          </a:p>
          <a:p>
            <a:r>
              <a:rPr lang="en-US" altLang="zh-CN" dirty="0"/>
              <a:t>         </a:t>
            </a:r>
            <a:r>
              <a:rPr lang="zh-CN" altLang="en-US" dirty="0"/>
              <a:t>执行条件：若当前</a:t>
            </a:r>
            <a:r>
              <a:rPr lang="en-US" altLang="zh-CN" dirty="0"/>
              <a:t>file</a:t>
            </a:r>
            <a:r>
              <a:rPr lang="zh-CN" altLang="en-US" dirty="0"/>
              <a:t>的数量</a:t>
            </a:r>
            <a:r>
              <a:rPr lang="en-US" altLang="zh-CN" dirty="0"/>
              <a:t>-</a:t>
            </a:r>
            <a:r>
              <a:rPr lang="zh-CN" altLang="en-US" dirty="0"/>
              <a:t>正在</a:t>
            </a:r>
            <a:r>
              <a:rPr lang="en-US" altLang="zh-CN" dirty="0"/>
              <a:t>compaction</a:t>
            </a:r>
            <a:r>
              <a:rPr lang="zh-CN" altLang="en-US" dirty="0"/>
              <a:t> </a:t>
            </a:r>
            <a:r>
              <a:rPr lang="en-US" altLang="zh-CN" dirty="0"/>
              <a:t>file</a:t>
            </a:r>
            <a:r>
              <a:rPr lang="zh-CN" altLang="en-US" dirty="0"/>
              <a:t>的数量</a:t>
            </a:r>
            <a:r>
              <a:rPr lang="en-US" altLang="zh-CN" dirty="0"/>
              <a:t>&gt;</a:t>
            </a:r>
            <a:r>
              <a:rPr lang="en-US" altLang="zh-CN" dirty="0" err="1"/>
              <a:t>hbase.store.compaction.min</a:t>
            </a:r>
            <a:r>
              <a:rPr lang="en-US" altLang="zh-CN" dirty="0"/>
              <a:t>(</a:t>
            </a:r>
            <a:r>
              <a:rPr lang="zh-CN" altLang="en-US" dirty="0"/>
              <a:t>默认</a:t>
            </a:r>
            <a:r>
              <a:rPr lang="en-US" altLang="zh-CN" dirty="0"/>
              <a:t>6</a:t>
            </a:r>
            <a:r>
              <a:rPr lang="zh-CN" altLang="en-US" dirty="0"/>
              <a:t>）。</a:t>
            </a:r>
            <a:endParaRPr lang="en-US" altLang="zh-CN" dirty="0"/>
          </a:p>
          <a:p>
            <a:r>
              <a:rPr lang="en-US" altLang="zh-CN" dirty="0"/>
              <a:t>         </a:t>
            </a:r>
            <a:r>
              <a:rPr lang="zh-CN" altLang="en-US" dirty="0"/>
              <a:t>最多可合并</a:t>
            </a:r>
            <a:r>
              <a:rPr lang="en-US" altLang="zh-CN" dirty="0" err="1"/>
              <a:t>hbase.store.compaction.max</a:t>
            </a:r>
            <a:r>
              <a:rPr lang="zh-CN" altLang="en-US" dirty="0"/>
              <a:t>个文件。</a:t>
            </a:r>
            <a:endParaRPr lang="en-US" altLang="zh-CN" dirty="0"/>
          </a:p>
          <a:p>
            <a:pPr marL="285750" indent="-285750">
              <a:buFont typeface="Wingdings" panose="05000000000000000000" pitchFamily="2" charset="2"/>
              <a:buChar char="l"/>
            </a:pPr>
            <a:r>
              <a:rPr lang="en-US" altLang="zh-CN" dirty="0"/>
              <a:t>Major Compaction</a:t>
            </a:r>
            <a:r>
              <a:rPr lang="zh-CN" altLang="en-US" dirty="0"/>
              <a:t>：把</a:t>
            </a:r>
            <a:r>
              <a:rPr lang="en-US" altLang="zh-CN" dirty="0"/>
              <a:t>Region</a:t>
            </a:r>
            <a:r>
              <a:rPr lang="zh-CN" altLang="en-US" dirty="0"/>
              <a:t>下所有文件合并为一个文件。</a:t>
            </a:r>
            <a:endParaRPr lang="en-US" altLang="zh-CN" dirty="0"/>
          </a:p>
          <a:p>
            <a:r>
              <a:rPr lang="zh-CN" altLang="en-US" dirty="0"/>
              <a:t>         执行条件：现在</a:t>
            </a:r>
            <a:r>
              <a:rPr lang="en-US" altLang="zh-CN" dirty="0"/>
              <a:t>now - </a:t>
            </a:r>
            <a:r>
              <a:rPr lang="zh-CN" altLang="en-US" dirty="0"/>
              <a:t>上次</a:t>
            </a:r>
            <a:r>
              <a:rPr lang="en-US" altLang="zh-CN" dirty="0"/>
              <a:t>major</a:t>
            </a:r>
            <a:r>
              <a:rPr lang="zh-CN" altLang="en-US" dirty="0"/>
              <a:t>时间大于</a:t>
            </a:r>
            <a:r>
              <a:rPr lang="en-US" altLang="zh-CN" dirty="0" err="1"/>
              <a:t>hbase.hregion.majorcompaction</a:t>
            </a:r>
            <a:r>
              <a:rPr lang="zh-CN" altLang="en-US" dirty="0"/>
              <a:t>下次时间间隔  </a:t>
            </a:r>
            <a:r>
              <a:rPr lang="en-US" altLang="zh-CN" dirty="0"/>
              <a:t>=》 </a:t>
            </a:r>
          </a:p>
          <a:p>
            <a:r>
              <a:rPr lang="en-US" altLang="zh-CN" dirty="0"/>
              <a:t>         </a:t>
            </a:r>
            <a:r>
              <a:rPr lang="en-US" altLang="zh-CN" dirty="0" err="1"/>
              <a:t>hfile</a:t>
            </a:r>
            <a:r>
              <a:rPr lang="zh-CN" altLang="en-US" dirty="0"/>
              <a:t>个数大于</a:t>
            </a:r>
            <a:r>
              <a:rPr lang="en-US" altLang="zh-CN" dirty="0"/>
              <a:t>1 || </a:t>
            </a:r>
            <a:r>
              <a:rPr lang="zh-CN" altLang="en-US" dirty="0"/>
              <a:t>只有一个</a:t>
            </a:r>
            <a:r>
              <a:rPr lang="en-US" altLang="zh-CN" dirty="0" err="1"/>
              <a:t>hfile</a:t>
            </a:r>
            <a:r>
              <a:rPr lang="zh-CN" altLang="en-US" dirty="0"/>
              <a:t>（最早的</a:t>
            </a:r>
            <a:r>
              <a:rPr lang="en-US" altLang="zh-CN" dirty="0" err="1"/>
              <a:t>ts</a:t>
            </a:r>
            <a:r>
              <a:rPr lang="en-US" altLang="zh-CN" dirty="0"/>
              <a:t>&gt;</a:t>
            </a:r>
            <a:r>
              <a:rPr lang="en-US" altLang="zh-CN" dirty="0" err="1"/>
              <a:t>ttl</a:t>
            </a:r>
            <a:r>
              <a:rPr lang="zh-CN" altLang="en-US" dirty="0"/>
              <a:t>）整个文件</a:t>
            </a:r>
            <a:r>
              <a:rPr lang="zh-CN" altLang="en-US" dirty="0" smtClean="0"/>
              <a:t>过期</a:t>
            </a:r>
            <a:endParaRPr lang="en-US" altLang="zh-CN" dirty="0" smtClean="0"/>
          </a:p>
          <a:p>
            <a:endParaRPr lang="en-US" altLang="zh-CN" dirty="0"/>
          </a:p>
          <a:p>
            <a:r>
              <a:rPr lang="en-US" altLang="zh-CN" dirty="0" smtClean="0"/>
              <a:t>        major</a:t>
            </a:r>
            <a:r>
              <a:rPr lang="zh-CN" altLang="en-US" dirty="0" smtClean="0"/>
              <a:t>间隔时间计算：</a:t>
            </a:r>
            <a:r>
              <a:rPr lang="en-US" altLang="zh-CN" dirty="0" err="1"/>
              <a:t>hbase.hregion.majorcompaction</a:t>
            </a:r>
            <a:r>
              <a:rPr lang="zh-CN" altLang="en-US" dirty="0"/>
              <a:t>（默认</a:t>
            </a:r>
            <a:r>
              <a:rPr lang="en-US" altLang="zh-CN" dirty="0"/>
              <a:t>7</a:t>
            </a:r>
            <a:r>
              <a:rPr lang="zh-CN" altLang="en-US" dirty="0"/>
              <a:t>天）为</a:t>
            </a:r>
            <a:r>
              <a:rPr lang="en-US" altLang="zh-CN" dirty="0"/>
              <a:t>base</a:t>
            </a:r>
            <a:r>
              <a:rPr lang="zh-CN" altLang="en-US" dirty="0"/>
              <a:t>基准时间</a:t>
            </a:r>
            <a:r>
              <a:rPr lang="zh-CN" altLang="en-US" dirty="0" smtClean="0"/>
              <a:t>，</a:t>
            </a:r>
            <a:endParaRPr lang="en-US" altLang="zh-CN" dirty="0" smtClean="0"/>
          </a:p>
          <a:p>
            <a:r>
              <a:rPr lang="en-US" altLang="zh-CN" dirty="0"/>
              <a:t> </a:t>
            </a:r>
            <a:r>
              <a:rPr lang="en-US" altLang="zh-CN" dirty="0" smtClean="0"/>
              <a:t>      </a:t>
            </a:r>
            <a:r>
              <a:rPr lang="en-US" altLang="zh-CN" dirty="0" err="1" smtClean="0"/>
              <a:t>hbase.hregion.majorcompaction.jitter</a:t>
            </a:r>
            <a:r>
              <a:rPr lang="zh-CN" altLang="en-US" dirty="0"/>
              <a:t>（默认</a:t>
            </a:r>
            <a:r>
              <a:rPr lang="en-US" altLang="zh-CN" dirty="0"/>
              <a:t>5.0</a:t>
            </a:r>
            <a:r>
              <a:rPr lang="zh-CN" altLang="en-US" dirty="0"/>
              <a:t>）为</a:t>
            </a:r>
            <a:r>
              <a:rPr lang="en-US" altLang="zh-CN" dirty="0"/>
              <a:t>jitter</a:t>
            </a:r>
            <a:r>
              <a:rPr lang="zh-CN" altLang="en-US" dirty="0"/>
              <a:t>，公式</a:t>
            </a:r>
            <a:r>
              <a:rPr lang="en-US" altLang="zh-CN" dirty="0"/>
              <a:t>base +jitter - </a:t>
            </a:r>
            <a:r>
              <a:rPr lang="en-US" altLang="zh-CN" dirty="0" err="1"/>
              <a:t>Math.round</a:t>
            </a:r>
            <a:r>
              <a:rPr lang="en-US" altLang="zh-CN" dirty="0"/>
              <a:t>(2 * jitter * </a:t>
            </a:r>
            <a:r>
              <a:rPr lang="en-US" altLang="zh-CN" dirty="0" err="1"/>
              <a:t>randomNum</a:t>
            </a:r>
            <a:r>
              <a:rPr lang="en-US" altLang="zh-CN" dirty="0"/>
              <a:t>)</a:t>
            </a:r>
            <a:endParaRPr lang="en-US" altLang="zh-CN" dirty="0"/>
          </a:p>
          <a:p>
            <a:endParaRPr lang="en-US" altLang="zh-CN" dirty="0" smtClean="0"/>
          </a:p>
        </p:txBody>
      </p:sp>
    </p:spTree>
    <p:extLst>
      <p:ext uri="{BB962C8B-B14F-4D97-AF65-F5344CB8AC3E}">
        <p14:creationId xmlns:p14="http://schemas.microsoft.com/office/powerpoint/2010/main" val="4132385145"/>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192931" y="1206092"/>
            <a:ext cx="11929819" cy="5632311"/>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a:t>
            </a:r>
            <a:r>
              <a:rPr lang="zh-CN" altLang="en-US" dirty="0"/>
              <a:t>当一</a:t>
            </a:r>
            <a:r>
              <a:rPr lang="zh-CN" altLang="en-US" dirty="0" smtClean="0"/>
              <a:t>个</a:t>
            </a:r>
            <a:r>
              <a:rPr lang="en-US" altLang="zh-CN" dirty="0" smtClean="0"/>
              <a:t>region</a:t>
            </a:r>
            <a:r>
              <a:rPr lang="zh-CN" altLang="en-US" dirty="0" smtClean="0"/>
              <a:t>的大小过大时会进行</a:t>
            </a:r>
            <a:r>
              <a:rPr lang="en-US" altLang="zh-CN" dirty="0" smtClean="0"/>
              <a:t>Split</a:t>
            </a:r>
            <a:r>
              <a:rPr lang="zh-CN" altLang="en-US" dirty="0" smtClean="0"/>
              <a:t>。根据配置的</a:t>
            </a:r>
            <a:r>
              <a:rPr lang="en-US" altLang="zh-CN" dirty="0" smtClean="0"/>
              <a:t>Split</a:t>
            </a:r>
            <a:r>
              <a:rPr lang="zh-CN" altLang="en-US" dirty="0" smtClean="0"/>
              <a:t>策略的不同，文件大小门限也不同。</a:t>
            </a:r>
            <a:endParaRPr lang="en-US" altLang="zh-CN" dirty="0" smtClean="0"/>
          </a:p>
          <a:p>
            <a:r>
              <a:rPr lang="en-US" altLang="zh-CN" dirty="0" err="1" smtClean="0"/>
              <a:t>checkSplit</a:t>
            </a:r>
            <a:r>
              <a:rPr lang="zh-CN" altLang="en-US" dirty="0" smtClean="0"/>
              <a:t>时机：</a:t>
            </a:r>
            <a:endParaRPr lang="en-US" altLang="zh-CN" dirty="0"/>
          </a:p>
          <a:p>
            <a:pPr marL="342900" indent="-342900">
              <a:buAutoNum type="arabicPeriod"/>
            </a:pPr>
            <a:r>
              <a:rPr lang="en-US" altLang="zh-CN" dirty="0"/>
              <a:t>Region Compact</a:t>
            </a:r>
            <a:r>
              <a:rPr lang="zh-CN" altLang="en-US" dirty="0"/>
              <a:t>后</a:t>
            </a:r>
            <a:endParaRPr lang="en-US" altLang="zh-CN" dirty="0"/>
          </a:p>
          <a:p>
            <a:pPr marL="342900" indent="-342900">
              <a:buAutoNum type="arabicPeriod"/>
            </a:pPr>
            <a:r>
              <a:rPr lang="en-US" altLang="zh-CN" dirty="0"/>
              <a:t>Region Flush </a:t>
            </a:r>
            <a:r>
              <a:rPr lang="zh-CN" altLang="en-US" dirty="0"/>
              <a:t>后</a:t>
            </a:r>
            <a:endParaRPr lang="en-US" altLang="zh-CN" dirty="0"/>
          </a:p>
          <a:p>
            <a:pPr marL="342900" indent="-342900">
              <a:buAutoNum type="arabicPeriod"/>
            </a:pPr>
            <a:r>
              <a:rPr lang="zh-CN" altLang="en-US" dirty="0"/>
              <a:t>用户调用</a:t>
            </a:r>
            <a:r>
              <a:rPr lang="en-US" altLang="zh-CN" dirty="0" err="1"/>
              <a:t>splitRegion</a:t>
            </a:r>
            <a:r>
              <a:rPr lang="zh-CN" altLang="en-US" dirty="0"/>
              <a:t>函数</a:t>
            </a:r>
            <a:endParaRPr lang="en-US" altLang="zh-CN" dirty="0"/>
          </a:p>
          <a:p>
            <a:endParaRPr lang="en-US" altLang="zh-CN" dirty="0" smtClean="0"/>
          </a:p>
          <a:p>
            <a:r>
              <a:rPr lang="zh-CN" altLang="en-US" dirty="0" smtClean="0"/>
              <a:t>目前</a:t>
            </a:r>
            <a:r>
              <a:rPr lang="en-US" altLang="zh-CN" dirty="0" smtClean="0"/>
              <a:t>Split</a:t>
            </a:r>
            <a:r>
              <a:rPr lang="zh-CN" altLang="en-US" dirty="0" smtClean="0"/>
              <a:t>策略共有如下</a:t>
            </a:r>
            <a:r>
              <a:rPr lang="en-US" altLang="zh-CN" dirty="0" smtClean="0"/>
              <a:t>5</a:t>
            </a:r>
            <a:r>
              <a:rPr lang="zh-CN" altLang="en-US" dirty="0" smtClean="0"/>
              <a:t>种：</a:t>
            </a:r>
            <a:endParaRPr lang="en-US" altLang="zh-CN" dirty="0" smtClean="0"/>
          </a:p>
          <a:p>
            <a:pPr marL="342900" indent="-342900">
              <a:buFont typeface="+mj-lt"/>
              <a:buAutoNum type="arabicPeriod"/>
            </a:pPr>
            <a:r>
              <a:rPr lang="en-US" altLang="zh-CN" dirty="0" err="1" smtClean="0"/>
              <a:t>IncreasingToUpperBoundRegionSplitPolicy</a:t>
            </a:r>
            <a:r>
              <a:rPr lang="en-US" altLang="zh-CN" dirty="0" smtClean="0"/>
              <a:t>(</a:t>
            </a:r>
            <a:r>
              <a:rPr lang="zh-CN" altLang="en-US" dirty="0" smtClean="0"/>
              <a:t>默认</a:t>
            </a:r>
            <a:r>
              <a:rPr lang="en-US" altLang="zh-CN" dirty="0" smtClean="0"/>
              <a:t>)</a:t>
            </a:r>
          </a:p>
          <a:p>
            <a:r>
              <a:rPr lang="en-US" altLang="zh-CN" dirty="0" smtClean="0"/>
              <a:t>       split</a:t>
            </a:r>
            <a:r>
              <a:rPr lang="zh-CN" altLang="en-US" dirty="0" smtClean="0"/>
              <a:t>大小根据：</a:t>
            </a:r>
            <a:r>
              <a:rPr lang="en-US" altLang="zh-CN" dirty="0" smtClean="0"/>
              <a:t>regionNum^3*region flush size(128M)*2</a:t>
            </a:r>
            <a:r>
              <a:rPr lang="zh-CN" altLang="en-US" dirty="0" smtClean="0"/>
              <a:t>计算，但是当公式计算的值</a:t>
            </a:r>
            <a:r>
              <a:rPr lang="en-US" altLang="zh-CN" dirty="0" smtClean="0"/>
              <a:t>&gt;</a:t>
            </a:r>
            <a:r>
              <a:rPr lang="en-US" altLang="zh-CN" dirty="0"/>
              <a:t> </a:t>
            </a:r>
            <a:r>
              <a:rPr lang="en-US" altLang="zh-CN" dirty="0" err="1" smtClean="0"/>
              <a:t>hbase.hregion.max.filesize</a:t>
            </a:r>
            <a:r>
              <a:rPr lang="en-US" altLang="zh-CN" dirty="0" smtClean="0"/>
              <a:t>(10G)</a:t>
            </a:r>
            <a:r>
              <a:rPr lang="zh-CN" altLang="en-US" dirty="0" smtClean="0"/>
              <a:t>。</a:t>
            </a:r>
            <a:endParaRPr lang="en-US" altLang="zh-CN" dirty="0"/>
          </a:p>
          <a:p>
            <a:pPr marL="342900" indent="-342900">
              <a:buAutoNum type="arabicPeriod" startAt="2"/>
            </a:pPr>
            <a:r>
              <a:rPr lang="en-US" altLang="zh-CN" dirty="0" err="1" smtClean="0"/>
              <a:t>ConstantSizeRegionSplitPolicy</a:t>
            </a:r>
            <a:endParaRPr lang="en-US" altLang="zh-CN" dirty="0" smtClean="0"/>
          </a:p>
          <a:p>
            <a:r>
              <a:rPr lang="en-US" altLang="zh-CN" dirty="0" smtClean="0"/>
              <a:t>       0.94</a:t>
            </a:r>
            <a:r>
              <a:rPr lang="zh-CN" altLang="en-US" dirty="0" smtClean="0"/>
              <a:t>之前默认</a:t>
            </a:r>
            <a:r>
              <a:rPr lang="en-US" altLang="zh-CN" dirty="0" smtClean="0"/>
              <a:t>split</a:t>
            </a:r>
            <a:r>
              <a:rPr lang="zh-CN" altLang="en-US" dirty="0" smtClean="0"/>
              <a:t>策略，当</a:t>
            </a:r>
            <a:r>
              <a:rPr lang="en-US" altLang="zh-CN" dirty="0" smtClean="0"/>
              <a:t>region size</a:t>
            </a:r>
            <a:r>
              <a:rPr lang="zh-CN" altLang="en-US" dirty="0" smtClean="0"/>
              <a:t>达到 </a:t>
            </a:r>
            <a:r>
              <a:rPr lang="en-US" altLang="zh-CN" dirty="0" err="1" smtClean="0"/>
              <a:t>hbase.hregion.max.flesize</a:t>
            </a:r>
            <a:r>
              <a:rPr lang="zh-CN" altLang="en-US" dirty="0" smtClean="0"/>
              <a:t>的大小时，进行</a:t>
            </a:r>
            <a:r>
              <a:rPr lang="en-US" altLang="zh-CN" dirty="0" smtClean="0"/>
              <a:t>split</a:t>
            </a:r>
            <a:r>
              <a:rPr lang="zh-CN" altLang="en-US" dirty="0" smtClean="0"/>
              <a:t>。</a:t>
            </a:r>
            <a:endParaRPr lang="en-US" altLang="zh-CN" dirty="0"/>
          </a:p>
          <a:p>
            <a:pPr marL="342900" indent="-342900">
              <a:buAutoNum type="arabicPeriod" startAt="3"/>
            </a:pPr>
            <a:r>
              <a:rPr lang="en-US" altLang="zh-CN" dirty="0" err="1" smtClean="0"/>
              <a:t>DisabledRegionSplitPolicy</a:t>
            </a:r>
            <a:endParaRPr lang="en-US" altLang="zh-CN" dirty="0" smtClean="0"/>
          </a:p>
          <a:p>
            <a:r>
              <a:rPr lang="en-US" altLang="zh-CN" dirty="0"/>
              <a:t> </a:t>
            </a:r>
            <a:r>
              <a:rPr lang="en-US" altLang="zh-CN" dirty="0" smtClean="0"/>
              <a:t>      </a:t>
            </a:r>
            <a:r>
              <a:rPr lang="zh-CN" altLang="en-US" dirty="0" smtClean="0"/>
              <a:t>禁用自动</a:t>
            </a:r>
            <a:r>
              <a:rPr lang="en-US" altLang="zh-CN" dirty="0" smtClean="0"/>
              <a:t>split</a:t>
            </a:r>
            <a:r>
              <a:rPr lang="zh-CN" altLang="en-US" dirty="0" smtClean="0"/>
              <a:t>。</a:t>
            </a:r>
            <a:endParaRPr lang="en-US" altLang="zh-CN" dirty="0"/>
          </a:p>
          <a:p>
            <a:pPr marL="342900" indent="-342900">
              <a:buAutoNum type="arabicPeriod" startAt="4"/>
            </a:pPr>
            <a:r>
              <a:rPr lang="en-US" altLang="zh-CN" dirty="0" err="1" smtClean="0"/>
              <a:t>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根据</a:t>
            </a:r>
            <a:r>
              <a:rPr lang="en-US" altLang="zh-CN" dirty="0" err="1"/>
              <a:t>rowKey</a:t>
            </a:r>
            <a:r>
              <a:rPr lang="zh-CN" altLang="en-US" dirty="0"/>
              <a:t>的前缀对数据进行分组，这里是指定</a:t>
            </a:r>
            <a:r>
              <a:rPr lang="en-US" altLang="zh-CN" dirty="0" err="1"/>
              <a:t>rowKey</a:t>
            </a:r>
            <a:r>
              <a:rPr lang="zh-CN" altLang="en-US" dirty="0"/>
              <a:t>的前多少位作为前缀，比如</a:t>
            </a:r>
            <a:r>
              <a:rPr lang="en-US" altLang="zh-CN" dirty="0" err="1"/>
              <a:t>rowKey</a:t>
            </a:r>
            <a:r>
              <a:rPr lang="zh-CN" altLang="en-US" dirty="0"/>
              <a:t>都是</a:t>
            </a:r>
            <a:r>
              <a:rPr lang="en-US" altLang="zh-CN" dirty="0"/>
              <a:t>16</a:t>
            </a:r>
            <a:r>
              <a:rPr lang="zh-CN" altLang="en-US" dirty="0"/>
              <a:t>位的</a:t>
            </a:r>
            <a:r>
              <a:rPr lang="zh-CN" altLang="en-US" dirty="0"/>
              <a:t>，</a:t>
            </a:r>
            <a:endParaRPr lang="en-US" altLang="zh-CN" dirty="0"/>
          </a:p>
          <a:p>
            <a:r>
              <a:rPr lang="zh-CN" altLang="en-US" dirty="0" smtClean="0"/>
              <a:t>      指定</a:t>
            </a:r>
            <a:r>
              <a:rPr lang="zh-CN" altLang="en-US" dirty="0"/>
              <a:t>前</a:t>
            </a:r>
            <a:r>
              <a:rPr lang="en-US" altLang="zh-CN" dirty="0"/>
              <a:t>5</a:t>
            </a:r>
            <a:r>
              <a:rPr lang="zh-CN" altLang="en-US" dirty="0"/>
              <a:t>位是前缀，那么前</a:t>
            </a:r>
            <a:r>
              <a:rPr lang="en-US" altLang="zh-CN" dirty="0"/>
              <a:t>5</a:t>
            </a:r>
            <a:r>
              <a:rPr lang="zh-CN" altLang="en-US" dirty="0"/>
              <a:t>位相同的</a:t>
            </a:r>
            <a:r>
              <a:rPr lang="en-US" altLang="zh-CN" dirty="0" err="1"/>
              <a:t>rowKey</a:t>
            </a:r>
            <a:r>
              <a:rPr lang="zh-CN" altLang="en-US" dirty="0"/>
              <a:t>在进行</a:t>
            </a:r>
            <a:r>
              <a:rPr lang="en-US" altLang="zh-CN" dirty="0"/>
              <a:t>region split</a:t>
            </a:r>
            <a:r>
              <a:rPr lang="zh-CN" altLang="en-US" dirty="0"/>
              <a:t>的时候会分到相同的</a:t>
            </a:r>
            <a:r>
              <a:rPr lang="en-US" altLang="zh-CN" dirty="0"/>
              <a:t>region</a:t>
            </a:r>
            <a:r>
              <a:rPr lang="zh-CN" altLang="en-US" dirty="0"/>
              <a:t>中</a:t>
            </a:r>
            <a:r>
              <a:rPr lang="zh-CN" altLang="en-US" dirty="0" smtClean="0"/>
              <a:t>。</a:t>
            </a:r>
            <a:endParaRPr lang="en-US" altLang="zh-CN" dirty="0"/>
          </a:p>
          <a:p>
            <a:pPr marL="342900" indent="-342900">
              <a:buAutoNum type="arabicPeriod" startAt="5"/>
            </a:pPr>
            <a:r>
              <a:rPr lang="en-US" altLang="zh-CN" dirty="0" err="1" smtClean="0"/>
              <a:t>DelimitedKeyPrefixRegionSplitPolicy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保证</a:t>
            </a:r>
            <a:r>
              <a:rPr lang="zh-CN" altLang="en-US" dirty="0"/>
              <a:t>相同前缀的数据在同一个</a:t>
            </a:r>
            <a:r>
              <a:rPr lang="en-US" altLang="zh-CN" dirty="0"/>
              <a:t>region</a:t>
            </a:r>
            <a:r>
              <a:rPr lang="zh-CN" altLang="en-US" dirty="0" smtClean="0"/>
              <a:t>中。例如</a:t>
            </a:r>
            <a:r>
              <a:rPr lang="en-US" altLang="zh-CN" dirty="0" err="1"/>
              <a:t>rowKey</a:t>
            </a:r>
            <a:r>
              <a:rPr lang="zh-CN" altLang="en-US" dirty="0"/>
              <a:t>的格式为：</a:t>
            </a:r>
            <a:r>
              <a:rPr lang="en-US" altLang="zh-CN" dirty="0" err="1"/>
              <a:t>userid_eventtype_eventid</a:t>
            </a:r>
            <a:r>
              <a:rPr lang="zh-CN" altLang="en-US" dirty="0"/>
              <a:t>，指定的</a:t>
            </a:r>
            <a:r>
              <a:rPr lang="en-US" altLang="zh-CN" dirty="0"/>
              <a:t>delimiter</a:t>
            </a:r>
            <a:r>
              <a:rPr lang="zh-CN" altLang="en-US" dirty="0"/>
              <a:t>为 </a:t>
            </a:r>
            <a:r>
              <a:rPr lang="en-US" altLang="zh-CN" dirty="0"/>
              <a:t>_ </a:t>
            </a:r>
            <a:r>
              <a:rPr lang="zh-CN" altLang="en-US" dirty="0"/>
              <a:t>，</a:t>
            </a:r>
            <a:r>
              <a:rPr lang="zh-CN" altLang="en-US" dirty="0" smtClean="0"/>
              <a:t>则          </a:t>
            </a:r>
            <a:r>
              <a:rPr lang="en-US" altLang="zh-CN" dirty="0"/>
              <a:t> </a:t>
            </a:r>
            <a:r>
              <a:rPr lang="en-US" altLang="zh-CN" dirty="0" smtClean="0"/>
              <a:t>                               split</a:t>
            </a:r>
            <a:r>
              <a:rPr lang="zh-CN" altLang="en-US" dirty="0"/>
              <a:t>的的时候会确保</a:t>
            </a:r>
            <a:r>
              <a:rPr lang="en-US" altLang="zh-CN" dirty="0" err="1"/>
              <a:t>userid</a:t>
            </a:r>
            <a:r>
              <a:rPr lang="zh-CN" altLang="en-US" dirty="0"/>
              <a:t>相同的数据在同一个</a:t>
            </a:r>
            <a:r>
              <a:rPr lang="en-US" altLang="zh-CN" dirty="0"/>
              <a:t>region</a:t>
            </a:r>
            <a:r>
              <a:rPr lang="zh-CN" altLang="en-US" dirty="0" smtClean="0"/>
              <a:t>中。</a:t>
            </a:r>
            <a:endParaRPr lang="en-US" altLang="zh-CN" dirty="0" smtClean="0"/>
          </a:p>
          <a:p>
            <a:endParaRPr lang="en-US" altLang="zh-CN" dirty="0"/>
          </a:p>
        </p:txBody>
      </p:sp>
    </p:spTree>
    <p:extLst>
      <p:ext uri="{BB962C8B-B14F-4D97-AF65-F5344CB8AC3E}">
        <p14:creationId xmlns:p14="http://schemas.microsoft.com/office/powerpoint/2010/main" val="782812235"/>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89336" y="1055970"/>
            <a:ext cx="11929819"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流程：</a:t>
            </a:r>
            <a:r>
              <a:rPr lang="en-US" altLang="zh-CN" dirty="0" smtClean="0"/>
              <a:t>       </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6" y="1916832"/>
            <a:ext cx="6031971" cy="4523978"/>
          </a:xfrm>
          <a:prstGeom prst="rect">
            <a:avLst/>
          </a:prstGeom>
        </p:spPr>
      </p:pic>
      <p:sp>
        <p:nvSpPr>
          <p:cNvPr id="5" name="文本框 4"/>
          <p:cNvSpPr txBox="1"/>
          <p:nvPr/>
        </p:nvSpPr>
        <p:spPr>
          <a:xfrm>
            <a:off x="6142273" y="1124744"/>
            <a:ext cx="5955032" cy="5478423"/>
          </a:xfrm>
          <a:prstGeom prst="rect">
            <a:avLst/>
          </a:prstGeom>
          <a:noFill/>
        </p:spPr>
        <p:txBody>
          <a:bodyPr wrap="square" rtlCol="0">
            <a:spAutoFit/>
          </a:bodyPr>
          <a:lstStyle/>
          <a:p>
            <a:r>
              <a:rPr lang="en-US" altLang="zh-CN" sz="1400" dirty="0" smtClean="0"/>
              <a:t>1.RegionServer </a:t>
            </a:r>
            <a:r>
              <a:rPr lang="zh-CN" altLang="en-US" sz="1400" dirty="0" smtClean="0"/>
              <a:t>本地</a:t>
            </a:r>
            <a:r>
              <a:rPr lang="en-US" altLang="zh-CN" sz="1400" dirty="0" smtClean="0"/>
              <a:t>Region</a:t>
            </a:r>
            <a:r>
              <a:rPr lang="zh-CN" altLang="en-US" sz="1400" dirty="0" smtClean="0"/>
              <a:t>满足</a:t>
            </a:r>
            <a:r>
              <a:rPr lang="en-US" altLang="zh-CN" sz="1400" dirty="0" smtClean="0"/>
              <a:t>Split</a:t>
            </a:r>
            <a:r>
              <a:rPr lang="zh-CN" altLang="en-US" sz="1400" dirty="0" smtClean="0"/>
              <a:t>条件，准备分裂，分裂事物开始。首先在</a:t>
            </a:r>
            <a:endParaRPr lang="en-US" altLang="zh-CN" sz="1400" dirty="0" smtClean="0"/>
          </a:p>
          <a:p>
            <a:r>
              <a:rPr lang="en-US" altLang="zh-CN" sz="1400" dirty="0" smtClean="0"/>
              <a:t>zookeeper</a:t>
            </a:r>
            <a:r>
              <a:rPr lang="zh-CN" altLang="en-US" sz="1400" dirty="0"/>
              <a:t>中创建一个</a:t>
            </a:r>
            <a:r>
              <a:rPr lang="en-US" altLang="zh-CN" sz="1400" dirty="0" err="1"/>
              <a:t>znode</a:t>
            </a:r>
            <a:r>
              <a:rPr lang="zh-CN" altLang="en-US" sz="1400" dirty="0"/>
              <a:t>放</a:t>
            </a:r>
            <a:r>
              <a:rPr lang="zh-CN" altLang="en-US" sz="1400" dirty="0" smtClean="0"/>
              <a:t>在</a:t>
            </a:r>
            <a:r>
              <a:rPr lang="en-US" altLang="zh-CN" sz="1400" dirty="0" smtClean="0"/>
              <a:t>/</a:t>
            </a:r>
            <a:r>
              <a:rPr lang="en-US" altLang="zh-CN" sz="1400" dirty="0" err="1"/>
              <a:t>hbase</a:t>
            </a:r>
            <a:r>
              <a:rPr lang="en-US" altLang="zh-CN" sz="1400" dirty="0"/>
              <a:t>/region-in-transition/region-name</a:t>
            </a:r>
            <a:r>
              <a:rPr lang="zh-CN" altLang="en-US" sz="1400" dirty="0" smtClean="0"/>
              <a:t>，并</a:t>
            </a:r>
            <a:endParaRPr lang="en-US" altLang="zh-CN" sz="1400" dirty="0" smtClean="0"/>
          </a:p>
          <a:p>
            <a:r>
              <a:rPr lang="zh-CN" altLang="en-US" sz="1400" dirty="0" smtClean="0"/>
              <a:t>且</a:t>
            </a:r>
            <a:r>
              <a:rPr lang="zh-CN" altLang="en-US" sz="1400" dirty="0"/>
              <a:t>将这个</a:t>
            </a:r>
            <a:r>
              <a:rPr lang="en-US" altLang="zh-CN" sz="1400" dirty="0" err="1"/>
              <a:t>znode</a:t>
            </a:r>
            <a:r>
              <a:rPr lang="zh-CN" altLang="en-US" sz="1400" dirty="0"/>
              <a:t>的状态置为“</a:t>
            </a:r>
            <a:r>
              <a:rPr lang="en-US" altLang="zh-CN" sz="1400" dirty="0"/>
              <a:t>SPLITTING</a:t>
            </a:r>
            <a:r>
              <a:rPr lang="en-US" altLang="zh-CN" sz="1400" dirty="0" smtClean="0"/>
              <a:t>”</a:t>
            </a:r>
            <a:r>
              <a:rPr lang="zh-CN" altLang="en-US" sz="1400" dirty="0" smtClean="0"/>
              <a:t>。其次获取表的共享读锁。</a:t>
            </a:r>
            <a:endParaRPr lang="en-US" altLang="zh-CN" sz="1400" dirty="0" smtClean="0"/>
          </a:p>
          <a:p>
            <a:endParaRPr lang="en-US" altLang="zh-CN" sz="1400" dirty="0" smtClean="0"/>
          </a:p>
          <a:p>
            <a:r>
              <a:rPr lang="en-US" altLang="zh-CN" sz="1400" dirty="0" smtClean="0"/>
              <a:t>2.Master</a:t>
            </a:r>
            <a:r>
              <a:rPr lang="zh-CN" altLang="en-US" sz="1400" dirty="0" smtClean="0"/>
              <a:t>通过观察器获知此</a:t>
            </a:r>
            <a:r>
              <a:rPr lang="en-US" altLang="zh-CN" sz="1400" dirty="0" err="1" smtClean="0"/>
              <a:t>znode</a:t>
            </a:r>
            <a:r>
              <a:rPr lang="zh-CN" altLang="en-US" sz="1400" dirty="0" smtClean="0"/>
              <a:t>。</a:t>
            </a:r>
            <a:endParaRPr lang="en-US" altLang="zh-CN" sz="1400" dirty="0" smtClean="0"/>
          </a:p>
          <a:p>
            <a:endParaRPr lang="en-US" altLang="zh-CN" sz="1400" dirty="0" smtClean="0"/>
          </a:p>
          <a:p>
            <a:r>
              <a:rPr lang="en-US" altLang="zh-CN" sz="1400" dirty="0" smtClean="0"/>
              <a:t>3.HDFS</a:t>
            </a:r>
            <a:r>
              <a:rPr lang="zh-CN" altLang="en-US" sz="1400" dirty="0" smtClean="0"/>
              <a:t>上，</a:t>
            </a:r>
            <a:r>
              <a:rPr lang="en-US" altLang="zh-CN" sz="1400" dirty="0" err="1" smtClean="0"/>
              <a:t>RegionServer</a:t>
            </a:r>
            <a:r>
              <a:rPr lang="zh-CN" altLang="en-US" sz="1400" dirty="0" smtClean="0"/>
              <a:t>在父</a:t>
            </a:r>
            <a:r>
              <a:rPr lang="en-US" altLang="zh-CN" sz="1400" dirty="0" smtClean="0"/>
              <a:t>Region</a:t>
            </a:r>
            <a:r>
              <a:rPr lang="zh-CN" altLang="en-US" sz="1400" dirty="0" smtClean="0"/>
              <a:t>目录下创建子目录</a:t>
            </a:r>
            <a:r>
              <a:rPr lang="en-US" altLang="zh-CN" sz="1400" dirty="0" smtClean="0"/>
              <a:t>’.splits’</a:t>
            </a:r>
            <a:r>
              <a:rPr lang="zh-CN" altLang="en-US" sz="1400" dirty="0" smtClean="0"/>
              <a:t>。</a:t>
            </a:r>
            <a:endParaRPr lang="en-US" altLang="zh-CN" sz="1400" dirty="0" smtClean="0"/>
          </a:p>
          <a:p>
            <a:endParaRPr lang="en-US" altLang="zh-CN" sz="1400" dirty="0" smtClean="0"/>
          </a:p>
          <a:p>
            <a:r>
              <a:rPr lang="en-US" altLang="zh-CN" sz="1400" dirty="0" smtClean="0"/>
              <a:t>4.RegionServer</a:t>
            </a:r>
            <a:r>
              <a:rPr lang="zh-CN" altLang="en-US" sz="1400" dirty="0" smtClean="0"/>
              <a:t>关闭父</a:t>
            </a:r>
            <a:r>
              <a:rPr lang="en-US" altLang="zh-CN" sz="1400" dirty="0" smtClean="0"/>
              <a:t>region</a:t>
            </a:r>
            <a:r>
              <a:rPr lang="zh-CN" altLang="en-US" sz="1400" dirty="0" smtClean="0"/>
              <a:t>，将其标记为离线状态。（此时客户端访问父</a:t>
            </a:r>
            <a:endParaRPr lang="en-US" altLang="zh-CN" sz="1400" dirty="0" smtClean="0"/>
          </a:p>
          <a:p>
            <a:r>
              <a:rPr lang="en-US" altLang="zh-CN" sz="1400" dirty="0" smtClean="0"/>
              <a:t>Region</a:t>
            </a:r>
            <a:r>
              <a:rPr lang="zh-CN" altLang="en-US" sz="1400" dirty="0" smtClean="0"/>
              <a:t>，会抛出</a:t>
            </a:r>
            <a:r>
              <a:rPr lang="en-US" altLang="zh-CN" sz="1400" dirty="0" err="1"/>
              <a:t>NotServingRegionException</a:t>
            </a:r>
            <a:r>
              <a:rPr lang="zh-CN" altLang="en-US" sz="1400" dirty="0" smtClean="0"/>
              <a:t>）</a:t>
            </a:r>
            <a:endParaRPr lang="en-US" altLang="zh-CN" sz="1400" dirty="0" smtClean="0"/>
          </a:p>
          <a:p>
            <a:endParaRPr lang="en-US" altLang="zh-CN" sz="1400" dirty="0" smtClean="0"/>
          </a:p>
          <a:p>
            <a:r>
              <a:rPr lang="en-US" altLang="zh-CN" sz="1400" dirty="0" smtClean="0"/>
              <a:t>5.</a:t>
            </a:r>
            <a:r>
              <a:rPr lang="zh-CN" altLang="en-US" sz="1400" dirty="0" smtClean="0"/>
              <a:t>为子</a:t>
            </a:r>
            <a:r>
              <a:rPr lang="en-US" altLang="zh-CN" sz="1400" dirty="0" smtClean="0"/>
              <a:t>Region</a:t>
            </a:r>
            <a:r>
              <a:rPr lang="zh-CN" altLang="en-US" sz="1400" dirty="0" smtClean="0"/>
              <a:t>在</a:t>
            </a:r>
            <a:r>
              <a:rPr lang="en-US" altLang="zh-CN" sz="1400" dirty="0" smtClean="0"/>
              <a:t>.splits</a:t>
            </a:r>
            <a:r>
              <a:rPr lang="zh-CN" altLang="en-US" sz="1400" dirty="0" smtClean="0"/>
              <a:t>目录下创建</a:t>
            </a:r>
            <a:r>
              <a:rPr lang="en-US" altLang="zh-CN" sz="1400" dirty="0" smtClean="0"/>
              <a:t>region</a:t>
            </a:r>
            <a:r>
              <a:rPr lang="zh-CN" altLang="en-US" sz="1400" dirty="0" smtClean="0"/>
              <a:t>目录和必须的数据结构。然后分裂</a:t>
            </a:r>
            <a:endParaRPr lang="en-US" altLang="zh-CN" sz="1400" dirty="0" smtClean="0"/>
          </a:p>
          <a:p>
            <a:r>
              <a:rPr lang="en-US" altLang="zh-CN" sz="1400" dirty="0" err="1" smtClean="0"/>
              <a:t>storeFile</a:t>
            </a:r>
            <a:r>
              <a:rPr lang="zh-CN" altLang="en-US" sz="1400" dirty="0" smtClean="0"/>
              <a:t>，为每个</a:t>
            </a:r>
            <a:r>
              <a:rPr lang="en-US" altLang="zh-CN" sz="1400" dirty="0" err="1" smtClean="0"/>
              <a:t>RegionFile</a:t>
            </a:r>
            <a:r>
              <a:rPr lang="zh-CN" altLang="en-US" sz="1400" dirty="0" smtClean="0"/>
              <a:t>创建引用文件（</a:t>
            </a:r>
            <a:r>
              <a:rPr lang="en-US" altLang="zh-CN" sz="1400" dirty="0" smtClean="0"/>
              <a:t>reference file</a:t>
            </a:r>
            <a:r>
              <a:rPr lang="zh-CN" altLang="en-US" sz="1400" dirty="0" smtClean="0"/>
              <a:t>）</a:t>
            </a:r>
            <a:r>
              <a:rPr lang="en-US" altLang="zh-CN" sz="1400" dirty="0" smtClean="0"/>
              <a:t>,</a:t>
            </a:r>
            <a:r>
              <a:rPr lang="zh-CN" altLang="en-US" sz="1400" dirty="0" smtClean="0"/>
              <a:t>此引用文件指向</a:t>
            </a:r>
            <a:endParaRPr lang="en-US" altLang="zh-CN" sz="1400" dirty="0" smtClean="0"/>
          </a:p>
          <a:p>
            <a:r>
              <a:rPr lang="zh-CN" altLang="en-US" sz="1400" dirty="0" smtClean="0"/>
              <a:t>父</a:t>
            </a:r>
            <a:r>
              <a:rPr lang="en-US" altLang="zh-CN" sz="1400" dirty="0" smtClean="0"/>
              <a:t>region</a:t>
            </a:r>
            <a:r>
              <a:rPr lang="zh-CN" altLang="en-US" sz="1400" dirty="0" smtClean="0"/>
              <a:t>的文件。</a:t>
            </a:r>
            <a:endParaRPr lang="en-US" altLang="zh-CN" sz="1400" dirty="0" smtClean="0"/>
          </a:p>
          <a:p>
            <a:endParaRPr lang="en-US" altLang="zh-CN" sz="1400" dirty="0" smtClean="0"/>
          </a:p>
          <a:p>
            <a:r>
              <a:rPr lang="en-US" altLang="zh-CN" sz="1400" dirty="0" smtClean="0"/>
              <a:t>6.</a:t>
            </a:r>
            <a:r>
              <a:rPr lang="zh-CN" altLang="en-US" sz="1400" dirty="0" smtClean="0"/>
              <a:t>为子</a:t>
            </a:r>
            <a:r>
              <a:rPr lang="en-US" altLang="zh-CN" sz="1400" dirty="0" smtClean="0"/>
              <a:t>Region</a:t>
            </a:r>
            <a:r>
              <a:rPr lang="zh-CN" altLang="en-US" sz="1400" dirty="0" smtClean="0"/>
              <a:t>在</a:t>
            </a:r>
            <a:r>
              <a:rPr lang="en-US" altLang="zh-CN" sz="1400" dirty="0" smtClean="0"/>
              <a:t>HDFS</a:t>
            </a:r>
            <a:r>
              <a:rPr lang="zh-CN" altLang="en-US" sz="1400" dirty="0" smtClean="0"/>
              <a:t>中创建真实目录，并转移引用文件到真实目录下。</a:t>
            </a:r>
            <a:endParaRPr lang="en-US" altLang="zh-CN" sz="1400" dirty="0" smtClean="0"/>
          </a:p>
          <a:p>
            <a:endParaRPr lang="en-US" altLang="zh-CN" sz="1400" dirty="0" smtClean="0"/>
          </a:p>
          <a:p>
            <a:r>
              <a:rPr lang="en-US" altLang="zh-CN" sz="1400" dirty="0" smtClean="0"/>
              <a:t>7.RegionServer</a:t>
            </a:r>
            <a:r>
              <a:rPr lang="zh-CN" altLang="en-US" sz="1400" dirty="0" smtClean="0"/>
              <a:t>将父</a:t>
            </a:r>
            <a:r>
              <a:rPr lang="en-US" altLang="zh-CN" sz="1400" dirty="0" smtClean="0"/>
              <a:t>region</a:t>
            </a:r>
            <a:r>
              <a:rPr lang="zh-CN" altLang="en-US" sz="1400" dirty="0" smtClean="0"/>
              <a:t>离线和子</a:t>
            </a:r>
            <a:r>
              <a:rPr lang="en-US" altLang="zh-CN" sz="1400" dirty="0" smtClean="0"/>
              <a:t>region</a:t>
            </a:r>
            <a:r>
              <a:rPr lang="zh-CN" altLang="en-US" sz="1400" dirty="0" smtClean="0"/>
              <a:t>的信息</a:t>
            </a:r>
            <a:r>
              <a:rPr lang="en-US" altLang="zh-CN" sz="1400" dirty="0" smtClean="0"/>
              <a:t>Put</a:t>
            </a:r>
            <a:r>
              <a:rPr lang="zh-CN" altLang="en-US" sz="1400" dirty="0" smtClean="0"/>
              <a:t>到</a:t>
            </a:r>
            <a:r>
              <a:rPr lang="en-US" altLang="zh-CN" sz="1400" dirty="0" smtClean="0"/>
              <a:t>meta</a:t>
            </a:r>
            <a:r>
              <a:rPr lang="zh-CN" altLang="en-US" sz="1400" dirty="0" smtClean="0"/>
              <a:t>表中。（此时子</a:t>
            </a:r>
            <a:r>
              <a:rPr lang="en-US" altLang="zh-CN" sz="1400" dirty="0" smtClean="0"/>
              <a:t>region</a:t>
            </a:r>
            <a:r>
              <a:rPr lang="zh-CN" altLang="en-US" sz="1400" dirty="0" smtClean="0"/>
              <a:t>信息并不是单独一行数据。）</a:t>
            </a:r>
            <a:r>
              <a:rPr lang="en-US" altLang="zh-CN" sz="1400" dirty="0" smtClean="0"/>
              <a:t>put</a:t>
            </a:r>
            <a:r>
              <a:rPr lang="zh-CN" altLang="en-US" sz="1400" dirty="0" smtClean="0"/>
              <a:t>成功则生效；失败则回滚。</a:t>
            </a:r>
            <a:endParaRPr lang="en-US" altLang="zh-CN" sz="1400" dirty="0" smtClean="0"/>
          </a:p>
          <a:p>
            <a:endParaRPr lang="en-US" altLang="zh-CN" sz="1400" dirty="0" smtClean="0"/>
          </a:p>
          <a:p>
            <a:r>
              <a:rPr lang="en-US" altLang="zh-CN" sz="1400" dirty="0" smtClean="0"/>
              <a:t>8.RegionServer</a:t>
            </a:r>
            <a:r>
              <a:rPr lang="zh-CN" altLang="en-US" sz="1400" dirty="0" smtClean="0"/>
              <a:t>并行开启子</a:t>
            </a:r>
            <a:r>
              <a:rPr lang="en-US" altLang="zh-CN" sz="1400" dirty="0" smtClean="0"/>
              <a:t>Region</a:t>
            </a:r>
            <a:r>
              <a:rPr lang="zh-CN" altLang="en-US" sz="1400" dirty="0" smtClean="0"/>
              <a:t>。同时</a:t>
            </a:r>
            <a:r>
              <a:rPr lang="en-US" altLang="zh-CN" sz="1400" dirty="0" err="1" smtClean="0"/>
              <a:t>RegionServer</a:t>
            </a:r>
            <a:r>
              <a:rPr lang="zh-CN" altLang="en-US" sz="1400" dirty="0" smtClean="0"/>
              <a:t>将子</a:t>
            </a:r>
            <a:r>
              <a:rPr lang="en-US" altLang="zh-CN" sz="1400" dirty="0" smtClean="0"/>
              <a:t>Region</a:t>
            </a:r>
            <a:r>
              <a:rPr lang="zh-CN" altLang="en-US" sz="1400" dirty="0" smtClean="0"/>
              <a:t>信息添加进</a:t>
            </a:r>
            <a:r>
              <a:rPr lang="en-US" altLang="zh-CN" sz="1400" dirty="0" smtClean="0"/>
              <a:t>meta</a:t>
            </a:r>
            <a:r>
              <a:rPr lang="zh-CN" altLang="en-US" sz="1400" dirty="0" smtClean="0"/>
              <a:t>表，同时置为在线；执行</a:t>
            </a:r>
            <a:r>
              <a:rPr lang="en-US" altLang="zh-CN" sz="1400" dirty="0"/>
              <a:t>compact</a:t>
            </a:r>
            <a:r>
              <a:rPr lang="zh-CN" altLang="en-US" sz="1400" dirty="0"/>
              <a:t>时</a:t>
            </a:r>
            <a:r>
              <a:rPr lang="zh-CN" altLang="en-US" sz="1400" dirty="0" smtClean="0"/>
              <a:t>，替换引用文件，真正</a:t>
            </a:r>
            <a:r>
              <a:rPr lang="zh-CN" altLang="en-US" sz="1400" dirty="0"/>
              <a:t>重写</a:t>
            </a:r>
            <a:r>
              <a:rPr lang="en-US" altLang="zh-CN" sz="1400" dirty="0"/>
              <a:t>File</a:t>
            </a:r>
            <a:r>
              <a:rPr lang="zh-CN" altLang="en-US" sz="1400" dirty="0"/>
              <a:t>文件到子</a:t>
            </a:r>
            <a:r>
              <a:rPr lang="en-US" altLang="zh-CN" sz="1400" dirty="0"/>
              <a:t>region</a:t>
            </a:r>
            <a:endParaRPr lang="en-US" altLang="zh-CN" sz="1400" dirty="0" smtClean="0"/>
          </a:p>
          <a:p>
            <a:r>
              <a:rPr lang="en-US" altLang="zh-CN" sz="1400" dirty="0" smtClean="0"/>
              <a:t>10.</a:t>
            </a:r>
            <a:r>
              <a:rPr lang="zh-CN" altLang="en-US" sz="1400" dirty="0" smtClean="0"/>
              <a:t>更改</a:t>
            </a:r>
            <a:r>
              <a:rPr lang="en-US" altLang="zh-CN" sz="1400" dirty="0" smtClean="0"/>
              <a:t>zookeeper</a:t>
            </a:r>
            <a:r>
              <a:rPr lang="zh-CN" altLang="en-US" sz="1400" dirty="0" smtClean="0"/>
              <a:t>中的状态为</a:t>
            </a:r>
            <a:r>
              <a:rPr lang="en-US" altLang="zh-CN" sz="1400" dirty="0" smtClean="0"/>
              <a:t>SPLIT</a:t>
            </a:r>
            <a:r>
              <a:rPr lang="zh-CN" altLang="en-US" sz="1400" dirty="0" smtClean="0"/>
              <a:t>。</a:t>
            </a:r>
            <a:r>
              <a:rPr lang="en-US" altLang="zh-CN" sz="1400" dirty="0" smtClean="0"/>
              <a:t>Master</a:t>
            </a:r>
            <a:r>
              <a:rPr lang="zh-CN" altLang="en-US" sz="1400" dirty="0" smtClean="0"/>
              <a:t>获取此消息后可进行负载均衡。</a:t>
            </a:r>
            <a:endParaRPr lang="en-US" altLang="zh-CN" sz="1400" dirty="0" smtClean="0"/>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7400" y="2253836"/>
            <a:ext cx="2880320" cy="1410488"/>
          </a:xfrm>
          <a:prstGeom prst="rect">
            <a:avLst/>
          </a:prstGeom>
        </p:spPr>
      </p:pic>
    </p:spTree>
    <p:extLst>
      <p:ext uri="{BB962C8B-B14F-4D97-AF65-F5344CB8AC3E}">
        <p14:creationId xmlns:p14="http://schemas.microsoft.com/office/powerpoint/2010/main" val="2900521765"/>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advTm="739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973078" y="1258847"/>
            <a:ext cx="6000706" cy="1754326"/>
          </a:xfrm>
          <a:prstGeom prst="rect">
            <a:avLst/>
          </a:prstGeom>
        </p:spPr>
        <p:txBody>
          <a:bodyPr wrap="square">
            <a:spAutoFit/>
          </a:bodyPr>
          <a:lstStyle/>
          <a:p>
            <a:r>
              <a:rPr lang="en-US" altLang="zh-CN" dirty="0" err="1" smtClean="0">
                <a:solidFill>
                  <a:srgbClr val="333333"/>
                </a:solidFill>
                <a:latin typeface="Arial" panose="020B0604020202020204" pitchFamily="34" charset="0"/>
              </a:rPr>
              <a:t>Hbase</a:t>
            </a:r>
            <a:r>
              <a:rPr lang="zh-CN" altLang="en-US" dirty="0" smtClean="0">
                <a:solidFill>
                  <a:srgbClr val="333333"/>
                </a:solidFill>
                <a:latin typeface="Arial" panose="020B0604020202020204" pitchFamily="34" charset="0"/>
              </a:rPr>
              <a:t>表的设计</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1.presplit</a:t>
            </a:r>
          </a:p>
          <a:p>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2.Rowkey</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3.CF</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4.</a:t>
            </a:r>
            <a:r>
              <a:rPr lang="zh-CN" altLang="en-US" dirty="0" smtClean="0">
                <a:solidFill>
                  <a:srgbClr val="333333"/>
                </a:solidFill>
                <a:latin typeface="Arial" panose="020B0604020202020204" pitchFamily="34" charset="0"/>
              </a:rPr>
              <a:t>列属性设置。</a:t>
            </a:r>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29886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4882" y="1009718"/>
            <a:ext cx="6179935" cy="5731650"/>
          </a:xfrm>
          <a:prstGeom prst="rect">
            <a:avLst/>
          </a:prstGeom>
        </p:spPr>
      </p:pic>
    </p:spTree>
    <p:extLst>
      <p:ext uri="{BB962C8B-B14F-4D97-AF65-F5344CB8AC3E}">
        <p14:creationId xmlns:p14="http://schemas.microsoft.com/office/powerpoint/2010/main" val="138601845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a:t>
            </a:r>
            <a:r>
              <a:rPr lang="zh-CN" altLang="en-US" sz="8000" b="1" dirty="0" smtClean="0">
                <a:latin typeface="微软雅黑" panose="020B0503020204020204" pitchFamily="34" charset="-122"/>
                <a:ea typeface="微软雅黑" panose="020B0503020204020204" pitchFamily="34" charset="-122"/>
              </a:rPr>
              <a:t>的</a:t>
            </a:r>
            <a:r>
              <a:rPr lang="zh-CN" altLang="en-US" sz="8000" b="1" dirty="0" smtClean="0">
                <a:latin typeface="微软雅黑" panose="020B0503020204020204" pitchFamily="34" charset="-122"/>
                <a:ea typeface="微软雅黑" panose="020B0503020204020204" pitchFamily="34" charset="-122"/>
              </a:rPr>
              <a:t>聆听！</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82528" y="955074"/>
            <a:ext cx="659557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a:t>
            </a:r>
            <a:r>
              <a:rPr lang="en-US" altLang="zh-CN" sz="2800" b="1" dirty="0" smtClean="0">
                <a:latin typeface="Impact MT Std" pitchFamily="34" charset="0"/>
              </a:rPr>
              <a:t>LISTENING!</a:t>
            </a:r>
            <a:endParaRPr lang="zh-CN" altLang="en-US" sz="2933" dirty="0">
              <a:latin typeface="Impact MT Std" pitchFamily="34" charset="0"/>
              <a:sym typeface="Impact" pitchFamily="34" charset="0"/>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462260" cy="369332"/>
          </a:xfrm>
          <a:prstGeom prst="rect">
            <a:avLst/>
          </a:prstGeom>
          <a:noFill/>
        </p:spPr>
        <p:txBody>
          <a:bodyPr wrap="none" rtlCol="0">
            <a:spAutoFit/>
          </a:bodyPr>
          <a:lstStyle/>
          <a:p>
            <a:r>
              <a:rPr lang="en-US" altLang="zh-CN" dirty="0" err="1" smtClean="0"/>
              <a:t>HBase</a:t>
            </a:r>
            <a:r>
              <a:rPr lang="zh-CN" altLang="en-US" dirty="0" smtClean="0"/>
              <a:t>表特点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extLst>
              <p:ext uri="{D42A27DB-BD31-4B8C-83A1-F6EECF244321}">
                <p14:modId xmlns:p14="http://schemas.microsoft.com/office/powerpoint/2010/main" val="3094572505"/>
              </p:ext>
            </p:extLst>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177996" cy="369332"/>
          </a:xfrm>
          <a:prstGeom prst="rect">
            <a:avLst/>
          </a:prstGeom>
          <a:noFill/>
        </p:spPr>
        <p:txBody>
          <a:bodyPr wrap="none" rtlCol="0">
            <a:spAutoFit/>
          </a:bodyPr>
          <a:lstStyle/>
          <a:p>
            <a:r>
              <a:rPr lang="en-US" altLang="zh-CN" dirty="0"/>
              <a:t>meta</a:t>
            </a:r>
            <a:r>
              <a:rPr lang="zh-CN" altLang="en-US" dirty="0" smtClean="0"/>
              <a:t>表</a:t>
            </a:r>
            <a:r>
              <a:rPr lang="zh-CN" altLang="en-US" dirty="0" smtClean="0"/>
              <a:t>：</a:t>
            </a:r>
            <a:r>
              <a:rPr lang="en-US" altLang="zh-CN" dirty="0" err="1" smtClean="0"/>
              <a:t>Hbase</a:t>
            </a:r>
            <a:r>
              <a:rPr lang="en-US" altLang="zh-CN" dirty="0" smtClean="0"/>
              <a:t> </a:t>
            </a:r>
            <a:r>
              <a:rPr lang="zh-CN" altLang="en-US" dirty="0" smtClean="0"/>
              <a:t>内部系统表，用于存储</a:t>
            </a:r>
            <a:r>
              <a:rPr lang="en-US" altLang="zh-CN" dirty="0" smtClean="0"/>
              <a:t>Region</a:t>
            </a:r>
            <a:r>
              <a:rPr lang="zh-CN" altLang="en-US" dirty="0" smtClean="0"/>
              <a:t>分布情况和详细信息。存储结构和操作方法与普通表没有差异。</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127306875"/>
              </p:ext>
            </p:extLst>
          </p:nvPr>
        </p:nvGraphicFramePr>
        <p:xfrm>
          <a:off x="1057027" y="1844824"/>
          <a:ext cx="10153128" cy="4937150"/>
        </p:xfrm>
        <a:graphic>
          <a:graphicData uri="http://schemas.openxmlformats.org/drawingml/2006/table">
            <a:tbl>
              <a:tblPr firstRow="1" bandRow="1">
                <a:tableStyleId>{5C22544A-7EE6-4342-B048-85BDC9FD1C3A}</a:tableStyleId>
              </a:tblPr>
              <a:tblGrid>
                <a:gridCol w="1692188"/>
                <a:gridCol w="1692188"/>
                <a:gridCol w="1692188"/>
                <a:gridCol w="1692188"/>
                <a:gridCol w="1692188"/>
                <a:gridCol w="1692188"/>
              </a:tblGrid>
              <a:tr h="1325575">
                <a:tc rowSpan="2">
                  <a:txBody>
                    <a:bodyPr/>
                    <a:lstStyle/>
                    <a:p>
                      <a:pPr algn="ctr"/>
                      <a:r>
                        <a:rPr lang="en-US" altLang="zh-CN" dirty="0" err="1" smtClean="0"/>
                        <a:t>RowKey</a:t>
                      </a:r>
                      <a:endParaRPr lang="zh-CN" altLang="en-US" dirty="0"/>
                    </a:p>
                  </a:txBody>
                  <a:tcPr anchor="ctr"/>
                </a:tc>
                <a:tc gridSpan="4">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smtClean="0"/>
                        <a:t>regionInfo</a:t>
                      </a:r>
                      <a:endParaRPr lang="zh-CN" altLang="en-US" dirty="0"/>
                    </a:p>
                  </a:txBody>
                  <a:tcPr/>
                </a:tc>
                <a:tc>
                  <a:txBody>
                    <a:bodyPr/>
                    <a:lstStyle/>
                    <a:p>
                      <a:r>
                        <a:rPr lang="en-US" altLang="zh-CN" dirty="0" err="1" smtClean="0"/>
                        <a:t>seqnumDuringOpen</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sz="1800" b="0" i="0" kern="1200" dirty="0" err="1" smtClean="0">
                          <a:solidFill>
                            <a:schemeClr val="dk1"/>
                          </a:solidFill>
                          <a:effectLst/>
                          <a:latin typeface="+mn-lt"/>
                          <a:ea typeface="+mn-ea"/>
                          <a:cs typeface="+mn-cs"/>
                        </a:rPr>
                        <a:t>seqNum</a:t>
                      </a:r>
                      <a:r>
                        <a:rPr lang="en-US" altLang="zh-CN" sz="1800" b="0" i="0" kern="1200" dirty="0" smtClean="0">
                          <a:solidFill>
                            <a:schemeClr val="dk1"/>
                          </a:solidFill>
                          <a:effectLst/>
                          <a:latin typeface="+mn-lt"/>
                          <a:ea typeface="+mn-ea"/>
                          <a:cs typeface="+mn-cs"/>
                        </a:rPr>
                        <a:t> (in binary long form) for the region at the time the server opened the region with default </a:t>
                      </a:r>
                      <a:r>
                        <a:rPr lang="en-US" altLang="zh-CN" sz="1800" b="0" i="0" kern="1200" dirty="0" err="1" smtClean="0">
                          <a:solidFill>
                            <a:schemeClr val="dk1"/>
                          </a:solidFill>
                          <a:effectLst/>
                          <a:latin typeface="+mn-lt"/>
                          <a:ea typeface="+mn-ea"/>
                          <a:cs typeface="+mn-cs"/>
                        </a:rPr>
                        <a:t>replicaId</a:t>
                      </a:r>
                      <a:endParaRPr lang="en-US" altLang="zh-CN" dirty="0" smtClean="0"/>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zh-CN" altLang="en-US" dirty="0" smtClean="0"/>
                        <a:t>（</a:t>
                      </a:r>
                      <a:r>
                        <a:rPr lang="zh-CN" altLang="en-US" dirty="0" smtClean="0"/>
                        <a:t>备用）</a:t>
                      </a:r>
                      <a:endParaRPr lang="zh-CN" altLang="en-US" dirty="0"/>
                    </a:p>
                  </a:txBody>
                  <a:tcPr/>
                </a:tc>
              </a:tr>
            </a:tbl>
          </a:graphicData>
        </a:graphic>
      </p:graphicFrame>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TotalTime>
  <Words>2697</Words>
  <Application>Microsoft Office PowerPoint</Application>
  <PresentationFormat>自定义</PresentationFormat>
  <Paragraphs>461</Paragraphs>
  <Slides>27</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Impact MT Std</vt:lpstr>
      <vt:lpstr>宋体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292</cp:revision>
  <dcterms:created xsi:type="dcterms:W3CDTF">2015-10-14T02:42:14Z</dcterms:created>
  <dcterms:modified xsi:type="dcterms:W3CDTF">2017-10-23T12:16:50Z</dcterms:modified>
</cp:coreProperties>
</file>