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57" r:id="rId17"/>
    <p:sldId id="358" r:id="rId18"/>
    <p:sldId id="359" r:id="rId19"/>
    <p:sldId id="349" r:id="rId20"/>
    <p:sldId id="350" r:id="rId21"/>
    <p:sldId id="352" r:id="rId22"/>
    <p:sldId id="353" r:id="rId23"/>
    <p:sldId id="351" r:id="rId24"/>
    <p:sldId id="355" r:id="rId25"/>
    <p:sldId id="356" r:id="rId26"/>
    <p:sldId id="354" r:id="rId27"/>
    <p:sldId id="335" r:id="rId28"/>
    <p:sldId id="313" r:id="rId29"/>
    <p:sldId id="336" r:id="rId30"/>
    <p:sldId id="329" r:id="rId31"/>
    <p:sldId id="337" r:id="rId32"/>
    <p:sldId id="338" r:id="rId33"/>
    <p:sldId id="295" r:id="rId34"/>
  </p:sldIdLst>
  <p:sldSz cx="12195175"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84488C9E-7295-4EA9-9387-1D7FCBBD2423}" type="presOf" srcId="{708C321E-7521-4E3F-A2DF-4A44331AB05E}" destId="{9C42533E-AAB0-4060-8777-3BBD134C2556}" srcOrd="0" destOrd="0" presId="urn:microsoft.com/office/officeart/2005/8/layout/hierarchy5"/>
    <dgm:cxn modelId="{36D31904-C961-4595-9CE3-48533846A34E}" type="presOf" srcId="{46A1E1D5-BB28-4C04-A7FE-F7CE65729DF2}" destId="{B9117846-AC51-4E7D-99F1-FE135686CCF7}" srcOrd="0"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5B8C0613-ADF0-457F-9243-F3B72C374DC0}" type="presOf" srcId="{4638D2A9-6DEA-4623-BA37-74C83EB5D57B}" destId="{BB82FD7B-E97B-4FA9-969F-E641EFE5938F}"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B3672D79-9EA9-4262-B0B7-F966BC878C52}" type="presOf" srcId="{AE3D7EB3-B3DC-4F05-8A14-CD47D7C6C57B}" destId="{47965747-423E-4978-B5D3-B95913AD9559}"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AA86271C-7777-4D9C-A2F7-F938C4676AAC}" srcId="{55ABE364-9813-4327-95FD-D953A9B50271}" destId="{C0972A73-4D7A-4FED-9DDC-1BF814A53B48}" srcOrd="1" destOrd="0" parTransId="{C39A6FBD-A452-46FD-A66D-C5A87A4668B9}" sibTransId="{AB189916-6186-47F0-A731-E6625075CA03}"/>
    <dgm:cxn modelId="{AA546250-EBD5-4489-B1E0-EBF3851E4CE3}" type="presOf" srcId="{55ABE364-9813-4327-95FD-D953A9B50271}" destId="{4D6BCB0A-7758-46D7-A8D9-612D15D55D49}"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390BC84B-B64D-4B26-AE1F-2002B5425B42}" srcId="{DF711FCA-F833-4FFA-A00B-95FB330F3863}" destId="{A4B1E886-7A81-4F23-AB3F-1640FA8A391D}" srcOrd="1" destOrd="0" parTransId="{185CF377-5682-4F60-AC25-37B140C2E5DE}" sibTransId="{BC960847-39A2-4655-8AC6-07BA55BF4239}"/>
    <dgm:cxn modelId="{027D4B7E-DC7B-4B74-B5F6-AB03AAB01348}" srcId="{74195B85-9546-4DFB-B1E4-5FDD19E58302}" destId="{708C321E-7521-4E3F-A2DF-4A44331AB05E}" srcOrd="0" destOrd="0" parTransId="{19456D4B-3E16-4103-AD80-D7FA7A975DE5}" sibTransId="{A18832DF-F06D-45A9-B0B2-5B6A83813EC0}"/>
    <dgm:cxn modelId="{CFD57632-0354-4077-A7F1-453D9992DC08}" srcId="{FB722BE6-A4DE-4F3C-912A-1994C03A7890}" destId="{AFFB6A0B-F428-4ED9-AE65-4BC4384FD24B}" srcOrd="1" destOrd="0" parTransId="{DE9D9B06-6325-4591-AF68-944CF2D1FF1E}" sibTransId="{FE47CF49-F5D7-4DD6-8DB0-FF629813DCA6}"/>
    <dgm:cxn modelId="{B3BFD5A5-8DE5-4557-8CE3-42493D294B10}" srcId="{DF711FCA-F833-4FFA-A00B-95FB330F3863}" destId="{594792DB-6302-4A48-BD47-A4388AAC78CE}" srcOrd="3" destOrd="0" parTransId="{04DF4273-BC56-4AAB-83FF-1C2F437CE28C}" sibTransId="{D4029C39-170B-4BFE-99A5-993F7B830937}"/>
    <dgm:cxn modelId="{03EEEDBD-5061-4E2B-A225-72271982FAB4}" type="presOf" srcId="{A0FD01DC-8EE7-42EA-B959-47185F76AD54}" destId="{5D7A2F53-9A0E-4154-AAE0-4F24ADA4F3ED}" srcOrd="0"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EB092DA5-74F5-484D-B393-DC91BE30CCA1}" type="presOf" srcId="{4C46C7C2-EFAF-44CB-AE3E-A3982D8564EF}" destId="{EBA2F88C-2F3C-48D1-9080-B6C32C950C7A}" srcOrd="1" destOrd="0" presId="urn:microsoft.com/office/officeart/2005/8/layout/hierarchy5"/>
    <dgm:cxn modelId="{4BD773E5-D733-4CA3-AC12-6583AE42112E}" srcId="{1F80D8DE-B889-4A96-A1AC-C1227D6FFE51}" destId="{B1F86AAC-3A9F-44D6-8CD6-CD2D8FB14309}" srcOrd="2" destOrd="0" parTransId="{B6C2C33E-E286-493B-9C03-76B4E9E634E5}" sibTransId="{4124A489-4E94-4E4B-B8C9-BA047177C28C}"/>
    <dgm:cxn modelId="{73FB4F84-375F-438E-A33B-C4EA58BE797F}" type="presOf" srcId="{154CD42D-AE32-42D9-B4A3-EEFB7514BD21}" destId="{2F168BD5-0838-4A16-9CF2-9757D42BA9E4}"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A71922C3-DA68-4345-9E48-39A027828A00}" type="presOf" srcId="{154CD42D-AE32-42D9-B4A3-EEFB7514BD21}" destId="{B991398C-2FD2-4DE5-ADC3-E358FDEDBE6F}" srcOrd="1"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11B4D9A3-4994-410A-BDE6-E939317F6D31}" type="presOf" srcId="{19456D4B-3E16-4103-AD80-D7FA7A975DE5}" destId="{635E895B-9CED-4BFE-B02B-0C1056ABC59C}"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C722578B-B4BF-463E-832A-601371017A9F}" type="presOf" srcId="{97A1A1A0-DE86-4F8F-AB01-2101B33AFF08}" destId="{93356606-511E-4346-9A9D-5E7A8504475A}" srcOrd="0"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8877A78B-2C6F-46F4-92FF-50A910F7B7F5}" srcId="{6FD7B7D7-1160-4D8C-84FF-BCA7A1481F87}" destId="{84E4D56B-4D0E-4AA5-90E2-F509D2B4BA16}" srcOrd="0" destOrd="0" parTransId="{6E964437-64B8-49F3-8F82-972B348BBBE0}" sibTransId="{09DEFA24-16E9-4C51-8905-7F6FFCED48D7}"/>
    <dgm:cxn modelId="{91B2E6BB-FD8E-449D-84F1-61399B652CEC}" type="presOf" srcId="{63A303A1-1F80-4DF0-8095-AEA29606D315}" destId="{BFC2E4EA-CEE6-405C-A481-93ECC8994B08}" srcOrd="1"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ADF76944-ECB9-4BDC-99DE-807123D82FEC}" type="presOf" srcId="{19456D4B-3E16-4103-AD80-D7FA7A975DE5}" destId="{43085299-E20C-4D51-9499-58D6F770A5C9}" srcOrd="0"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F13A456E-51CB-495D-BAC4-05411D0C97D0}" type="presOf" srcId="{185CF377-5682-4F60-AC25-37B140C2E5DE}" destId="{3A867684-BED4-4565-BE39-616E02E76B64}"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B02B5E28-8070-421B-A813-006992068368}" srcId="{DF711FCA-F833-4FFA-A00B-95FB330F3863}" destId="{43B2601F-50C4-4BB3-97EC-A8FE6C33C34E}" srcOrd="2" destOrd="0" parTransId="{63A303A1-1F80-4DF0-8095-AEA29606D315}" sibTransId="{147EE1C6-4548-480F-912A-781C0780825F}"/>
    <dgm:cxn modelId="{156E18A2-C17B-47D4-930E-C084C358A935}" type="presOf" srcId="{78632F65-7BA2-43AF-A5C0-848B347C80A2}" destId="{31700D40-77E7-4B87-8D29-B311358F2C2C}" srcOrd="1"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35FADA9-B047-43B0-9A9A-AF7D51C2F6C4}" srcId="{1F80D8DE-B889-4A96-A1AC-C1227D6FFE51}" destId="{DF711FCA-F833-4FFA-A00B-95FB330F3863}" srcOrd="0" destOrd="0" parTransId="{0ECA1811-9B46-493A-89AD-0172CB67EE75}" sibTransId="{D3A5C3D9-97F2-4E13-A2F2-3548EF4792E1}"/>
    <dgm:cxn modelId="{6D4AD292-FF03-4763-9DE9-F3E68C9EA3F3}" type="presOf" srcId="{476A75DE-F6B3-4CA0-A895-8EBB13D75D97}" destId="{344EDBB3-7FA8-4C33-80CA-9DFE195E2443}"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46DA8AC2-09F5-41E0-B363-8D1B67FD8BF4}" type="presOf" srcId="{476A75DE-F6B3-4CA0-A895-8EBB13D75D97}" destId="{A0539CDC-0915-4B11-9BEC-37C39DCBF6B6}"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A1DD4EAE-DC8E-46A0-A92C-62EE6DAB4FA5}" srcId="{FB722BE6-A4DE-4F3C-912A-1994C03A7890}" destId="{55ABE364-9813-4327-95FD-D953A9B50271}" srcOrd="0" destOrd="0" parTransId="{4C46C7C2-EFAF-44CB-AE3E-A3982D8564EF}" sibTransId="{AF7B0077-DA65-463D-B9E6-E7FD74DCF39E}"/>
    <dgm:cxn modelId="{8B99CC4A-3E77-4049-967D-B4F91E3AE25B}" srcId="{DF711FCA-F833-4FFA-A00B-95FB330F3863}" destId="{1D977679-6A5C-47B3-9012-72F15174B3B1}" srcOrd="0" destOrd="0" parTransId="{154CD42D-AE32-42D9-B4A3-EEFB7514BD21}" sibTransId="{B1F9F770-B987-49B4-B39C-D605BA2582A4}"/>
    <dgm:cxn modelId="{18722036-5962-47B0-80A0-7E07B74CC841}" srcId="{DF711FCA-F833-4FFA-A00B-95FB330F3863}" destId="{46A1E1D5-BB28-4C04-A7FE-F7CE65729DF2}" srcOrd="6" destOrd="0" parTransId="{D45FDD9D-1298-4BA8-952D-D41DD7CC0607}" sibTransId="{4FC30990-81BD-46EE-8035-3A98523C252C}"/>
    <dgm:cxn modelId="{B4AB728C-D971-4B33-8BA0-587B34C14F90}" type="presOf" srcId="{A4B1E886-7A81-4F23-AB3F-1640FA8A391D}" destId="{D3581D89-864D-4D47-AF33-2F89E22196B7}"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52C2F37D-5956-434D-808A-5C9E52AB5BEE}" type="presOf" srcId="{63A303A1-1F80-4DF0-8095-AEA29606D315}" destId="{4F8BC475-8708-47BD-BBC7-5F306EF31BA2}"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FBB7ADD7-90AB-4816-94F8-747D2A13E8A9}" type="presOf" srcId="{6E964437-64B8-49F3-8F82-972B348BBBE0}" destId="{2A3670F1-5D25-4BB6-960E-517CEB062C0C}" srcOrd="1"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78397B96-8269-41C8-AE3C-CDDE4B8F9718}" type="presOf" srcId="{AFFB6A0B-F428-4ED9-AE65-4BC4384FD24B}" destId="{7CB71D35-20FB-468A-BAA4-5CEC3FC583BF}" srcOrd="0" destOrd="0" presId="urn:microsoft.com/office/officeart/2005/8/layout/hierarchy5"/>
    <dgm:cxn modelId="{AD390436-C81E-4E7E-B863-B0AA6B64E8EB}" type="presOf" srcId="{4C46C7C2-EFAF-44CB-AE3E-A3982D8564EF}" destId="{A6380128-D471-46CB-AE1C-6385CF770746}"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4D787053-019A-484F-849A-51BB0B52CB61}" type="presOf" srcId="{AE3D7EB3-B3DC-4F05-8A14-CD47D7C6C57B}" destId="{DC15D0D5-8909-4B77-8CE7-FFA256B34B9E}"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26C8111C-D63F-4B9E-A50E-19BFCDEFC620}" type="presOf" srcId="{63D1CAD4-AE55-4E88-9DC6-BF21E48FFE6A}" destId="{37030A23-31E8-41B8-BB4D-89DD3E02A165}" srcOrd="1" destOrd="0" presId="urn:microsoft.com/office/officeart/2005/8/layout/hierarchy5"/>
    <dgm:cxn modelId="{4464E406-9A12-4E91-AC2B-B34D00611037}" type="presOf" srcId="{74195B85-9546-4DFB-B1E4-5FDD19E58302}" destId="{81FD66C9-2E49-4FB1-A678-2763A2EC946F}"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2017-11-10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300022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4221868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2517409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20</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21</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22</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24</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25</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26</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29</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30</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31</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32</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33</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2017-11-10</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p:nvPr/>
        </p:nvCxnSpPr>
        <p:spPr>
          <a:xfrm flipV="1">
            <a:off x="2585523" y="2708920"/>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2</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1</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条件：以下几种情况可以触发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7667" y="2060848"/>
            <a:ext cx="4914901" cy="3084034"/>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528" y="1895688"/>
            <a:ext cx="6471801" cy="3414354"/>
          </a:xfrm>
          <a:prstGeom prst="rect">
            <a:avLst/>
          </a:prstGeom>
        </p:spPr>
      </p:pic>
    </p:spTree>
    <p:extLst>
      <p:ext uri="{BB962C8B-B14F-4D97-AF65-F5344CB8AC3E}">
        <p14:creationId xmlns:p14="http://schemas.microsoft.com/office/powerpoint/2010/main" val="778983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6084" y="1154724"/>
            <a:ext cx="7889109" cy="5449091"/>
          </a:xfrm>
          <a:prstGeom prst="rect">
            <a:avLst/>
          </a:prstGeom>
        </p:spPr>
      </p:pic>
    </p:spTree>
    <p:extLst>
      <p:ext uri="{BB962C8B-B14F-4D97-AF65-F5344CB8AC3E}">
        <p14:creationId xmlns:p14="http://schemas.microsoft.com/office/powerpoint/2010/main" val="42888056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 name="文本框 5"/>
          <p:cNvSpPr txBox="1"/>
          <p:nvPr/>
        </p:nvSpPr>
        <p:spPr>
          <a:xfrm>
            <a:off x="1264126" y="1373718"/>
            <a:ext cx="9009925" cy="2585323"/>
          </a:xfrm>
          <a:prstGeom prst="rect">
            <a:avLst/>
          </a:prstGeom>
          <a:noFill/>
        </p:spPr>
        <p:txBody>
          <a:bodyPr wrap="square" rtlCol="0">
            <a:spAutoFit/>
          </a:bodyPr>
          <a:lstStyle/>
          <a:p>
            <a:pPr>
              <a:buFont typeface="Arial" pitchFamily="34" charset="0"/>
              <a:buChar char="•"/>
            </a:pPr>
            <a:r>
              <a:rPr lang="en-US" altLang="zh-CN" dirty="0" smtClean="0"/>
              <a:t>    </a:t>
            </a:r>
            <a:r>
              <a:rPr lang="en-US" altLang="zh-CN" dirty="0" err="1" smtClean="0"/>
              <a:t>hbase.regionserver.global.memstore.upperLimit</a:t>
            </a:r>
            <a:r>
              <a:rPr lang="zh-CN" altLang="en-US" dirty="0"/>
              <a:t>的大小，默认</a:t>
            </a:r>
            <a:r>
              <a:rPr lang="en-US" altLang="zh-CN" dirty="0"/>
              <a:t>40</a:t>
            </a:r>
            <a:r>
              <a:rPr lang="zh-CN" altLang="en-US" dirty="0" smtClean="0"/>
              <a:t>％</a:t>
            </a:r>
            <a:r>
              <a:rPr lang="en-US" altLang="zh-CN" dirty="0" smtClean="0"/>
              <a:t>----</a:t>
            </a:r>
            <a:r>
              <a:rPr lang="zh-CN" altLang="en-US" dirty="0" smtClean="0"/>
              <a:t>全部强制</a:t>
            </a:r>
            <a:r>
              <a:rPr lang="en-US" altLang="zh-CN" dirty="0" smtClean="0"/>
              <a:t>flush</a:t>
            </a:r>
            <a:endParaRPr lang="en-US" altLang="zh-CN" dirty="0"/>
          </a:p>
          <a:p>
            <a:pPr marL="285750" indent="-285750">
              <a:buFont typeface="Arial" panose="020B0604020202020204" pitchFamily="34" charset="0"/>
              <a:buChar char="•"/>
            </a:pPr>
            <a:r>
              <a:rPr lang="en-US" altLang="zh-CN" dirty="0" err="1" smtClean="0"/>
              <a:t>hbase.regionserver.global.memstore.lowerLimit</a:t>
            </a:r>
            <a:r>
              <a:rPr lang="zh-CN" altLang="en-US" dirty="0"/>
              <a:t>，默认</a:t>
            </a:r>
            <a:r>
              <a:rPr lang="en-US" altLang="zh-CN" dirty="0"/>
              <a:t>38</a:t>
            </a:r>
            <a:r>
              <a:rPr lang="en-US" altLang="zh-CN" dirty="0" smtClean="0"/>
              <a:t>% ------</a:t>
            </a:r>
            <a:r>
              <a:rPr lang="zh-CN" altLang="en-US" dirty="0" smtClean="0"/>
              <a:t>部分强制</a:t>
            </a:r>
            <a:r>
              <a:rPr lang="en-US" altLang="zh-CN" dirty="0" smtClean="0"/>
              <a:t>flush</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a:t>bin/</a:t>
            </a:r>
            <a:r>
              <a:rPr lang="en-US" altLang="zh-CN" dirty="0" err="1"/>
              <a:t>hbase</a:t>
            </a:r>
            <a:r>
              <a:rPr lang="en-US" altLang="zh-CN" dirty="0"/>
              <a:t> </a:t>
            </a:r>
            <a:r>
              <a:rPr lang="en-US" altLang="zh-CN" dirty="0" err="1"/>
              <a:t>hlog</a:t>
            </a:r>
            <a:r>
              <a:rPr lang="en-US" altLang="zh-CN" dirty="0"/>
              <a:t> /</a:t>
            </a:r>
            <a:r>
              <a:rPr lang="en-US" altLang="zh-CN" dirty="0" err="1"/>
              <a:t>hbase_root</a:t>
            </a:r>
            <a:r>
              <a:rPr lang="en-US" altLang="zh-CN" dirty="0"/>
              <a:t>/.logs/*,60020,1385442023669/*%2C60020%2C1385442023669.1385449225598 -</a:t>
            </a:r>
            <a:r>
              <a:rPr lang="en-US" altLang="zh-CN" dirty="0" smtClean="0"/>
              <a:t>p</a:t>
            </a:r>
          </a:p>
          <a:p>
            <a:pPr marL="285750" indent="-285750">
              <a:buFont typeface="Arial" panose="020B0604020202020204" pitchFamily="34" charset="0"/>
              <a:buChar char="•"/>
            </a:pPr>
            <a:r>
              <a:rPr lang="en-US" altLang="zh-CN" dirty="0"/>
              <a:t>bin/</a:t>
            </a:r>
            <a:r>
              <a:rPr lang="en-US" altLang="zh-CN" dirty="0" err="1"/>
              <a:t>hbase</a:t>
            </a:r>
            <a:r>
              <a:rPr lang="en-US" altLang="zh-CN" dirty="0"/>
              <a:t> </a:t>
            </a:r>
            <a:r>
              <a:rPr lang="en-US" altLang="zh-CN" dirty="0" err="1"/>
              <a:t>org.apache.hadoop.hbase.io.hfile.HFile</a:t>
            </a:r>
            <a:r>
              <a:rPr lang="en-US" altLang="zh-CN" dirty="0"/>
              <a:t> -f /</a:t>
            </a:r>
            <a:r>
              <a:rPr lang="en-US" altLang="zh-CN" dirty="0" err="1"/>
              <a:t>hbase_root</a:t>
            </a:r>
            <a:r>
              <a:rPr lang="en-US" altLang="zh-CN" dirty="0"/>
              <a:t>/t_lisa1/787ce41dabb55075935e7060583ae6af/cf_1/e541b8a04f224e869166ee43783bd8d0 -v -m -p</a:t>
            </a:r>
            <a:endParaRPr lang="zh-CN" altLang="en-US" dirty="0"/>
          </a:p>
        </p:txBody>
      </p:sp>
    </p:spTree>
    <p:extLst>
      <p:ext uri="{BB962C8B-B14F-4D97-AF65-F5344CB8AC3E}">
        <p14:creationId xmlns:p14="http://schemas.microsoft.com/office/powerpoint/2010/main" val="1934986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1477328"/>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94" y="2979612"/>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2973115"/>
            <a:ext cx="4918932" cy="2553627"/>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1297965" cy="4524315"/>
          </a:xfrm>
          <a:prstGeom prst="rect">
            <a:avLst/>
          </a:prstGeom>
          <a:noFill/>
        </p:spPr>
        <p:txBody>
          <a:bodyPr wrap="none" rtlCol="0">
            <a:spAutoFit/>
          </a:bodyPr>
          <a:lstStyle/>
          <a:p>
            <a:r>
              <a:rPr lang="en-US" altLang="zh-CN" dirty="0"/>
              <a:t>Compaction Check</a:t>
            </a:r>
            <a:r>
              <a:rPr lang="zh-CN" altLang="en-US" dirty="0"/>
              <a:t>时机：</a:t>
            </a:r>
            <a:endParaRPr lang="en-US" altLang="zh-CN" dirty="0"/>
          </a:p>
          <a:p>
            <a:r>
              <a:rPr lang="en-US" altLang="zh-CN" dirty="0"/>
              <a:t>          1.Region</a:t>
            </a:r>
            <a:r>
              <a:rPr lang="zh-CN" altLang="en-US" dirty="0"/>
              <a:t>启动后；</a:t>
            </a:r>
            <a:endParaRPr lang="en-US" altLang="zh-CN" dirty="0"/>
          </a:p>
          <a:p>
            <a:r>
              <a:rPr lang="en-US" altLang="zh-CN" dirty="0"/>
              <a:t>          2.Memstore Flush</a:t>
            </a:r>
            <a:r>
              <a:rPr lang="zh-CN" altLang="en-US" dirty="0"/>
              <a:t>后；</a:t>
            </a:r>
            <a:endParaRPr lang="en-US" altLang="zh-CN" dirty="0"/>
          </a:p>
          <a:p>
            <a:r>
              <a:rPr lang="en-US" altLang="zh-CN" dirty="0"/>
              <a:t>          3.</a:t>
            </a:r>
            <a:r>
              <a:rPr lang="zh-CN" altLang="en-US" dirty="0"/>
              <a:t>用户调用</a:t>
            </a:r>
            <a:r>
              <a:rPr lang="en-US" altLang="zh-CN" dirty="0"/>
              <a:t>Compaction API</a:t>
            </a:r>
            <a:r>
              <a:rPr lang="zh-CN" altLang="en-US" dirty="0"/>
              <a:t>；</a:t>
            </a:r>
            <a:endParaRPr lang="en-US" altLang="zh-CN" dirty="0"/>
          </a:p>
          <a:p>
            <a:r>
              <a:rPr lang="en-US" altLang="zh-CN" dirty="0"/>
              <a:t>          4. </a:t>
            </a:r>
            <a:r>
              <a:rPr lang="en-US" altLang="zh-CN" dirty="0" err="1"/>
              <a:t>CompactionChecker</a:t>
            </a:r>
            <a:r>
              <a:rPr lang="zh-CN" altLang="en-US" dirty="0"/>
              <a:t>线程定期检查</a:t>
            </a:r>
            <a:r>
              <a:rPr lang="en-US" altLang="zh-CN" dirty="0"/>
              <a:t>.(</a:t>
            </a:r>
            <a:r>
              <a:rPr lang="en-US" altLang="zh-CN" dirty="0" err="1"/>
              <a:t>hbase.server.thread.wakefrequency</a:t>
            </a:r>
            <a:r>
              <a:rPr lang="en-US" altLang="zh-CN" dirty="0"/>
              <a:t>*</a:t>
            </a:r>
            <a:r>
              <a:rPr lang="en-US" altLang="zh-CN" dirty="0" err="1"/>
              <a:t>hbase.server.thread.wakefrequency</a:t>
            </a:r>
            <a:r>
              <a:rPr lang="en-US" altLang="zh-CN" dirty="0"/>
              <a:t>.</a:t>
            </a:r>
          </a:p>
          <a:p>
            <a:r>
              <a:rPr lang="en-US" altLang="zh-CN" dirty="0"/>
              <a:t>Multiplier = 10*1000s)</a:t>
            </a:r>
          </a:p>
          <a:p>
            <a:pPr marL="285750" indent="-285750">
              <a:buFont typeface="Wingdings" panose="05000000000000000000" pitchFamily="2" charset="2"/>
              <a:buChar char="l"/>
            </a:pPr>
            <a:r>
              <a:rPr lang="en-US" altLang="zh-CN" dirty="0"/>
              <a:t>Minor 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a:t>compaction</a:t>
            </a:r>
            <a:r>
              <a:rPr lang="zh-CN" altLang="en-US" dirty="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r>
              <a:rPr lang="en-US" altLang="zh-CN" dirty="0"/>
              <a:t>         </a:t>
            </a:r>
            <a:r>
              <a:rPr lang="zh-CN" altLang="en-US" dirty="0"/>
              <a:t>最多可合并</a:t>
            </a:r>
            <a:r>
              <a:rPr lang="en-US" altLang="zh-CN" dirty="0" err="1"/>
              <a:t>hbase.store.compaction.max</a:t>
            </a:r>
            <a:r>
              <a:rPr lang="zh-CN" altLang="en-US" dirty="0"/>
              <a:t>个文件。</a:t>
            </a:r>
            <a:endParaRPr lang="en-US" altLang="zh-CN" dirty="0"/>
          </a:p>
          <a:p>
            <a:pPr marL="285750" indent="-285750">
              <a:buFont typeface="Wingdings" panose="05000000000000000000" pitchFamily="2" charset="2"/>
              <a:buChar char="l"/>
            </a:pPr>
            <a:r>
              <a:rPr lang="en-US" altLang="zh-CN" dirty="0"/>
              <a:t>Major 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a:t>时间大于</a:t>
            </a:r>
            <a:r>
              <a:rPr lang="en-US" altLang="zh-CN" dirty="0" err="1"/>
              <a:t>hbase.hregion.majorcompaction</a:t>
            </a:r>
            <a:r>
              <a:rPr lang="zh-CN" altLang="en-US" dirty="0"/>
              <a:t>下次时间间隔  </a:t>
            </a:r>
            <a:r>
              <a:rPr lang="en-US" altLang="zh-CN" dirty="0"/>
              <a:t>=》 </a:t>
            </a:r>
          </a:p>
          <a:p>
            <a:r>
              <a:rPr lang="en-US" altLang="zh-CN" dirty="0"/>
              <a:t>         </a:t>
            </a:r>
            <a:r>
              <a:rPr lang="en-US" altLang="zh-CN" dirty="0" err="1"/>
              <a:t>hfile</a:t>
            </a:r>
            <a:r>
              <a:rPr lang="zh-CN" altLang="en-US" dirty="0"/>
              <a:t>个数大于</a:t>
            </a:r>
            <a:r>
              <a:rPr lang="en-US" altLang="zh-CN" dirty="0"/>
              <a:t>1 || </a:t>
            </a:r>
            <a:r>
              <a:rPr lang="zh-CN" altLang="en-US" dirty="0"/>
              <a:t>只有一个</a:t>
            </a:r>
            <a:r>
              <a:rPr lang="en-US" altLang="zh-CN" dirty="0" err="1"/>
              <a:t>hfile</a:t>
            </a:r>
            <a:r>
              <a:rPr lang="zh-CN" altLang="en-US" dirty="0"/>
              <a:t>（最早的</a:t>
            </a:r>
            <a:r>
              <a:rPr lang="en-US" altLang="zh-CN" dirty="0" err="1"/>
              <a:t>ts</a:t>
            </a:r>
            <a:r>
              <a:rPr lang="en-US" altLang="zh-CN" dirty="0"/>
              <a:t>&gt;</a:t>
            </a:r>
            <a:r>
              <a:rPr lang="en-US" altLang="zh-CN" dirty="0" err="1"/>
              <a:t>ttl</a:t>
            </a:r>
            <a:r>
              <a:rPr lang="zh-CN" altLang="en-US" dirty="0"/>
              <a:t>）整个文件</a:t>
            </a:r>
            <a:r>
              <a:rPr lang="zh-CN" altLang="en-US" dirty="0" smtClean="0"/>
              <a:t>过期</a:t>
            </a:r>
            <a:endParaRPr lang="en-US" altLang="zh-CN" dirty="0" smtClean="0"/>
          </a:p>
          <a:p>
            <a:endParaRPr lang="en-US" altLang="zh-CN" dirty="0"/>
          </a:p>
          <a:p>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a:t>天）为</a:t>
            </a:r>
            <a:r>
              <a:rPr lang="en-US" altLang="zh-CN" dirty="0"/>
              <a:t>base</a:t>
            </a:r>
            <a:r>
              <a:rPr lang="zh-CN" altLang="en-US" dirty="0"/>
              <a:t>基准时间</a:t>
            </a:r>
            <a:r>
              <a:rPr lang="zh-CN" altLang="en-US" dirty="0" smtClean="0"/>
              <a:t>，</a:t>
            </a:r>
            <a:endParaRPr lang="en-US" altLang="zh-CN" dirty="0" smtClean="0"/>
          </a:p>
          <a:p>
            <a:r>
              <a:rPr lang="en-US" altLang="zh-CN" dirty="0"/>
              <a:t> </a:t>
            </a:r>
            <a:r>
              <a:rPr lang="en-US" altLang="zh-CN" dirty="0" smtClean="0"/>
              <a:t>      </a:t>
            </a:r>
            <a:r>
              <a:rPr lang="en-US" altLang="zh-CN" dirty="0" err="1" smtClean="0"/>
              <a:t>hbase.hregion.majorcompaction.jitter</a:t>
            </a:r>
            <a:r>
              <a:rPr lang="zh-CN" altLang="en-US" dirty="0"/>
              <a:t>（默认</a:t>
            </a:r>
            <a:r>
              <a:rPr lang="en-US" altLang="zh-CN" dirty="0"/>
              <a:t>5.0</a:t>
            </a:r>
            <a:r>
              <a:rPr lang="zh-CN" altLang="en-US" dirty="0"/>
              <a:t>）为</a:t>
            </a:r>
            <a:r>
              <a:rPr lang="en-US" altLang="zh-CN" dirty="0"/>
              <a:t>jitter</a:t>
            </a:r>
            <a:r>
              <a:rPr lang="zh-CN" altLang="en-US" dirty="0"/>
              <a:t>，公式</a:t>
            </a:r>
            <a:r>
              <a:rPr lang="en-US" altLang="zh-CN" dirty="0"/>
              <a:t>base +jitter - </a:t>
            </a:r>
            <a:r>
              <a:rPr lang="en-US" altLang="zh-CN" dirty="0" err="1"/>
              <a:t>Math.round</a:t>
            </a:r>
            <a:r>
              <a:rPr lang="en-US" altLang="zh-CN" dirty="0"/>
              <a:t>(2 * jitter * </a:t>
            </a:r>
            <a:r>
              <a:rPr lang="en-US" altLang="zh-CN" dirty="0" err="1"/>
              <a:t>randomNum</a:t>
            </a:r>
            <a:r>
              <a:rPr lang="en-US" altLang="zh-CN" dirty="0"/>
              <a:t>)</a:t>
            </a:r>
          </a:p>
          <a:p>
            <a:endParaRPr lang="en-US" altLang="zh-CN" dirty="0" smtClean="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a:t>Region Compact</a:t>
            </a:r>
            <a:r>
              <a:rPr lang="zh-CN" altLang="en-US" dirty="0"/>
              <a:t>后</a:t>
            </a:r>
            <a:endParaRPr lang="en-US" altLang="zh-CN" dirty="0"/>
          </a:p>
          <a:p>
            <a:pPr marL="342900" indent="-342900">
              <a:buAutoNum type="arabicPeriod"/>
            </a:pPr>
            <a:r>
              <a:rPr lang="en-US" altLang="zh-CN" dirty="0"/>
              <a:t>Region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478423"/>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目录和必须的数据结构。然后分裂</a:t>
            </a:r>
            <a:endParaRPr lang="en-US" altLang="zh-CN" sz="1400" dirty="0" smtClean="0"/>
          </a:p>
          <a:p>
            <a:r>
              <a:rPr lang="en-US" altLang="zh-CN" sz="1400" dirty="0" err="1" smtClean="0"/>
              <a:t>storeFile</a:t>
            </a:r>
            <a:r>
              <a:rPr lang="zh-CN" altLang="en-US" sz="1400" dirty="0" smtClean="0"/>
              <a:t>，为每个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en-US" altLang="zh-CN" sz="1400" dirty="0" smtClean="0"/>
              <a:t>put</a:t>
            </a:r>
            <a:r>
              <a:rPr lang="zh-CN" altLang="en-US" sz="1400" dirty="0" smtClean="0"/>
              <a:t>成功则生效；失败则回滚。</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表，同时置为在线；执行</a:t>
            </a:r>
            <a:r>
              <a:rPr lang="en-US" altLang="zh-CN" sz="1400" dirty="0"/>
              <a:t>compact</a:t>
            </a:r>
            <a:r>
              <a:rPr lang="zh-CN" altLang="en-US" sz="1400" dirty="0"/>
              <a:t>时</a:t>
            </a:r>
            <a:r>
              <a:rPr lang="zh-CN" altLang="en-US" sz="1400" dirty="0" smtClean="0"/>
              <a:t>，替换引用文件，真正</a:t>
            </a:r>
            <a:r>
              <a:rPr lang="zh-CN" altLang="en-US" sz="1400" dirty="0"/>
              <a:t>重写</a:t>
            </a:r>
            <a:r>
              <a:rPr lang="en-US" altLang="zh-CN" sz="1400" dirty="0"/>
              <a:t>File</a:t>
            </a:r>
            <a:r>
              <a:rPr lang="zh-CN" altLang="en-US" sz="1400" dirty="0"/>
              <a:t>文件到子</a:t>
            </a:r>
            <a:r>
              <a:rPr lang="en-US" altLang="zh-CN" sz="1400" dirty="0"/>
              <a:t>region</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7400" y="2253836"/>
            <a:ext cx="2880320" cy="1410488"/>
          </a:xfrm>
          <a:prstGeom prst="rect">
            <a:avLst/>
          </a:prstGeom>
        </p:spPr>
      </p:pic>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8" y="1039172"/>
            <a:ext cx="6179935" cy="57316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6829" y="1039172"/>
            <a:ext cx="5381006" cy="1895799"/>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337226" cy="369332"/>
          </a:xfrm>
          <a:prstGeom prst="rect">
            <a:avLst/>
          </a:prstGeom>
          <a:noFill/>
        </p:spPr>
        <p:txBody>
          <a:bodyPr wrap="none" rtlCol="0">
            <a:spAutoFit/>
          </a:bodyPr>
          <a:lstStyle/>
          <a:p>
            <a:r>
              <a:rPr lang="en-US" altLang="zh-CN" dirty="0" smtClean="0"/>
              <a:t>  </a:t>
            </a:r>
            <a:r>
              <a:rPr lang="en-US" altLang="zh-CN" dirty="0" err="1" smtClean="0"/>
              <a:t>HBase</a:t>
            </a:r>
            <a:r>
              <a:rPr lang="zh-CN" altLang="en-US" dirty="0" smtClean="0"/>
              <a:t>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2833</TotalTime>
  <Words>3385</Words>
  <Application>Microsoft Office PowerPoint</Application>
  <PresentationFormat>自定义</PresentationFormat>
  <Paragraphs>539</Paragraphs>
  <Slides>33</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321</cp:revision>
  <dcterms:created xsi:type="dcterms:W3CDTF">2015-10-14T02:42:14Z</dcterms:created>
  <dcterms:modified xsi:type="dcterms:W3CDTF">2017-11-10T07:48:02Z</dcterms:modified>
</cp:coreProperties>
</file>