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83" r:id="rId3"/>
    <p:sldId id="284" r:id="rId4"/>
    <p:sldId id="264" r:id="rId5"/>
    <p:sldId id="265" r:id="rId6"/>
    <p:sldId id="266" r:id="rId7"/>
    <p:sldId id="267" r:id="rId8"/>
    <p:sldId id="268" r:id="rId9"/>
    <p:sldId id="276" r:id="rId10"/>
    <p:sldId id="277" r:id="rId11"/>
    <p:sldId id="278" r:id="rId12"/>
    <p:sldId id="279" r:id="rId13"/>
    <p:sldId id="280" r:id="rId14"/>
    <p:sldId id="282" r:id="rId15"/>
    <p:sldId id="271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8027F-AC85-4F42-9C58-C635F3FCA8F3}" v="12" dt="2019-06-28T08:13:1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95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1c509de1cc2dc4d6" providerId="Windows Live" clId="Web-{1378027F-AC85-4F42-9C58-C635F3FCA8F3}"/>
    <pc:docChg chg="modSld">
      <pc:chgData name="來賓使用者" userId="1c509de1cc2dc4d6" providerId="Windows Live" clId="Web-{1378027F-AC85-4F42-9C58-C635F3FCA8F3}" dt="2019-06-28T08:13:14.236" v="11" actId="20577"/>
      <pc:docMkLst>
        <pc:docMk/>
      </pc:docMkLst>
      <pc:sldChg chg="modSp">
        <pc:chgData name="來賓使用者" userId="1c509de1cc2dc4d6" providerId="Windows Live" clId="Web-{1378027F-AC85-4F42-9C58-C635F3FCA8F3}" dt="2019-06-28T08:13:14.236" v="11" actId="20577"/>
        <pc:sldMkLst>
          <pc:docMk/>
          <pc:sldMk cId="0" sldId="263"/>
        </pc:sldMkLst>
        <pc:spChg chg="mod">
          <ac:chgData name="來賓使用者" userId="1c509de1cc2dc4d6" providerId="Windows Live" clId="Web-{1378027F-AC85-4F42-9C58-C635F3FCA8F3}" dt="2019-06-28T08:13:14.236" v="11" actId="20577"/>
          <ac:spMkLst>
            <pc:docMk/>
            <pc:sldMk cId="0" sldId="263"/>
            <ac:spMk id="215" creationId="{00000000-0000-0000-0000-000000000000}"/>
          </ac:spMkLst>
        </pc:spChg>
      </pc:sldChg>
    </pc:docChg>
  </pc:docChgLst>
  <pc:docChgLst>
    <pc:chgData name="IC ER" userId="ad1144a25ad8e7ea" providerId="Windows Live" clId="Web-{EA6C7903-2693-4B3B-AEE2-FD2930DFCC71}"/>
    <pc:docChg chg="addSld modSld">
      <pc:chgData name="IC ER" userId="ad1144a25ad8e7ea" providerId="Windows Live" clId="Web-{EA6C7903-2693-4B3B-AEE2-FD2930DFCC71}" dt="2019-07-08T17:54:12.986" v="79" actId="1076"/>
      <pc:docMkLst>
        <pc:docMk/>
      </pc:docMkLst>
      <pc:sldChg chg="addSp modSp">
        <pc:chgData name="IC ER" userId="ad1144a25ad8e7ea" providerId="Windows Live" clId="Web-{EA6C7903-2693-4B3B-AEE2-FD2930DFCC71}" dt="2019-07-08T17:54:12.986" v="79" actId="1076"/>
        <pc:sldMkLst>
          <pc:docMk/>
          <pc:sldMk cId="3461624130" sldId="279"/>
        </pc:sldMkLst>
        <pc:spChg chg="mod">
          <ac:chgData name="IC ER" userId="ad1144a25ad8e7ea" providerId="Windows Live" clId="Web-{EA6C7903-2693-4B3B-AEE2-FD2930DFCC71}" dt="2019-07-08T17:54:04.642" v="74" actId="20577"/>
          <ac:spMkLst>
            <pc:docMk/>
            <pc:sldMk cId="3461624130" sldId="279"/>
            <ac:spMk id="3" creationId="{23D7B592-860B-4F1A-AFDD-2C6F1F717B2A}"/>
          </ac:spMkLst>
        </pc:spChg>
        <pc:picChg chg="add mod">
          <ac:chgData name="IC ER" userId="ad1144a25ad8e7ea" providerId="Windows Live" clId="Web-{EA6C7903-2693-4B3B-AEE2-FD2930DFCC71}" dt="2019-07-08T17:54:12.986" v="79" actId="1076"/>
          <ac:picMkLst>
            <pc:docMk/>
            <pc:sldMk cId="3461624130" sldId="279"/>
            <ac:picMk id="4" creationId="{D75D03A8-AFE8-4D01-AFCB-DCD8F755195E}"/>
          </ac:picMkLst>
        </pc:picChg>
      </pc:sldChg>
      <pc:sldChg chg="modSp">
        <pc:chgData name="IC ER" userId="ad1144a25ad8e7ea" providerId="Windows Live" clId="Web-{EA6C7903-2693-4B3B-AEE2-FD2930DFCC71}" dt="2019-07-08T17:52:22.439" v="73" actId="20577"/>
        <pc:sldMkLst>
          <pc:docMk/>
          <pc:sldMk cId="2945389857" sldId="282"/>
        </pc:sldMkLst>
        <pc:spChg chg="mod">
          <ac:chgData name="IC ER" userId="ad1144a25ad8e7ea" providerId="Windows Live" clId="Web-{EA6C7903-2693-4B3B-AEE2-FD2930DFCC71}" dt="2019-07-08T17:52:22.439" v="73" actId="20577"/>
          <ac:spMkLst>
            <pc:docMk/>
            <pc:sldMk cId="2945389857" sldId="282"/>
            <ac:spMk id="3" creationId="{B00CE2B5-D772-4B93-91E4-377352248041}"/>
          </ac:spMkLst>
        </pc:spChg>
      </pc:sldChg>
      <pc:sldChg chg="add">
        <pc:chgData name="IC ER" userId="ad1144a25ad8e7ea" providerId="Windows Live" clId="Web-{EA6C7903-2693-4B3B-AEE2-FD2930DFCC71}" dt="2019-07-08T16:43:15.348" v="0"/>
        <pc:sldMkLst>
          <pc:docMk/>
          <pc:sldMk cId="2945783903" sldId="283"/>
        </pc:sldMkLst>
      </pc:sldChg>
      <pc:sldChg chg="addSp delSp modSp new">
        <pc:chgData name="IC ER" userId="ad1144a25ad8e7ea" providerId="Windows Live" clId="Web-{EA6C7903-2693-4B3B-AEE2-FD2930DFCC71}" dt="2019-07-08T16:46:04.457" v="16" actId="20577"/>
        <pc:sldMkLst>
          <pc:docMk/>
          <pc:sldMk cId="4269508018" sldId="284"/>
        </pc:sldMkLst>
        <pc:spChg chg="mod">
          <ac:chgData name="IC ER" userId="ad1144a25ad8e7ea" providerId="Windows Live" clId="Web-{EA6C7903-2693-4B3B-AEE2-FD2930DFCC71}" dt="2019-07-08T16:46:04.457" v="16" actId="20577"/>
          <ac:spMkLst>
            <pc:docMk/>
            <pc:sldMk cId="4269508018" sldId="284"/>
            <ac:spMk id="2" creationId="{E334620E-A3DC-4385-9CEC-7D22B04E59DE}"/>
          </ac:spMkLst>
        </pc:spChg>
        <pc:spChg chg="del">
          <ac:chgData name="IC ER" userId="ad1144a25ad8e7ea" providerId="Windows Live" clId="Web-{EA6C7903-2693-4B3B-AEE2-FD2930DFCC71}" dt="2019-07-08T16:45:14.379" v="3"/>
          <ac:spMkLst>
            <pc:docMk/>
            <pc:sldMk cId="4269508018" sldId="284"/>
            <ac:spMk id="3" creationId="{A0BC9889-7277-4883-83E9-B0FD940DE596}"/>
          </ac:spMkLst>
        </pc:spChg>
        <pc:picChg chg="add mod">
          <ac:chgData name="IC ER" userId="ad1144a25ad8e7ea" providerId="Windows Live" clId="Web-{EA6C7903-2693-4B3B-AEE2-FD2930DFCC71}" dt="2019-07-08T16:45:37.379" v="7" actId="1076"/>
          <ac:picMkLst>
            <pc:docMk/>
            <pc:sldMk cId="4269508018" sldId="284"/>
            <ac:picMk id="4" creationId="{ED154149-F97A-4374-ABCB-3CAC17027D30}"/>
          </ac:picMkLst>
        </pc:picChg>
      </pc:sldChg>
    </pc:docChg>
  </pc:docChgLst>
  <pc:docChgLst>
    <pc:chgData name="來賓使用者" userId="1c509de1cc2dc4d6" providerId="Windows Live" clId="Web-{8AC90E70-8E1B-4A89-B616-B7C2C4564134}"/>
    <pc:docChg chg="modSld">
      <pc:chgData name="來賓使用者" userId="1c509de1cc2dc4d6" providerId="Windows Live" clId="Web-{8AC90E70-8E1B-4A89-B616-B7C2C4564134}" dt="2019-08-14T16:04:20.166" v="60" actId="1076"/>
      <pc:docMkLst>
        <pc:docMk/>
      </pc:docMkLst>
      <pc:sldChg chg="modSp">
        <pc:chgData name="來賓使用者" userId="1c509de1cc2dc4d6" providerId="Windows Live" clId="Web-{8AC90E70-8E1B-4A89-B616-B7C2C4564134}" dt="2019-08-14T14:56:35.190" v="1"/>
        <pc:sldMkLst>
          <pc:docMk/>
          <pc:sldMk cId="110400382" sldId="265"/>
        </pc:sldMkLst>
        <pc:picChg chg="mod modCrop">
          <ac:chgData name="來賓使用者" userId="1c509de1cc2dc4d6" providerId="Windows Live" clId="Web-{8AC90E70-8E1B-4A89-B616-B7C2C4564134}" dt="2019-08-14T14:56:35.190" v="1"/>
          <ac:picMkLst>
            <pc:docMk/>
            <pc:sldMk cId="110400382" sldId="265"/>
            <ac:picMk id="4" creationId="{81071A5A-D82E-4B85-93CC-BBBB04A61EFE}"/>
          </ac:picMkLst>
        </pc:picChg>
      </pc:sldChg>
      <pc:sldChg chg="modSp">
        <pc:chgData name="來賓使用者" userId="1c509de1cc2dc4d6" providerId="Windows Live" clId="Web-{8AC90E70-8E1B-4A89-B616-B7C2C4564134}" dt="2019-08-14T14:57:08.050" v="6" actId="1076"/>
        <pc:sldMkLst>
          <pc:docMk/>
          <pc:sldMk cId="1267561184" sldId="266"/>
        </pc:sldMkLst>
        <pc:picChg chg="mod modCrop">
          <ac:chgData name="來賓使用者" userId="1c509de1cc2dc4d6" providerId="Windows Live" clId="Web-{8AC90E70-8E1B-4A89-B616-B7C2C4564134}" dt="2019-08-14T14:57:08.050" v="6" actId="1076"/>
          <ac:picMkLst>
            <pc:docMk/>
            <pc:sldMk cId="1267561184" sldId="266"/>
            <ac:picMk id="4" creationId="{63A5E141-B88B-474B-BE40-7102178E2BBB}"/>
          </ac:picMkLst>
        </pc:picChg>
      </pc:sldChg>
      <pc:sldChg chg="modSp">
        <pc:chgData name="來賓使用者" userId="1c509de1cc2dc4d6" providerId="Windows Live" clId="Web-{8AC90E70-8E1B-4A89-B616-B7C2C4564134}" dt="2019-08-14T16:03:19.119" v="33" actId="1076"/>
        <pc:sldMkLst>
          <pc:docMk/>
          <pc:sldMk cId="552508327" sldId="268"/>
        </pc:sldMkLst>
        <pc:spChg chg="mod">
          <ac:chgData name="來賓使用者" userId="1c509de1cc2dc4d6" providerId="Windows Live" clId="Web-{8AC90E70-8E1B-4A89-B616-B7C2C4564134}" dt="2019-08-14T15:04:52.009" v="32" actId="20577"/>
          <ac:spMkLst>
            <pc:docMk/>
            <pc:sldMk cId="552508327" sldId="268"/>
            <ac:spMk id="2" creationId="{94F06E84-F4D1-4479-BA9F-F325A6B3930A}"/>
          </ac:spMkLst>
        </pc:spChg>
        <pc:picChg chg="mod">
          <ac:chgData name="來賓使用者" userId="1c509de1cc2dc4d6" providerId="Windows Live" clId="Web-{8AC90E70-8E1B-4A89-B616-B7C2C4564134}" dt="2019-08-14T16:03:19.119" v="33" actId="1076"/>
          <ac:picMkLst>
            <pc:docMk/>
            <pc:sldMk cId="552508327" sldId="268"/>
            <ac:picMk id="4" creationId="{A094DAA8-11BB-43E5-8A05-E01FD21CEB86}"/>
          </ac:picMkLst>
        </pc:picChg>
      </pc:sldChg>
      <pc:sldChg chg="modSp">
        <pc:chgData name="來賓使用者" userId="1c509de1cc2dc4d6" providerId="Windows Live" clId="Web-{8AC90E70-8E1B-4A89-B616-B7C2C4564134}" dt="2019-08-14T14:59:25.779" v="27" actId="20577"/>
        <pc:sldMkLst>
          <pc:docMk/>
          <pc:sldMk cId="3341620202" sldId="276"/>
        </pc:sldMkLst>
        <pc:spChg chg="mod">
          <ac:chgData name="來賓使用者" userId="1c509de1cc2dc4d6" providerId="Windows Live" clId="Web-{8AC90E70-8E1B-4A89-B616-B7C2C4564134}" dt="2019-08-14T14:59:25.779" v="27" actId="20577"/>
          <ac:spMkLst>
            <pc:docMk/>
            <pc:sldMk cId="3341620202" sldId="276"/>
            <ac:spMk id="3" creationId="{002C93E7-7200-4E2A-91C1-EA0841A4A099}"/>
          </ac:spMkLst>
        </pc:spChg>
        <pc:picChg chg="mod">
          <ac:chgData name="來賓使用者" userId="1c509de1cc2dc4d6" providerId="Windows Live" clId="Web-{8AC90E70-8E1B-4A89-B616-B7C2C4564134}" dt="2019-08-14T14:58:41.901" v="9" actId="1076"/>
          <ac:picMkLst>
            <pc:docMk/>
            <pc:sldMk cId="3341620202" sldId="276"/>
            <ac:picMk id="4" creationId="{8C60200A-C728-4524-AB03-9FA8D74DDC51}"/>
          </ac:picMkLst>
        </pc:picChg>
      </pc:sldChg>
      <pc:sldChg chg="modSp">
        <pc:chgData name="來賓使用者" userId="1c509de1cc2dc4d6" providerId="Windows Live" clId="Web-{8AC90E70-8E1B-4A89-B616-B7C2C4564134}" dt="2019-08-14T16:03:47.588" v="35" actId="20577"/>
        <pc:sldMkLst>
          <pc:docMk/>
          <pc:sldMk cId="2945783903" sldId="283"/>
        </pc:sldMkLst>
        <pc:spChg chg="mod">
          <ac:chgData name="來賓使用者" userId="1c509de1cc2dc4d6" providerId="Windows Live" clId="Web-{8AC90E70-8E1B-4A89-B616-B7C2C4564134}" dt="2019-08-14T16:03:47.588" v="35" actId="20577"/>
          <ac:spMkLst>
            <pc:docMk/>
            <pc:sldMk cId="2945783903" sldId="283"/>
            <ac:spMk id="318" creationId="{00000000-0000-0000-0000-000000000000}"/>
          </ac:spMkLst>
        </pc:spChg>
      </pc:sldChg>
      <pc:sldChg chg="modSp">
        <pc:chgData name="來賓使用者" userId="1c509de1cc2dc4d6" providerId="Windows Live" clId="Web-{8AC90E70-8E1B-4A89-B616-B7C2C4564134}" dt="2019-08-14T16:04:20.166" v="60" actId="1076"/>
        <pc:sldMkLst>
          <pc:docMk/>
          <pc:sldMk cId="4269508018" sldId="284"/>
        </pc:sldMkLst>
        <pc:spChg chg="mod">
          <ac:chgData name="來賓使用者" userId="1c509de1cc2dc4d6" providerId="Windows Live" clId="Web-{8AC90E70-8E1B-4A89-B616-B7C2C4564134}" dt="2019-08-14T16:04:20.166" v="60" actId="1076"/>
          <ac:spMkLst>
            <pc:docMk/>
            <pc:sldMk cId="4269508018" sldId="284"/>
            <ac:spMk id="2" creationId="{E334620E-A3DC-4385-9CEC-7D22B04E59DE}"/>
          </ac:spMkLst>
        </pc:spChg>
        <pc:picChg chg="mod">
          <ac:chgData name="來賓使用者" userId="1c509de1cc2dc4d6" providerId="Windows Live" clId="Web-{8AC90E70-8E1B-4A89-B616-B7C2C4564134}" dt="2019-08-14T16:04:20.166" v="59" actId="1076"/>
          <ac:picMkLst>
            <pc:docMk/>
            <pc:sldMk cId="4269508018" sldId="284"/>
            <ac:picMk id="4" creationId="{ED154149-F97A-4374-ABCB-3CAC17027D30}"/>
          </ac:picMkLst>
        </pc:picChg>
      </pc:sldChg>
    </pc:docChg>
  </pc:docChgLst>
  <pc:docChgLst>
    <pc:chgData name="來賓使用者" userId="1c509de1cc2dc4d6" providerId="Windows Live" clId="Web-{DF281112-6D67-4160-9BD1-A5AA65EC9971}"/>
    <pc:docChg chg="addSld modSld">
      <pc:chgData name="來賓使用者" userId="1c509de1cc2dc4d6" providerId="Windows Live" clId="Web-{DF281112-6D67-4160-9BD1-A5AA65EC9971}" dt="2019-06-12T02:39:41.282" v="142" actId="20577"/>
      <pc:docMkLst>
        <pc:docMk/>
      </pc:docMkLst>
      <pc:sldChg chg="modSp">
        <pc:chgData name="來賓使用者" userId="1c509de1cc2dc4d6" providerId="Windows Live" clId="Web-{DF281112-6D67-4160-9BD1-A5AA65EC9971}" dt="2019-06-12T02:39:41.282" v="142" actId="20577"/>
        <pc:sldMkLst>
          <pc:docMk/>
          <pc:sldMk cId="0" sldId="256"/>
        </pc:sldMkLst>
        <pc:spChg chg="mod">
          <ac:chgData name="來賓使用者" userId="1c509de1cc2dc4d6" providerId="Windows Live" clId="Web-{DF281112-6D67-4160-9BD1-A5AA65EC9971}" dt="2019-06-12T02:39:41.282" v="142" actId="20577"/>
          <ac:spMkLst>
            <pc:docMk/>
            <pc:sldMk cId="0" sldId="256"/>
            <ac:spMk id="166" creationId="{00000000-0000-0000-0000-000000000000}"/>
          </ac:spMkLst>
        </pc:spChg>
      </pc:sldChg>
      <pc:sldChg chg="modSp">
        <pc:chgData name="來賓使用者" userId="1c509de1cc2dc4d6" providerId="Windows Live" clId="Web-{DF281112-6D67-4160-9BD1-A5AA65EC9971}" dt="2019-06-12T02:20:20.135" v="119" actId="20577"/>
        <pc:sldMkLst>
          <pc:docMk/>
          <pc:sldMk cId="1267561184" sldId="266"/>
        </pc:sldMkLst>
        <pc:spChg chg="mod">
          <ac:chgData name="來賓使用者" userId="1c509de1cc2dc4d6" providerId="Windows Live" clId="Web-{DF281112-6D67-4160-9BD1-A5AA65EC9971}" dt="2019-06-12T02:20:20.135" v="119" actId="20577"/>
          <ac:spMkLst>
            <pc:docMk/>
            <pc:sldMk cId="1267561184" sldId="266"/>
            <ac:spMk id="2" creationId="{C2EDF19D-ED49-44B8-888C-0B0CA60AAA2B}"/>
          </ac:spMkLst>
        </pc:spChg>
        <pc:picChg chg="mod modCrop">
          <ac:chgData name="來賓使用者" userId="1c509de1cc2dc4d6" providerId="Windows Live" clId="Web-{DF281112-6D67-4160-9BD1-A5AA65EC9971}" dt="2019-06-12T02:20:16.353" v="108" actId="1076"/>
          <ac:picMkLst>
            <pc:docMk/>
            <pc:sldMk cId="1267561184" sldId="266"/>
            <ac:picMk id="4" creationId="{63A5E141-B88B-474B-BE40-7102178E2BBB}"/>
          </ac:picMkLst>
        </pc:picChg>
      </pc:sldChg>
      <pc:sldChg chg="modSp">
        <pc:chgData name="來賓使用者" userId="1c509de1cc2dc4d6" providerId="Windows Live" clId="Web-{DF281112-6D67-4160-9BD1-A5AA65EC9971}" dt="2019-06-12T02:19:22.679" v="101" actId="20577"/>
        <pc:sldMkLst>
          <pc:docMk/>
          <pc:sldMk cId="621276473" sldId="267"/>
        </pc:sldMkLst>
        <pc:spChg chg="mod">
          <ac:chgData name="來賓使用者" userId="1c509de1cc2dc4d6" providerId="Windows Live" clId="Web-{DF281112-6D67-4160-9BD1-A5AA65EC9971}" dt="2019-06-12T02:19:22.679" v="101" actId="20577"/>
          <ac:spMkLst>
            <pc:docMk/>
            <pc:sldMk cId="621276473" sldId="267"/>
            <ac:spMk id="2" creationId="{7DDEBF76-D3D9-4DBD-B948-7EB99D6C52FD}"/>
          </ac:spMkLst>
        </pc:spChg>
        <pc:picChg chg="mod modCrop">
          <ac:chgData name="來賓使用者" userId="1c509de1cc2dc4d6" providerId="Windows Live" clId="Web-{DF281112-6D67-4160-9BD1-A5AA65EC9971}" dt="2019-06-12T02:19:06.711" v="72" actId="14100"/>
          <ac:picMkLst>
            <pc:docMk/>
            <pc:sldMk cId="621276473" sldId="267"/>
            <ac:picMk id="4" creationId="{CEC5C9E1-EBAD-4537-B0A7-448F02FC805F}"/>
          </ac:picMkLst>
        </pc:picChg>
      </pc:sldChg>
      <pc:sldChg chg="modSp">
        <pc:chgData name="來賓使用者" userId="1c509de1cc2dc4d6" providerId="Windows Live" clId="Web-{DF281112-6D67-4160-9BD1-A5AA65EC9971}" dt="2019-06-12T02:18:36.912" v="68" actId="20577"/>
        <pc:sldMkLst>
          <pc:docMk/>
          <pc:sldMk cId="552508327" sldId="268"/>
        </pc:sldMkLst>
        <pc:spChg chg="mod">
          <ac:chgData name="來賓使用者" userId="1c509de1cc2dc4d6" providerId="Windows Live" clId="Web-{DF281112-6D67-4160-9BD1-A5AA65EC9971}" dt="2019-06-12T02:18:36.912" v="68" actId="20577"/>
          <ac:spMkLst>
            <pc:docMk/>
            <pc:sldMk cId="552508327" sldId="268"/>
            <ac:spMk id="2" creationId="{94F06E84-F4D1-4479-BA9F-F325A6B3930A}"/>
          </ac:spMkLst>
        </pc:spChg>
        <pc:picChg chg="mod modCrop">
          <ac:chgData name="來賓使用者" userId="1c509de1cc2dc4d6" providerId="Windows Live" clId="Web-{DF281112-6D67-4160-9BD1-A5AA65EC9971}" dt="2019-06-12T02:18:26.052" v="49" actId="14100"/>
          <ac:picMkLst>
            <pc:docMk/>
            <pc:sldMk cId="552508327" sldId="268"/>
            <ac:picMk id="4" creationId="{A094DAA8-11BB-43E5-8A05-E01FD21CEB86}"/>
          </ac:picMkLst>
        </pc:picChg>
      </pc:sldChg>
      <pc:sldChg chg="modSp">
        <pc:chgData name="來賓使用者" userId="1c509de1cc2dc4d6" providerId="Windows Live" clId="Web-{DF281112-6D67-4160-9BD1-A5AA65EC9971}" dt="2019-06-12T01:42:31.512" v="9" actId="20577"/>
        <pc:sldMkLst>
          <pc:docMk/>
          <pc:sldMk cId="2847967806" sldId="271"/>
        </pc:sldMkLst>
        <pc:spChg chg="mod">
          <ac:chgData name="來賓使用者" userId="1c509de1cc2dc4d6" providerId="Windows Live" clId="Web-{DF281112-6D67-4160-9BD1-A5AA65EC9971}" dt="2019-06-12T01:42:31.512" v="9" actId="20577"/>
          <ac:spMkLst>
            <pc:docMk/>
            <pc:sldMk cId="2847967806" sldId="271"/>
            <ac:spMk id="3" creationId="{69C809F7-F26B-46E9-9747-01F57EB8BAC5}"/>
          </ac:spMkLst>
        </pc:spChg>
      </pc:sldChg>
      <pc:sldChg chg="modSp">
        <pc:chgData name="來賓使用者" userId="1c509de1cc2dc4d6" providerId="Windows Live" clId="Web-{DF281112-6D67-4160-9BD1-A5AA65EC9971}" dt="2019-06-12T02:20:47.636" v="135" actId="20577"/>
        <pc:sldMkLst>
          <pc:docMk/>
          <pc:sldMk cId="3341620202" sldId="276"/>
        </pc:sldMkLst>
        <pc:spChg chg="mod">
          <ac:chgData name="來賓使用者" userId="1c509de1cc2dc4d6" providerId="Windows Live" clId="Web-{DF281112-6D67-4160-9BD1-A5AA65EC9971}" dt="2019-06-12T02:20:47.636" v="135" actId="20577"/>
          <ac:spMkLst>
            <pc:docMk/>
            <pc:sldMk cId="3341620202" sldId="276"/>
            <ac:spMk id="2" creationId="{1723BA26-8E6A-40D1-B71C-9A3CCB4730D0}"/>
          </ac:spMkLst>
        </pc:spChg>
      </pc:sldChg>
      <pc:sldChg chg="modSp new">
        <pc:chgData name="來賓使用者" userId="1c509de1cc2dc4d6" providerId="Windows Live" clId="Web-{DF281112-6D67-4160-9BD1-A5AA65EC9971}" dt="2019-06-12T01:48:20.030" v="42" actId="20577"/>
        <pc:sldMkLst>
          <pc:docMk/>
          <pc:sldMk cId="2945389857" sldId="282"/>
        </pc:sldMkLst>
        <pc:spChg chg="mod">
          <ac:chgData name="來賓使用者" userId="1c509de1cc2dc4d6" providerId="Windows Live" clId="Web-{DF281112-6D67-4160-9BD1-A5AA65EC9971}" dt="2019-06-12T01:48:20.030" v="42" actId="20577"/>
          <ac:spMkLst>
            <pc:docMk/>
            <pc:sldMk cId="2945389857" sldId="282"/>
            <ac:spMk id="2" creationId="{E34B0A96-29B0-4B2D-A4C7-EF0209B763FB}"/>
          </ac:spMkLst>
        </pc:spChg>
        <pc:spChg chg="mod">
          <ac:chgData name="來賓使用者" userId="1c509de1cc2dc4d6" providerId="Windows Live" clId="Web-{DF281112-6D67-4160-9BD1-A5AA65EC9971}" dt="2019-06-12T01:48:14.530" v="36" actId="20577"/>
          <ac:spMkLst>
            <pc:docMk/>
            <pc:sldMk cId="2945389857" sldId="282"/>
            <ac:spMk id="3" creationId="{B00CE2B5-D772-4B93-91E4-377352248041}"/>
          </ac:spMkLst>
        </pc:spChg>
      </pc:sldChg>
    </pc:docChg>
  </pc:docChgLst>
  <pc:docChgLst>
    <pc:chgData name="來賓使用者" userId="1c509de1cc2dc4d6" providerId="Windows Live" clId="Web-{580D5C81-8FC8-407E-99D8-1DC9CC5BDB2F}"/>
    <pc:docChg chg="delSld modSld">
      <pc:chgData name="來賓使用者" userId="1c509de1cc2dc4d6" providerId="Windows Live" clId="Web-{580D5C81-8FC8-407E-99D8-1DC9CC5BDB2F}" dt="2019-06-27T07:44:09.806" v="63" actId="20577"/>
      <pc:docMkLst>
        <pc:docMk/>
      </pc:docMkLst>
      <pc:sldChg chg="modSp">
        <pc:chgData name="來賓使用者" userId="1c509de1cc2dc4d6" providerId="Windows Live" clId="Web-{580D5C81-8FC8-407E-99D8-1DC9CC5BDB2F}" dt="2019-06-27T07:41:27.034" v="55" actId="20577"/>
        <pc:sldMkLst>
          <pc:docMk/>
          <pc:sldMk cId="0" sldId="256"/>
        </pc:sldMkLst>
        <pc:spChg chg="mod">
          <ac:chgData name="來賓使用者" userId="1c509de1cc2dc4d6" providerId="Windows Live" clId="Web-{580D5C81-8FC8-407E-99D8-1DC9CC5BDB2F}" dt="2019-06-27T07:41:27.034" v="55" actId="20577"/>
          <ac:spMkLst>
            <pc:docMk/>
            <pc:sldMk cId="0" sldId="256"/>
            <ac:spMk id="166" creationId="{00000000-0000-0000-0000-000000000000}"/>
          </ac:spMkLst>
        </pc:spChg>
      </pc:sldChg>
      <pc:sldChg chg="del">
        <pc:chgData name="來賓使用者" userId="1c509de1cc2dc4d6" providerId="Windows Live" clId="Web-{580D5C81-8FC8-407E-99D8-1DC9CC5BDB2F}" dt="2019-06-27T07:40:49.564" v="19"/>
        <pc:sldMkLst>
          <pc:docMk/>
          <pc:sldMk cId="0" sldId="257"/>
        </pc:sldMkLst>
      </pc:sldChg>
      <pc:sldChg chg="del">
        <pc:chgData name="來賓使用者" userId="1c509de1cc2dc4d6" providerId="Windows Live" clId="Web-{580D5C81-8FC8-407E-99D8-1DC9CC5BDB2F}" dt="2019-06-27T07:40:49.564" v="18"/>
        <pc:sldMkLst>
          <pc:docMk/>
          <pc:sldMk cId="0" sldId="258"/>
        </pc:sldMkLst>
      </pc:sldChg>
      <pc:sldChg chg="del">
        <pc:chgData name="來賓使用者" userId="1c509de1cc2dc4d6" providerId="Windows Live" clId="Web-{580D5C81-8FC8-407E-99D8-1DC9CC5BDB2F}" dt="2019-06-27T07:40:49.564" v="17"/>
        <pc:sldMkLst>
          <pc:docMk/>
          <pc:sldMk cId="0" sldId="259"/>
        </pc:sldMkLst>
      </pc:sldChg>
      <pc:sldChg chg="del">
        <pc:chgData name="來賓使用者" userId="1c509de1cc2dc4d6" providerId="Windows Live" clId="Web-{580D5C81-8FC8-407E-99D8-1DC9CC5BDB2F}" dt="2019-06-27T07:40:49.549" v="16"/>
        <pc:sldMkLst>
          <pc:docMk/>
          <pc:sldMk cId="0" sldId="260"/>
        </pc:sldMkLst>
      </pc:sldChg>
      <pc:sldChg chg="del">
        <pc:chgData name="來賓使用者" userId="1c509de1cc2dc4d6" providerId="Windows Live" clId="Web-{580D5C81-8FC8-407E-99D8-1DC9CC5BDB2F}" dt="2019-06-27T07:40:49.549" v="15"/>
        <pc:sldMkLst>
          <pc:docMk/>
          <pc:sldMk cId="0" sldId="261"/>
        </pc:sldMkLst>
      </pc:sldChg>
      <pc:sldChg chg="del">
        <pc:chgData name="來賓使用者" userId="1c509de1cc2dc4d6" providerId="Windows Live" clId="Web-{580D5C81-8FC8-407E-99D8-1DC9CC5BDB2F}" dt="2019-06-27T07:40:49.549" v="14"/>
        <pc:sldMkLst>
          <pc:docMk/>
          <pc:sldMk cId="0" sldId="262"/>
        </pc:sldMkLst>
      </pc:sldChg>
      <pc:sldChg chg="addSp modSp">
        <pc:chgData name="來賓使用者" userId="1c509de1cc2dc4d6" providerId="Windows Live" clId="Web-{580D5C81-8FC8-407E-99D8-1DC9CC5BDB2F}" dt="2019-06-27T07:41:32.050" v="57" actId="14100"/>
        <pc:sldMkLst>
          <pc:docMk/>
          <pc:sldMk cId="0" sldId="263"/>
        </pc:sldMkLst>
        <pc:spChg chg="mod">
          <ac:chgData name="來賓使用者" userId="1c509de1cc2dc4d6" providerId="Windows Live" clId="Web-{580D5C81-8FC8-407E-99D8-1DC9CC5BDB2F}" dt="2019-06-27T07:40:44.611" v="13" actId="20577"/>
          <ac:spMkLst>
            <pc:docMk/>
            <pc:sldMk cId="0" sldId="263"/>
            <ac:spMk id="215" creationId="{00000000-0000-0000-0000-000000000000}"/>
          </ac:spMkLst>
        </pc:spChg>
        <pc:spChg chg="mod">
          <ac:chgData name="來賓使用者" userId="1c509de1cc2dc4d6" providerId="Windows Live" clId="Web-{580D5C81-8FC8-407E-99D8-1DC9CC5BDB2F}" dt="2019-06-27T07:40:37.689" v="7" actId="20577"/>
          <ac:spMkLst>
            <pc:docMk/>
            <pc:sldMk cId="0" sldId="263"/>
            <ac:spMk id="216" creationId="{00000000-0000-0000-0000-000000000000}"/>
          </ac:spMkLst>
        </pc:spChg>
        <pc:picChg chg="add mod modCrop">
          <ac:chgData name="來賓使用者" userId="1c509de1cc2dc4d6" providerId="Windows Live" clId="Web-{580D5C81-8FC8-407E-99D8-1DC9CC5BDB2F}" dt="2019-06-27T07:41:32.050" v="57" actId="14100"/>
          <ac:picMkLst>
            <pc:docMk/>
            <pc:sldMk cId="0" sldId="263"/>
            <ac:picMk id="2" creationId="{7FB4223C-3DBE-4FE8-9D74-BA61E09463B3}"/>
          </ac:picMkLst>
        </pc:picChg>
      </pc:sldChg>
      <pc:sldChg chg="modSp">
        <pc:chgData name="來賓使用者" userId="1c509de1cc2dc4d6" providerId="Windows Live" clId="Web-{580D5C81-8FC8-407E-99D8-1DC9CC5BDB2F}" dt="2019-06-27T07:43:55.165" v="61" actId="14100"/>
        <pc:sldMkLst>
          <pc:docMk/>
          <pc:sldMk cId="3837288927" sldId="264"/>
        </pc:sldMkLst>
        <pc:picChg chg="mod modCrop">
          <ac:chgData name="來賓使用者" userId="1c509de1cc2dc4d6" providerId="Windows Live" clId="Web-{580D5C81-8FC8-407E-99D8-1DC9CC5BDB2F}" dt="2019-06-27T07:43:55.165" v="61" actId="14100"/>
          <ac:picMkLst>
            <pc:docMk/>
            <pc:sldMk cId="3837288927" sldId="264"/>
            <ac:picMk id="4" creationId="{660F8244-DEFE-4616-86F6-BE8CFEDD30DE}"/>
          </ac:picMkLst>
        </pc:picChg>
      </pc:sldChg>
      <pc:sldChg chg="modSp">
        <pc:chgData name="來賓使用者" userId="1c509de1cc2dc4d6" providerId="Windows Live" clId="Web-{580D5C81-8FC8-407E-99D8-1DC9CC5BDB2F}" dt="2019-06-27T07:44:09.806" v="63" actId="20577"/>
        <pc:sldMkLst>
          <pc:docMk/>
          <pc:sldMk cId="2945389857" sldId="282"/>
        </pc:sldMkLst>
        <pc:spChg chg="mod">
          <ac:chgData name="來賓使用者" userId="1c509de1cc2dc4d6" providerId="Windows Live" clId="Web-{580D5C81-8FC8-407E-99D8-1DC9CC5BDB2F}" dt="2019-06-27T07:44:09.806" v="63" actId="20577"/>
          <ac:spMkLst>
            <pc:docMk/>
            <pc:sldMk cId="2945389857" sldId="282"/>
            <ac:spMk id="3" creationId="{B00CE2B5-D772-4B93-91E4-377352248041}"/>
          </ac:spMkLst>
        </pc:spChg>
      </pc:sldChg>
    </pc:docChg>
  </pc:docChgLst>
  <pc:docChgLst>
    <pc:chgData name="來賓使用者" userId="1c509de1cc2dc4d6" providerId="Windows Live" clId="Web-{5CBB0692-1B7B-4837-BADA-2C524552C3E8}"/>
    <pc:docChg chg="addSld delSld modSld sldOrd">
      <pc:chgData name="來賓使用者" userId="1c509de1cc2dc4d6" providerId="Windows Live" clId="Web-{5CBB0692-1B7B-4837-BADA-2C524552C3E8}" dt="2019-08-14T16:18:37.229" v="64" actId="20577"/>
      <pc:docMkLst>
        <pc:docMk/>
      </pc:docMkLst>
      <pc:sldChg chg="add del ord">
        <pc:chgData name="來賓使用者" userId="1c509de1cc2dc4d6" providerId="Windows Live" clId="Web-{5CBB0692-1B7B-4837-BADA-2C524552C3E8}" dt="2019-08-14T16:06:49.607" v="7"/>
        <pc:sldMkLst>
          <pc:docMk/>
          <pc:sldMk cId="2847967806" sldId="271"/>
        </pc:sldMkLst>
      </pc:sldChg>
      <pc:sldChg chg="add del ord">
        <pc:chgData name="來賓使用者" userId="1c509de1cc2dc4d6" providerId="Windows Live" clId="Web-{5CBB0692-1B7B-4837-BADA-2C524552C3E8}" dt="2019-08-14T16:06:49.607" v="6"/>
        <pc:sldMkLst>
          <pc:docMk/>
          <pc:sldMk cId="4025637114" sldId="272"/>
        </pc:sldMkLst>
      </pc:sldChg>
      <pc:sldChg chg="modSp">
        <pc:chgData name="來賓使用者" userId="1c509de1cc2dc4d6" providerId="Windows Live" clId="Web-{5CBB0692-1B7B-4837-BADA-2C524552C3E8}" dt="2019-08-14T16:09:21.594" v="15" actId="14100"/>
        <pc:sldMkLst>
          <pc:docMk/>
          <pc:sldMk cId="3341620202" sldId="276"/>
        </pc:sldMkLst>
        <pc:spChg chg="mod">
          <ac:chgData name="來賓使用者" userId="1c509de1cc2dc4d6" providerId="Windows Live" clId="Web-{5CBB0692-1B7B-4837-BADA-2C524552C3E8}" dt="2019-08-14T16:09:21.594" v="15" actId="14100"/>
          <ac:spMkLst>
            <pc:docMk/>
            <pc:sldMk cId="3341620202" sldId="276"/>
            <ac:spMk id="2" creationId="{1723BA26-8E6A-40D1-B71C-9A3CCB4730D0}"/>
          </ac:spMkLst>
        </pc:spChg>
      </pc:sldChg>
      <pc:sldChg chg="modSp">
        <pc:chgData name="來賓使用者" userId="1c509de1cc2dc4d6" providerId="Windows Live" clId="Web-{5CBB0692-1B7B-4837-BADA-2C524552C3E8}" dt="2019-08-14T16:10:14.565" v="25" actId="20577"/>
        <pc:sldMkLst>
          <pc:docMk/>
          <pc:sldMk cId="3461624130" sldId="279"/>
        </pc:sldMkLst>
        <pc:spChg chg="mod">
          <ac:chgData name="來賓使用者" userId="1c509de1cc2dc4d6" providerId="Windows Live" clId="Web-{5CBB0692-1B7B-4837-BADA-2C524552C3E8}" dt="2019-08-14T16:10:14.565" v="25" actId="20577"/>
          <ac:spMkLst>
            <pc:docMk/>
            <pc:sldMk cId="3461624130" sldId="279"/>
            <ac:spMk id="3" creationId="{23D7B592-860B-4F1A-AFDD-2C6F1F717B2A}"/>
          </ac:spMkLst>
        </pc:spChg>
        <pc:picChg chg="mod">
          <ac:chgData name="來賓使用者" userId="1c509de1cc2dc4d6" providerId="Windows Live" clId="Web-{5CBB0692-1B7B-4837-BADA-2C524552C3E8}" dt="2019-08-14T16:10:09.612" v="24" actId="14100"/>
          <ac:picMkLst>
            <pc:docMk/>
            <pc:sldMk cId="3461624130" sldId="279"/>
            <ac:picMk id="4" creationId="{D75D03A8-AFE8-4D01-AFCB-DCD8F755195E}"/>
          </ac:picMkLst>
        </pc:picChg>
      </pc:sldChg>
      <pc:sldChg chg="add del ord">
        <pc:chgData name="來賓使用者" userId="1c509de1cc2dc4d6" providerId="Windows Live" clId="Web-{5CBB0692-1B7B-4837-BADA-2C524552C3E8}" dt="2019-08-14T16:06:49.607" v="8"/>
        <pc:sldMkLst>
          <pc:docMk/>
          <pc:sldMk cId="2945389857" sldId="282"/>
        </pc:sldMkLst>
      </pc:sldChg>
      <pc:sldChg chg="modSp new">
        <pc:chgData name="來賓使用者" userId="1c509de1cc2dc4d6" providerId="Windows Live" clId="Web-{5CBB0692-1B7B-4837-BADA-2C524552C3E8}" dt="2019-08-14T16:18:37.229" v="64" actId="20577"/>
        <pc:sldMkLst>
          <pc:docMk/>
          <pc:sldMk cId="3837299739" sldId="285"/>
        </pc:sldMkLst>
        <pc:spChg chg="mod">
          <ac:chgData name="來賓使用者" userId="1c509de1cc2dc4d6" providerId="Windows Live" clId="Web-{5CBB0692-1B7B-4837-BADA-2C524552C3E8}" dt="2019-08-14T16:18:11.276" v="39" actId="20577"/>
          <ac:spMkLst>
            <pc:docMk/>
            <pc:sldMk cId="3837299739" sldId="285"/>
            <ac:spMk id="2" creationId="{E890768C-F932-4905-A2AD-8F643CF13B6E}"/>
          </ac:spMkLst>
        </pc:spChg>
        <pc:spChg chg="mod">
          <ac:chgData name="來賓使用者" userId="1c509de1cc2dc4d6" providerId="Windows Live" clId="Web-{5CBB0692-1B7B-4837-BADA-2C524552C3E8}" dt="2019-08-14T16:18:37.229" v="64" actId="20577"/>
          <ac:spMkLst>
            <pc:docMk/>
            <pc:sldMk cId="3837299739" sldId="285"/>
            <ac:spMk id="3" creationId="{B58B7BC5-A36B-4A9A-A587-AE3757D52B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318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af852b08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5af852b08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57200" y="1333500"/>
            <a:ext cx="8229600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457200" y="2370667"/>
            <a:ext cx="8229600" cy="337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3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90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2018CAVEDU投影片母片設計-0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8" y="0"/>
            <a:ext cx="91270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85800" y="3228976"/>
            <a:ext cx="7772400" cy="101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371600" y="4373033"/>
            <a:ext cx="6400800" cy="61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 descr="2018CAVEDU投影片母片設計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97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g.gg/1903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azure-port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edrive.live.com/?authkey=!AGcBC39eMNdBk90&amp;id=DC7C06B802DDAE5F!316&amp;cid=DC7C06B802DDAE5F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581525" y="1491348"/>
            <a:ext cx="8081100" cy="40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6600"/>
            </a:pPr>
            <a:r>
              <a:rPr lang="en-US" sz="4800" dirty="0" err="1"/>
              <a:t>微軟Azure</a:t>
            </a:r>
            <a:r>
              <a:rPr lang="zh-CN" altLang="en-US" sz="4800"/>
              <a:t>認知服務</a:t>
            </a:r>
            <a:r>
              <a:rPr lang="zh-CN" altLang="en-US" sz="4800" dirty="0"/>
              <a:t/>
            </a:r>
            <a:br>
              <a:rPr lang="zh-CN" altLang="en-US" sz="4800" dirty="0"/>
            </a:br>
            <a:r>
              <a:rPr lang="zh-CN" altLang="en-US" sz="4800"/>
              <a:t>Face 臉部辨識應用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4400" dirty="0">
                <a:hlinkClick r:id="rId3"/>
              </a:rPr>
              <a:t>http://gg.gg/190329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000" dirty="0"/>
              <a:t> </a:t>
            </a:r>
            <a:endParaRPr lang="en-US" sz="3000" b="0" i="0" u="none" strike="noStrike" cap="none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112D3D-33F5-4253-B3AC-D1F95E75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一次 </a:t>
            </a:r>
            <a:r>
              <a:rPr lang="en-US" altLang="zh-TW"/>
              <a:t>http post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EEF7B716-E0C5-465C-8ED1-1B7BDE546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344" y="1825625"/>
            <a:ext cx="9572264" cy="4351338"/>
          </a:xfrm>
        </p:spPr>
        <p:txBody>
          <a:bodyPr/>
          <a:lstStyle/>
          <a:p>
            <a:r>
              <a:rPr lang="en-US" altLang="zh-TW" sz="2400"/>
              <a:t>conn = </a:t>
            </a:r>
            <a:r>
              <a:rPr lang="en-US" altLang="zh-TW" sz="2400" err="1"/>
              <a:t>http.client.HTTPSConnection</a:t>
            </a:r>
            <a:r>
              <a:rPr lang="en-US" altLang="zh-TW" sz="2400"/>
              <a:t>('westus.api.cognitive.microsoft.com')</a:t>
            </a:r>
          </a:p>
          <a:p>
            <a:r>
              <a:rPr lang="en-US" altLang="zh-TW" sz="2400"/>
              <a:t>    </a:t>
            </a:r>
            <a:r>
              <a:rPr lang="en-US" altLang="zh-TW" sz="2400" err="1"/>
              <a:t>conn.request</a:t>
            </a:r>
            <a:r>
              <a:rPr lang="en-US" altLang="zh-TW" sz="2400"/>
              <a:t>("POST", "/face/v1.0/detect?%s" % params, body, headers)</a:t>
            </a:r>
          </a:p>
          <a:p>
            <a:r>
              <a:rPr lang="en-US" altLang="zh-TW" sz="2400"/>
              <a:t>    response = </a:t>
            </a:r>
            <a:r>
              <a:rPr lang="en-US" altLang="zh-TW" sz="2400" err="1"/>
              <a:t>conn.getresponse</a:t>
            </a:r>
            <a:r>
              <a:rPr lang="en-US" altLang="zh-TW" sz="2400"/>
              <a:t>()</a:t>
            </a:r>
          </a:p>
          <a:p>
            <a:r>
              <a:rPr lang="en-US" altLang="zh-TW" sz="2400"/>
              <a:t>    data = </a:t>
            </a:r>
            <a:r>
              <a:rPr lang="en-US" altLang="zh-TW" sz="2400" err="1"/>
              <a:t>response.read</a:t>
            </a:r>
            <a:r>
              <a:rPr lang="en-US" altLang="zh-TW" sz="2400"/>
              <a:t>()</a:t>
            </a:r>
          </a:p>
          <a:p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82118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D2CBD50-EEA4-4EC4-8D8E-AE0FB4B3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json data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D686E012-CD9C-4B61-87A7-06EF3D9C6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# 'data' contains the JSON data. The following formats the JSON data for display.</a:t>
            </a:r>
          </a:p>
          <a:p>
            <a:r>
              <a:rPr lang="en-US" altLang="zh-TW" dirty="0"/>
              <a:t>    parsed = </a:t>
            </a:r>
            <a:r>
              <a:rPr lang="en-US" altLang="zh-TW" dirty="0" err="1"/>
              <a:t>json.loads</a:t>
            </a:r>
            <a:r>
              <a:rPr lang="en-US" altLang="zh-TW" dirty="0"/>
              <a:t>(data)</a:t>
            </a:r>
          </a:p>
          <a:p>
            <a:r>
              <a:rPr lang="en-US" altLang="zh-TW" dirty="0"/>
              <a:t>    print ("Response:")</a:t>
            </a:r>
          </a:p>
          <a:p>
            <a:r>
              <a:rPr lang="en-US" altLang="zh-TW" dirty="0"/>
              <a:t>    print (</a:t>
            </a:r>
            <a:r>
              <a:rPr lang="en-US" altLang="zh-TW" dirty="0" err="1"/>
              <a:t>json.dumps</a:t>
            </a:r>
            <a:r>
              <a:rPr lang="en-US" altLang="zh-TW" dirty="0"/>
              <a:t>(parsed, </a:t>
            </a:r>
            <a:r>
              <a:rPr lang="en-US" altLang="zh-TW" dirty="0" err="1"/>
              <a:t>sort_keys</a:t>
            </a:r>
            <a:r>
              <a:rPr lang="en-US" altLang="zh-TW" dirty="0"/>
              <a:t>=True, indent=2))</a:t>
            </a:r>
          </a:p>
          <a:p>
            <a:r>
              <a:rPr lang="en-US" altLang="zh-TW" dirty="0"/>
              <a:t>    print (parsed[0]["</a:t>
            </a:r>
            <a:r>
              <a:rPr lang="en-US" altLang="zh-TW" dirty="0" err="1"/>
              <a:t>faceAttributes</a:t>
            </a:r>
            <a:r>
              <a:rPr lang="en-US" altLang="zh-TW" dirty="0"/>
              <a:t>"]["smile"])</a:t>
            </a:r>
          </a:p>
          <a:p>
            <a:r>
              <a:rPr lang="en-US" altLang="zh-TW" dirty="0"/>
              <a:t>    print (parsed[0]["</a:t>
            </a:r>
            <a:r>
              <a:rPr lang="en-US" altLang="zh-TW" dirty="0" err="1"/>
              <a:t>faceAttributes</a:t>
            </a:r>
            <a:r>
              <a:rPr lang="en-US" altLang="zh-TW" dirty="0"/>
              <a:t>"]["gender"])</a:t>
            </a:r>
          </a:p>
          <a:p>
            <a:r>
              <a:rPr lang="en-US" altLang="zh-TW" dirty="0"/>
              <a:t>    print (parsed[0]["</a:t>
            </a:r>
            <a:r>
              <a:rPr lang="en-US" altLang="zh-TW" dirty="0" err="1"/>
              <a:t>faceAttributes</a:t>
            </a:r>
            <a:r>
              <a:rPr lang="en-US" altLang="zh-TW" dirty="0"/>
              <a:t>"]["age"])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65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01C4D96-0E65-407C-808D-02D56C17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en-US" altLang="zh-TW"/>
              <a:t>3</a:t>
            </a:r>
            <a:r>
              <a:rPr lang="zh-TW" altLang="en-US"/>
              <a:t>：開啟</a:t>
            </a:r>
            <a:r>
              <a:rPr lang="en-US" altLang="zh-TW"/>
              <a:t>webcam</a:t>
            </a:r>
            <a:r>
              <a:rPr lang="zh-TW" altLang="en-US"/>
              <a:t>拍照並上傳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3D7B592-860B-4F1A-AFDD-2C6F1F717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sz="3200" dirty="0"/>
              <a:t>$ </a:t>
            </a:r>
            <a:r>
              <a:rPr lang="en-US" altLang="zh-TW" sz="3200" dirty="0">
                <a:solidFill>
                  <a:srgbClr val="7030A0"/>
                </a:solidFill>
              </a:rPr>
              <a:t>python face_3.py</a:t>
            </a:r>
            <a:endParaRPr lang="zh-TW" altLang="en-US" sz="3200" dirty="0">
              <a:solidFill>
                <a:srgbClr val="7030A0"/>
              </a:solidFill>
            </a:endParaRPr>
          </a:p>
          <a:p>
            <a:pPr marL="95250" indent="0">
              <a:buNone/>
            </a:pPr>
            <a:endParaRPr lang="en-US" altLang="zh-TW" sz="3200"/>
          </a:p>
          <a:p>
            <a:pPr marL="95250" indent="0">
              <a:buNone/>
            </a:pPr>
            <a:r>
              <a:rPr lang="en-US" altLang="zh-TW" sz="3200" dirty="0" err="1"/>
              <a:t>按鍵盤</a:t>
            </a:r>
            <a:r>
              <a:rPr lang="en-US" altLang="zh-TW" sz="3200" dirty="0"/>
              <a:t> 1 </a:t>
            </a:r>
            <a:r>
              <a:rPr lang="en-US" altLang="zh-TW" sz="3200" dirty="0" err="1"/>
              <a:t>可以拍照</a:t>
            </a:r>
            <a:endParaRPr lang="en-US" altLang="zh-TW" sz="3200" dirty="0"/>
          </a:p>
          <a:p>
            <a:pPr marL="95250" indent="0">
              <a:buNone/>
            </a:pPr>
            <a:r>
              <a:rPr lang="en-US" altLang="zh-TW" sz="3200" b="1" dirty="0">
                <a:solidFill>
                  <a:srgbClr val="FF0000"/>
                </a:solidFill>
              </a:rPr>
              <a:t>P.S. </a:t>
            </a:r>
            <a:r>
              <a:rPr lang="en-US" altLang="zh-TW" sz="3200" b="1" dirty="0" err="1">
                <a:solidFill>
                  <a:srgbClr val="FF0000"/>
                </a:solidFill>
              </a:rPr>
              <a:t>拍照前須要把電腦</a:t>
            </a:r>
            <a:r>
              <a:rPr lang="en-US" sz="3200" b="1" dirty="0" err="1">
                <a:solidFill>
                  <a:srgbClr val="FF0000"/>
                </a:solidFill>
              </a:rPr>
              <a:t>webcam</a:t>
            </a:r>
            <a:r>
              <a:rPr lang="zh-TW" altLang="en-US" sz="3200" b="1">
                <a:solidFill>
                  <a:srgbClr val="FF0000"/>
                </a:solidFill>
              </a:rPr>
              <a:t>打開，否則會有下列錯誤</a:t>
            </a:r>
          </a:p>
          <a:p>
            <a:pPr marL="95250" indent="0">
              <a:buNone/>
            </a:pPr>
            <a:endParaRPr lang="zh-TW" altLang="en-US" sz="3200" b="1" dirty="0">
              <a:solidFill>
                <a:srgbClr val="FF0000"/>
              </a:solidFill>
            </a:endParaRPr>
          </a:p>
          <a:p>
            <a:pPr marL="95250" indent="0">
              <a:buNone/>
            </a:pPr>
            <a:endParaRPr lang="zh-TW" altLang="en-US" sz="2800"/>
          </a:p>
        </p:txBody>
      </p:sp>
      <p:pic>
        <p:nvPicPr>
          <p:cNvPr id="4" name="Picture 4" descr="一張含有 相片 的圖片&#10;&#10;描述是以高可信度產生">
            <a:extLst>
              <a:ext uri="{FF2B5EF4-FFF2-40B4-BE49-F238E27FC236}">
                <a16:creationId xmlns="" xmlns:a16="http://schemas.microsoft.com/office/drawing/2014/main" id="{D75D03A8-AFE8-4D01-AFCB-DCD8F755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7" y="4596395"/>
            <a:ext cx="9142103" cy="1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32524DA4-405D-4F75-A5A2-71CA116D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9" y="0"/>
            <a:ext cx="7162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B0A96-29B0-4B2D-A4C7-EF0209B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安裝所需套件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0CE2B5-D772-4B93-91E4-377352248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zh-TW" altLang="en-US" sz="4400"/>
              <a:t>$ </a:t>
            </a:r>
            <a:r>
              <a:rPr lang="zh-TW" altLang="en-US" sz="4400">
                <a:solidFill>
                  <a:srgbClr val="FF0000"/>
                </a:solidFill>
              </a:rPr>
              <a:t>pip install </a:t>
            </a:r>
            <a:r>
              <a:rPr lang="en-US" altLang="zh-TW" sz="4400" dirty="0" err="1">
                <a:solidFill>
                  <a:srgbClr val="FF0000"/>
                </a:solidFill>
              </a:rPr>
              <a:t>cognitive_face</a:t>
            </a:r>
            <a:endParaRPr lang="en-US" altLang="zh-TW" sz="4400">
              <a:solidFill>
                <a:srgbClr val="FF0000"/>
              </a:solidFill>
            </a:endParaRPr>
          </a:p>
          <a:p>
            <a:pPr marL="95250" indent="0">
              <a:buNone/>
            </a:pPr>
            <a:r>
              <a:rPr lang="en-US" altLang="zh-TW" sz="4400" dirty="0"/>
              <a:t>$</a:t>
            </a:r>
            <a:r>
              <a:rPr lang="en-US" altLang="zh-TW" sz="4400" dirty="0">
                <a:solidFill>
                  <a:srgbClr val="000000"/>
                </a:solidFill>
              </a:rPr>
              <a:t> </a:t>
            </a:r>
            <a:r>
              <a:rPr lang="en-US" sz="4400" dirty="0">
                <a:solidFill>
                  <a:srgbClr val="FF0000"/>
                </a:solidFill>
              </a:rPr>
              <a:t>p</a:t>
            </a:r>
            <a:r>
              <a:rPr lang="en-US" altLang="zh-TW" sz="4400" dirty="0">
                <a:solidFill>
                  <a:srgbClr val="FF0000"/>
                </a:solidFill>
              </a:rPr>
              <a:t>ip install </a:t>
            </a:r>
            <a:r>
              <a:rPr lang="en-US" sz="4400" dirty="0" err="1">
                <a:solidFill>
                  <a:srgbClr val="FF0000"/>
                </a:solidFill>
              </a:rPr>
              <a:t>imutils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8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60ECB4-4EED-4E01-B6D6-0D922603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簡易範例 </a:t>
            </a:r>
            <a:r>
              <a:rPr lang="en-US" altLang="zh-TW" dirty="0"/>
              <a:t>face_1.py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9C809F7-F26B-46E9-9747-01F57EB8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20" y="1446835"/>
            <a:ext cx="8704162" cy="4730128"/>
          </a:xfrm>
        </p:spPr>
        <p:txBody>
          <a:bodyPr>
            <a:normAutofit lnSpcReduction="10000"/>
          </a:bodyPr>
          <a:lstStyle/>
          <a:p>
            <a:pPr marL="9525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cognitive_face</a:t>
            </a:r>
            <a:r>
              <a:rPr lang="en-US" altLang="zh-TW" dirty="0"/>
              <a:t> as CF</a:t>
            </a:r>
          </a:p>
          <a:p>
            <a:pPr marL="95250" indent="0">
              <a:buNone/>
            </a:pPr>
            <a:endParaRPr lang="en-US" altLang="zh-TW"/>
          </a:p>
          <a:p>
            <a:pPr marL="95250" indent="0">
              <a:buNone/>
            </a:pPr>
            <a:r>
              <a:rPr lang="en-US" altLang="zh-TW" dirty="0"/>
              <a:t>KEY = '</a:t>
            </a:r>
            <a:r>
              <a:rPr lang="en-US" altLang="zh-TW" b="1" dirty="0">
                <a:solidFill>
                  <a:srgbClr val="FF0000"/>
                </a:solidFill>
              </a:rPr>
              <a:t>12bd983ea40c4f968a72db5e45f0c42b</a:t>
            </a:r>
            <a:r>
              <a:rPr lang="en-US" dirty="0"/>
              <a:t>'</a:t>
            </a:r>
            <a:r>
              <a:rPr lang="en-US" altLang="zh-TW" dirty="0"/>
              <a:t>  # </a:t>
            </a:r>
            <a:r>
              <a:rPr lang="zh-TW" altLang="en-US"/>
              <a:t>本日金鑰可用</a:t>
            </a:r>
            <a:endParaRPr lang="en-US" altLang="zh-TW"/>
          </a:p>
          <a:p>
            <a:pPr marL="95250" indent="0">
              <a:buNone/>
            </a:pPr>
            <a:r>
              <a:rPr lang="en-US" altLang="zh-TW" dirty="0" err="1"/>
              <a:t>CF.Key.set</a:t>
            </a:r>
            <a:r>
              <a:rPr lang="en-US" altLang="zh-TW" dirty="0"/>
              <a:t>(KEY)</a:t>
            </a:r>
          </a:p>
          <a:p>
            <a:pPr marL="95250" indent="0">
              <a:buNone/>
            </a:pPr>
            <a:endParaRPr lang="en-US" altLang="zh-TW"/>
          </a:p>
          <a:p>
            <a:pPr marL="95250" indent="0">
              <a:buNone/>
            </a:pPr>
            <a:r>
              <a:rPr lang="en-US" altLang="zh-TW" dirty="0"/>
              <a:t>BASE_URL = 'https://westus.api.cognitive.microsoft.com/face/v1.0/’  </a:t>
            </a:r>
          </a:p>
          <a:p>
            <a:pPr marL="95250" indent="0">
              <a:buNone/>
            </a:pPr>
            <a:r>
              <a:rPr lang="en-US" altLang="zh-TW" dirty="0"/>
              <a:t># Replace with your regional Base URL</a:t>
            </a:r>
          </a:p>
          <a:p>
            <a:pPr marL="95250" indent="0">
              <a:buNone/>
            </a:pPr>
            <a:r>
              <a:rPr lang="en-US" altLang="zh-TW" dirty="0" err="1"/>
              <a:t>CF.BaseUrl.set</a:t>
            </a:r>
            <a:r>
              <a:rPr lang="en-US" altLang="zh-TW" dirty="0"/>
              <a:t>(BASE_URL)</a:t>
            </a:r>
          </a:p>
          <a:p>
            <a:pPr marL="95250" indent="0">
              <a:buNone/>
            </a:pPr>
            <a:endParaRPr lang="en-US" altLang="zh-TW"/>
          </a:p>
          <a:p>
            <a:pPr marL="95250" indent="0">
              <a:buNone/>
            </a:pPr>
            <a:r>
              <a:rPr lang="en-US" altLang="zh-TW" dirty="0" err="1"/>
              <a:t>img_url</a:t>
            </a:r>
            <a:r>
              <a:rPr lang="en-US" altLang="zh-TW" dirty="0"/>
              <a:t> = 'https://raw.githubusercontent.com/Microsoft/Cognitive-Face-Windows/master/Data/detection1.jpg'</a:t>
            </a:r>
          </a:p>
          <a:p>
            <a:pPr marL="95250" indent="0">
              <a:buNone/>
            </a:pPr>
            <a:r>
              <a:rPr lang="en-US" altLang="zh-TW" dirty="0"/>
              <a:t>result = </a:t>
            </a:r>
            <a:r>
              <a:rPr lang="en-US" altLang="zh-TW" dirty="0" err="1"/>
              <a:t>CF.face.detect</a:t>
            </a:r>
            <a:r>
              <a:rPr lang="en-US" altLang="zh-TW" dirty="0"/>
              <a:t>(</a:t>
            </a:r>
            <a:r>
              <a:rPr lang="en-US" altLang="zh-TW" dirty="0" err="1"/>
              <a:t>img_url</a:t>
            </a:r>
            <a:r>
              <a:rPr lang="en-US" altLang="zh-TW" dirty="0"/>
              <a:t>)</a:t>
            </a:r>
          </a:p>
          <a:p>
            <a:pPr marL="95250" indent="0">
              <a:buNone/>
            </a:pPr>
            <a:r>
              <a:rPr lang="en-US" altLang="zh-TW" dirty="0"/>
              <a:t>print(result)</a:t>
            </a:r>
          </a:p>
          <a:p>
            <a:pPr marL="9525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96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7478555-649A-45E0-866B-BEC74F72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執行畫面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D3B8F8B-9324-4046-854E-F826D732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22" r="3341"/>
          <a:stretch/>
        </p:blipFill>
        <p:spPr>
          <a:xfrm>
            <a:off x="152599" y="2285999"/>
            <a:ext cx="8777518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000" err="1"/>
              <a:t>在Azure中設定認知服務金鑰</a:t>
            </a:r>
            <a:endParaRPr lang="zh-TW" altLang="en-US" sz="4000"/>
          </a:p>
        </p:txBody>
      </p:sp>
      <p:sp>
        <p:nvSpPr>
          <p:cNvPr id="319" name="Google Shape;319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/>
              <a:t>點我進入 </a:t>
            </a:r>
            <a:r>
              <a:rPr lang="en-US" sz="2400" b="1" u="sng">
                <a:solidFill>
                  <a:schemeClr val="hlink"/>
                </a:solidFill>
                <a:hlinkClick r:id="rId3"/>
              </a:rPr>
              <a:t>Azure portal</a:t>
            </a:r>
            <a:endParaRPr sz="2400" b="1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8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4620E-A3DC-4385-9CEC-7D22B04E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6881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/>
              <a:t>進入Azure protal --&gt; 左上角"建立資源"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/>
              <a:t>搜尋"face"</a:t>
            </a:r>
          </a:p>
        </p:txBody>
      </p:sp>
      <p:pic>
        <p:nvPicPr>
          <p:cNvPr id="4" name="Picture 4" descr="一張含有 螢幕擷取畫面 的圖片&#10;&#10;描述是以非常高的可信度產生">
            <a:extLst>
              <a:ext uri="{FF2B5EF4-FFF2-40B4-BE49-F238E27FC236}">
                <a16:creationId xmlns="" xmlns:a16="http://schemas.microsoft.com/office/drawing/2014/main" id="{ED154149-F97A-4374-ABCB-3CAC170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3" y="3262552"/>
            <a:ext cx="8704300" cy="14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0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C8ACD8F-D220-4D65-8525-DA873766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BA39E1F5-CA87-475E-8159-DD823F698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60F8244-DEFE-4616-86F6-BE8CFEDD3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8" r="5963" b="-216"/>
          <a:stretch/>
        </p:blipFill>
        <p:spPr>
          <a:xfrm>
            <a:off x="0" y="1398602"/>
            <a:ext cx="9133514" cy="49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8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4FF5188-9ED5-4AD0-BC26-B36B2744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F84B72B-F331-44A1-80D5-0A22277F1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81071A5A-D82E-4B85-93CC-BBBB04A61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7" r="2655" b="16424"/>
          <a:stretch/>
        </p:blipFill>
        <p:spPr>
          <a:xfrm>
            <a:off x="0" y="1504005"/>
            <a:ext cx="8901245" cy="35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EDF19D-ED49-44B8-888C-0B0CA60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建立完成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FAE1CD8-AB51-497A-81DA-535BF5454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3A5E141-B88B-474B-BE40-7102178E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" t="10603" r="19911" b="19958"/>
          <a:stretch/>
        </p:blipFill>
        <p:spPr>
          <a:xfrm>
            <a:off x="0" y="1552256"/>
            <a:ext cx="9133898" cy="41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DDEBF76-D3D9-4DBD-B948-7EB99D6C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快速入門頁面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F75BC55-5834-49CC-ADF1-BF8D94D6F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EC5C9E1-EBAD-4537-B0A7-448F02FC8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5" t="17040" r="3527" b="4492"/>
          <a:stretch/>
        </p:blipFill>
        <p:spPr>
          <a:xfrm>
            <a:off x="0" y="1694907"/>
            <a:ext cx="9144007" cy="49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4F06E84-F4D1-4479-BA9F-F325A6B3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檢視所產生的金鑰 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/>
              <a:t>8ad493f1bd314a3ba01513d39daaa71c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A4AF54C-DA71-46BC-ACB4-F6B989F2F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A094DAA8-11BB-43E5-8A05-E01FD21C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8" t="17969" r="104" b="15430"/>
          <a:stretch/>
        </p:blipFill>
        <p:spPr>
          <a:xfrm>
            <a:off x="0" y="1931507"/>
            <a:ext cx="9144037" cy="41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0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723BA26-8E6A-40D1-B71C-9A3CCB47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14" y="365126"/>
            <a:ext cx="8180036" cy="1345793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en-US" altLang="zh-TW" dirty="0"/>
              <a:t>2</a:t>
            </a:r>
            <a:r>
              <a:rPr lang="zh-TW" altLang="en-US"/>
              <a:t>：低階呼叫取得更多資料(</a:t>
            </a:r>
            <a:r>
              <a:rPr lang="zh-TW" altLang="en-US" b="1" dirty="0">
                <a:hlinkClick r:id="rId2"/>
              </a:rPr>
              <a:t>下載</a:t>
            </a:r>
            <a:r>
              <a:rPr lang="zh-TW" altLang="en-US"/>
              <a:t>)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02C93E7-7200-4E2A-91C1-EA0841A4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747" y="1825625"/>
            <a:ext cx="8399603" cy="435133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sz="2800" dirty="0"/>
              <a:t>$ </a:t>
            </a:r>
            <a:r>
              <a:rPr lang="en-US" altLang="zh-TW" sz="2800" dirty="0">
                <a:solidFill>
                  <a:srgbClr val="7030A0"/>
                </a:solidFill>
              </a:rPr>
              <a:t>python face_2.py</a:t>
            </a:r>
            <a:r>
              <a:rPr lang="en-US" altLang="zh-TW" sz="2800" dirty="0"/>
              <a:t>  (PC)</a:t>
            </a:r>
          </a:p>
          <a:p>
            <a:pPr marL="95250" indent="0">
              <a:buNone/>
            </a:pPr>
            <a:endParaRPr lang="en-US" altLang="zh-TW" sz="2800" dirty="0"/>
          </a:p>
          <a:p>
            <a:pPr>
              <a:buNone/>
            </a:pPr>
            <a:r>
              <a:rPr lang="en-US" sz="2800" dirty="0"/>
              <a:t>$ </a:t>
            </a:r>
            <a:r>
              <a:rPr lang="en-US" sz="2800" dirty="0">
                <a:solidFill>
                  <a:srgbClr val="7030A0"/>
                </a:solidFill>
              </a:rPr>
              <a:t>python3 face_2.py</a:t>
            </a:r>
            <a:r>
              <a:rPr lang="en-US" sz="2800" dirty="0"/>
              <a:t> (</a:t>
            </a:r>
            <a:r>
              <a:rPr lang="en-US" sz="2800" dirty="0" err="1"/>
              <a:t>Rpi</a:t>
            </a:r>
            <a:r>
              <a:rPr lang="en-US" sz="2800" dirty="0"/>
              <a:t>)</a:t>
            </a:r>
          </a:p>
          <a:p>
            <a:pPr marL="95250" indent="0">
              <a:buNone/>
            </a:pPr>
            <a:endParaRPr lang="en-US" altLang="zh-TW" sz="2800" dirty="0"/>
          </a:p>
          <a:p>
            <a:pPr marL="95250" indent="0">
              <a:buNone/>
            </a:pPr>
            <a:endParaRPr lang="en-US" altLang="zh-TW" sz="2800" dirty="0"/>
          </a:p>
          <a:p>
            <a:pPr marL="95250" indent="0">
              <a:buNone/>
            </a:pP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8C60200A-C728-4524-AB03-9FA8D74DD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46" r="57307"/>
          <a:stretch/>
        </p:blipFill>
        <p:spPr>
          <a:xfrm>
            <a:off x="4217257" y="2176040"/>
            <a:ext cx="4815067" cy="45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2020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語音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Azure語音</Template>
  <TotalTime>6</TotalTime>
  <Words>205</Words>
  <Application>Microsoft Office PowerPoint</Application>
  <PresentationFormat>如螢幕大小 (4:3)</PresentationFormat>
  <Paragraphs>49</Paragraphs>
  <Slides>16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Azure語音</vt:lpstr>
      <vt:lpstr>微軟Azure認知服務 Face 臉部辨識應用  http://gg.gg/190329  </vt:lpstr>
      <vt:lpstr>在Azure中設定認知服務金鑰</vt:lpstr>
      <vt:lpstr>進入Azure protal --&gt; 左上角"建立資源" 搜尋"face"</vt:lpstr>
      <vt:lpstr>PowerPoint 簡報</vt:lpstr>
      <vt:lpstr>PowerPoint 簡報</vt:lpstr>
      <vt:lpstr>建立完成</vt:lpstr>
      <vt:lpstr>快速入門頁面</vt:lpstr>
      <vt:lpstr>檢視所產生的金鑰  8ad493f1bd314a3ba01513d39daaa71c</vt:lpstr>
      <vt:lpstr>範例2：低階呼叫取得更多資料(下載)</vt:lpstr>
      <vt:lpstr>一次 http post</vt:lpstr>
      <vt:lpstr>Parse json data </vt:lpstr>
      <vt:lpstr>範例3：開啟webcam拍照並上傳</vt:lpstr>
      <vt:lpstr>PowerPoint 簡報</vt:lpstr>
      <vt:lpstr>安裝所需套件</vt:lpstr>
      <vt:lpstr>簡易範例 face_1.py</vt:lpstr>
      <vt:lpstr>執行畫面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微軟Azure雲端服務應用研習  http://gg.gg/190329</dc:title>
  <dc:creator>Jiunnlin Tzeng</dc:creator>
  <cp:lastModifiedBy>Jiunnlin Tzeng</cp:lastModifiedBy>
  <cp:revision>574</cp:revision>
  <dcterms:modified xsi:type="dcterms:W3CDTF">2019-11-13T17:04:32Z</dcterms:modified>
</cp:coreProperties>
</file>