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3"/>
  </p:notesMasterIdLst>
  <p:sldIdLst>
    <p:sldId id="825" r:id="rId2"/>
  </p:sldIdLst>
  <p:sldSz cx="9144000" cy="6858000" type="screen4x3"/>
  <p:notesSz cx="7099300" cy="10234613"/>
  <p:custDataLst>
    <p:tags r:id="rId4"/>
  </p:custDataLst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0000CC"/>
        </a:solidFill>
        <a:latin typeface="Arial" pitchFamily="34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0000CC"/>
        </a:solidFill>
        <a:latin typeface="Arial" pitchFamily="34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0000CC"/>
        </a:solidFill>
        <a:latin typeface="Arial" pitchFamily="34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0000CC"/>
        </a:solidFill>
        <a:latin typeface="Arial" pitchFamily="34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0000CC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rgbClr val="0000CC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rgbClr val="0000CC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rgbClr val="0000CC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rgbClr val="0000CC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66FF"/>
    <a:srgbClr val="EE3224"/>
    <a:srgbClr val="FFFFFF"/>
    <a:srgbClr val="887E6E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928"/>
    </p:cViewPr>
  </p:sorterViewPr>
  <p:notesViewPr>
    <p:cSldViewPr snapToGrid="0">
      <p:cViewPr varScale="1">
        <p:scale>
          <a:sx n="81" d="100"/>
          <a:sy n="81" d="100"/>
        </p:scale>
        <p:origin x="-1596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l" defTabSz="955675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l" defTabSz="955675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fld id="{A5696D39-7525-42E9-8C50-A3BD2C6C33A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873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011" y="1225606"/>
            <a:ext cx="3338991" cy="4419245"/>
          </a:xfrm>
          <a:prstGeom prst="rect">
            <a:avLst/>
          </a:prstGeom>
        </p:spPr>
      </p:pic>
      <p:sp>
        <p:nvSpPr>
          <p:cNvPr id="13" name="Rectangle 2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927817"/>
                </a:lnTo>
                <a:lnTo>
                  <a:pt x="8712888" y="927817"/>
                </a:lnTo>
                <a:lnTo>
                  <a:pt x="8712888" y="1287079"/>
                </a:lnTo>
                <a:lnTo>
                  <a:pt x="8000168" y="1287079"/>
                </a:lnTo>
                <a:lnTo>
                  <a:pt x="8000168" y="2045256"/>
                </a:lnTo>
                <a:lnTo>
                  <a:pt x="7422508" y="2045256"/>
                </a:lnTo>
                <a:lnTo>
                  <a:pt x="7422508" y="3106706"/>
                </a:lnTo>
                <a:lnTo>
                  <a:pt x="8000168" y="3106706"/>
                </a:lnTo>
                <a:lnTo>
                  <a:pt x="8000168" y="3861272"/>
                </a:lnTo>
                <a:lnTo>
                  <a:pt x="8712888" y="3861272"/>
                </a:lnTo>
                <a:lnTo>
                  <a:pt x="8712888" y="4232603"/>
                </a:lnTo>
                <a:lnTo>
                  <a:pt x="9144000" y="4232603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2"/>
          <p:cNvSpPr/>
          <p:nvPr/>
        </p:nvSpPr>
        <p:spPr>
          <a:xfrm>
            <a:off x="-1" y="1063557"/>
            <a:ext cx="1478605" cy="3227296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066861"/>
            <a:ext cx="7820103" cy="1526887"/>
          </a:xfrm>
        </p:spPr>
        <p:txBody>
          <a:bodyPr>
            <a:normAutofit/>
          </a:bodyPr>
          <a:lstStyle>
            <a:lvl1pPr algn="l">
              <a:defRPr sz="25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2" y="3593741"/>
            <a:ext cx="782010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21" y="5772361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8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EDC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AFF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 rot="16200000" flipH="1">
            <a:off x="6854371" y="4762543"/>
            <a:ext cx="1717740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2"/>
          <p:cNvSpPr/>
          <p:nvPr/>
        </p:nvSpPr>
        <p:spPr>
          <a:xfrm rot="16200000" flipH="1">
            <a:off x="6896057" y="-419405"/>
            <a:ext cx="1641588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3" y="1544658"/>
            <a:ext cx="7497956" cy="2475105"/>
          </a:xfrm>
        </p:spPr>
        <p:txBody>
          <a:bodyPr>
            <a:noAutofit/>
          </a:bodyPr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>
                <a:solidFill>
                  <a:srgbClr val="000054"/>
                </a:solidFill>
              </a:defRPr>
            </a:lvl1pPr>
          </a:lstStyle>
          <a:p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3" y="4019759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1264" y="37170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3" y="5772361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431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AFF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 rot="16200000" flipH="1">
            <a:off x="6854371" y="4762543"/>
            <a:ext cx="1717740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2"/>
          <p:cNvSpPr/>
          <p:nvPr/>
        </p:nvSpPr>
        <p:spPr>
          <a:xfrm rot="16200000" flipH="1">
            <a:off x="6896057" y="-419405"/>
            <a:ext cx="1641588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3" y="1544659"/>
            <a:ext cx="7497956" cy="2475103"/>
          </a:xfrm>
        </p:spPr>
        <p:txBody>
          <a:bodyPr>
            <a:noAutofit/>
          </a:bodyPr>
          <a:lstStyle>
            <a:lvl1pPr algn="l">
              <a:defRPr sz="255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3" y="402507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1264" y="37170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3" y="5772361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1120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8" y="1284457"/>
            <a:ext cx="8725191" cy="48580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342884" indent="0">
              <a:buNone/>
              <a:defRPr>
                <a:solidFill>
                  <a:srgbClr val="000000"/>
                </a:solidFill>
              </a:defRPr>
            </a:lvl2pPr>
            <a:lvl3pPr marL="685766" indent="0">
              <a:buNone/>
              <a:defRPr>
                <a:solidFill>
                  <a:srgbClr val="000000"/>
                </a:solidFill>
              </a:defRPr>
            </a:lvl3pPr>
            <a:lvl4pPr marL="1028649" indent="0">
              <a:buNone/>
              <a:defRPr>
                <a:solidFill>
                  <a:srgbClr val="000000"/>
                </a:solidFill>
              </a:defRPr>
            </a:lvl4pPr>
            <a:lvl5pPr marL="1371532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0348" y="143379"/>
            <a:ext cx="7488777" cy="954835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49143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7"/>
            <a:ext cx="6202556" cy="1482513"/>
          </a:xfrm>
        </p:spPr>
        <p:txBody>
          <a:bodyPr>
            <a:noAutofit/>
          </a:bodyPr>
          <a:lstStyle>
            <a:lvl1pPr>
              <a:defRPr sz="16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1"/>
          <p:cNvSpPr/>
          <p:nvPr/>
        </p:nvSpPr>
        <p:spPr>
          <a:xfrm rot="5400000">
            <a:off x="7948068" y="6119275"/>
            <a:ext cx="605571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8" y="2303921"/>
            <a:ext cx="117792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8" y="3939843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000054"/>
                </a:solidFill>
              </a:defRPr>
            </a:lvl1pPr>
            <a:lvl2pPr marL="342884" indent="0">
              <a:buNone/>
              <a:defRPr sz="1050"/>
            </a:lvl2pPr>
            <a:lvl3pPr marL="685766" indent="0">
              <a:buNone/>
              <a:defRPr sz="1050"/>
            </a:lvl3pPr>
            <a:lvl4pPr marL="1028649" indent="0">
              <a:buNone/>
              <a:defRPr sz="1050"/>
            </a:lvl4pPr>
            <a:lvl5pPr marL="1371532" indent="0">
              <a:buNone/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8" y="4444437"/>
            <a:ext cx="2332039" cy="809029"/>
          </a:xfrm>
        </p:spPr>
        <p:txBody>
          <a:bodyPr>
            <a:noAutofit/>
          </a:bodyPr>
          <a:lstStyle>
            <a:lvl1pPr marL="0" indent="0">
              <a:buNone/>
              <a:defRPr sz="750">
                <a:solidFill>
                  <a:srgbClr val="000000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900"/>
            </a:lvl3pPr>
            <a:lvl4pPr marL="1028649" indent="0">
              <a:buNone/>
              <a:defRPr sz="900"/>
            </a:lvl4pPr>
            <a:lvl5pPr marL="1371532" indent="0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3347865" y="2303921"/>
            <a:ext cx="117792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47866" y="3939843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000054"/>
                </a:solidFill>
              </a:defRPr>
            </a:lvl1pPr>
            <a:lvl2pPr marL="342884" indent="0">
              <a:buNone/>
              <a:defRPr sz="1050"/>
            </a:lvl2pPr>
            <a:lvl3pPr marL="685766" indent="0">
              <a:buNone/>
              <a:defRPr sz="1050"/>
            </a:lvl3pPr>
            <a:lvl4pPr marL="1028649" indent="0">
              <a:buNone/>
              <a:defRPr sz="1050"/>
            </a:lvl4pPr>
            <a:lvl5pPr marL="1371532" indent="0">
              <a:buNone/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47867" y="4444437"/>
            <a:ext cx="2332039" cy="809029"/>
          </a:xfrm>
        </p:spPr>
        <p:txBody>
          <a:bodyPr>
            <a:noAutofit/>
          </a:bodyPr>
          <a:lstStyle>
            <a:lvl1pPr marL="0" indent="0">
              <a:buNone/>
              <a:defRPr sz="750">
                <a:solidFill>
                  <a:srgbClr val="000000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900"/>
            </a:lvl3pPr>
            <a:lvl4pPr marL="1028649" indent="0">
              <a:buNone/>
              <a:defRPr sz="900"/>
            </a:lvl4pPr>
            <a:lvl5pPr marL="1371532" indent="0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6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5940153" y="2303921"/>
            <a:ext cx="117792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940154" y="3939843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000054"/>
                </a:solidFill>
              </a:defRPr>
            </a:lvl1pPr>
            <a:lvl2pPr marL="342884" indent="0">
              <a:buNone/>
              <a:defRPr sz="1050"/>
            </a:lvl2pPr>
            <a:lvl3pPr marL="685766" indent="0">
              <a:buNone/>
              <a:defRPr sz="1050"/>
            </a:lvl3pPr>
            <a:lvl4pPr marL="1028649" indent="0">
              <a:buNone/>
              <a:defRPr sz="1050"/>
            </a:lvl4pPr>
            <a:lvl5pPr marL="1371532" indent="0">
              <a:buNone/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5940155" y="4444437"/>
            <a:ext cx="2332039" cy="809029"/>
          </a:xfrm>
        </p:spPr>
        <p:txBody>
          <a:bodyPr>
            <a:noAutofit/>
          </a:bodyPr>
          <a:lstStyle>
            <a:lvl1pPr marL="0" indent="0">
              <a:buNone/>
              <a:defRPr sz="750">
                <a:solidFill>
                  <a:srgbClr val="000000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900"/>
            </a:lvl3pPr>
            <a:lvl4pPr marL="1028649" indent="0">
              <a:buNone/>
              <a:defRPr sz="900"/>
            </a:lvl4pPr>
            <a:lvl5pPr marL="1371532" indent="0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779393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AFF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8" y="928188"/>
            <a:ext cx="2073431" cy="27645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8" y="3939843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000054"/>
                </a:solidFill>
              </a:defRPr>
            </a:lvl1pPr>
            <a:lvl2pPr marL="342884" indent="0">
              <a:buNone/>
              <a:defRPr sz="1050"/>
            </a:lvl2pPr>
            <a:lvl3pPr marL="685766" indent="0">
              <a:buNone/>
              <a:defRPr sz="1050"/>
            </a:lvl3pPr>
            <a:lvl4pPr marL="1028649" indent="0">
              <a:buNone/>
              <a:defRPr sz="1050"/>
            </a:lvl4pPr>
            <a:lvl5pPr marL="1371532" indent="0">
              <a:buNone/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8" y="4444437"/>
            <a:ext cx="2332039" cy="1246819"/>
          </a:xfrm>
        </p:spPr>
        <p:txBody>
          <a:bodyPr>
            <a:noAutofit/>
          </a:bodyPr>
          <a:lstStyle>
            <a:lvl1pPr marL="0" indent="0">
              <a:buNone/>
              <a:defRPr sz="750">
                <a:solidFill>
                  <a:srgbClr val="000000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900"/>
            </a:lvl3pPr>
            <a:lvl4pPr marL="1028649" indent="0">
              <a:buNone/>
              <a:defRPr sz="900"/>
            </a:lvl4pPr>
            <a:lvl5pPr marL="1371532" indent="0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5772362"/>
            <a:ext cx="1357693" cy="8108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67473" y="1833808"/>
            <a:ext cx="1932723" cy="12307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342884" indent="0">
              <a:buFontTx/>
              <a:buNone/>
              <a:defRPr>
                <a:solidFill>
                  <a:srgbClr val="AA00AA"/>
                </a:solidFill>
              </a:defRPr>
            </a:lvl2pPr>
            <a:lvl3pPr marL="685766" indent="0">
              <a:buFontTx/>
              <a:buNone/>
              <a:defRPr>
                <a:solidFill>
                  <a:srgbClr val="AA00AA"/>
                </a:solidFill>
              </a:defRPr>
            </a:lvl3pPr>
            <a:lvl4pPr marL="1028649" indent="0">
              <a:buFontTx/>
              <a:buNone/>
              <a:defRPr>
                <a:solidFill>
                  <a:srgbClr val="AA00AA"/>
                </a:solidFill>
              </a:defRPr>
            </a:lvl4pPr>
            <a:lvl5pPr marL="1371532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43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3491883" y="928188"/>
            <a:ext cx="2073431" cy="27645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3491883" y="3939843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000054"/>
                </a:solidFill>
              </a:defRPr>
            </a:lvl1pPr>
            <a:lvl2pPr marL="342884" indent="0">
              <a:buNone/>
              <a:defRPr sz="1050"/>
            </a:lvl2pPr>
            <a:lvl3pPr marL="685766" indent="0">
              <a:buNone/>
              <a:defRPr sz="1050"/>
            </a:lvl3pPr>
            <a:lvl4pPr marL="1028649" indent="0">
              <a:buNone/>
              <a:defRPr sz="1050"/>
            </a:lvl4pPr>
            <a:lvl5pPr marL="1371532" indent="0">
              <a:buNone/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3491883" y="4444437"/>
            <a:ext cx="2332039" cy="1246819"/>
          </a:xfrm>
        </p:spPr>
        <p:txBody>
          <a:bodyPr>
            <a:noAutofit/>
          </a:bodyPr>
          <a:lstStyle>
            <a:lvl1pPr marL="0" indent="0">
              <a:buNone/>
              <a:defRPr sz="750">
                <a:solidFill>
                  <a:srgbClr val="000000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900"/>
            </a:lvl3pPr>
            <a:lvl4pPr marL="1028649" indent="0">
              <a:buNone/>
              <a:defRPr sz="900"/>
            </a:lvl4pPr>
            <a:lvl5pPr marL="1371532" indent="0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632590" y="1833808"/>
            <a:ext cx="1932723" cy="12307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342884" indent="0">
              <a:buFontTx/>
              <a:buNone/>
              <a:defRPr>
                <a:solidFill>
                  <a:srgbClr val="AA00AA"/>
                </a:solidFill>
              </a:defRPr>
            </a:lvl2pPr>
            <a:lvl3pPr marL="685766" indent="0">
              <a:buFontTx/>
              <a:buNone/>
              <a:defRPr>
                <a:solidFill>
                  <a:srgbClr val="AA00AA"/>
                </a:solidFill>
              </a:defRPr>
            </a:lvl3pPr>
            <a:lvl4pPr marL="1028649" indent="0">
              <a:buFontTx/>
              <a:buNone/>
              <a:defRPr>
                <a:solidFill>
                  <a:srgbClr val="AA00AA"/>
                </a:solidFill>
              </a:defRPr>
            </a:lvl4pPr>
            <a:lvl5pPr marL="1371532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6300195" y="928188"/>
            <a:ext cx="2073431" cy="27645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6300195" y="3939843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000054"/>
                </a:solidFill>
              </a:defRPr>
            </a:lvl1pPr>
            <a:lvl2pPr marL="342884" indent="0">
              <a:buNone/>
              <a:defRPr sz="1050"/>
            </a:lvl2pPr>
            <a:lvl3pPr marL="685766" indent="0">
              <a:buNone/>
              <a:defRPr sz="1050"/>
            </a:lvl3pPr>
            <a:lvl4pPr marL="1028649" indent="0">
              <a:buNone/>
              <a:defRPr sz="1050"/>
            </a:lvl4pPr>
            <a:lvl5pPr marL="1371532" indent="0">
              <a:buNone/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300195" y="4444442"/>
            <a:ext cx="2332039" cy="1246817"/>
          </a:xfrm>
        </p:spPr>
        <p:txBody>
          <a:bodyPr>
            <a:noAutofit/>
          </a:bodyPr>
          <a:lstStyle>
            <a:lvl1pPr marL="0" indent="0">
              <a:buNone/>
              <a:defRPr sz="750">
                <a:solidFill>
                  <a:srgbClr val="000000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900"/>
            </a:lvl3pPr>
            <a:lvl4pPr marL="1028649" indent="0">
              <a:buNone/>
              <a:defRPr sz="900"/>
            </a:lvl4pPr>
            <a:lvl5pPr marL="1371532" indent="0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440902" y="1833808"/>
            <a:ext cx="1932723" cy="12307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342884" indent="0">
              <a:buFontTx/>
              <a:buNone/>
              <a:defRPr>
                <a:solidFill>
                  <a:srgbClr val="AA00AA"/>
                </a:solidFill>
              </a:defRPr>
            </a:lvl2pPr>
            <a:lvl3pPr marL="685766" indent="0">
              <a:buFontTx/>
              <a:buNone/>
              <a:defRPr>
                <a:solidFill>
                  <a:srgbClr val="AA00AA"/>
                </a:solidFill>
              </a:defRPr>
            </a:lvl3pPr>
            <a:lvl4pPr marL="1028649" indent="0">
              <a:buFontTx/>
              <a:buNone/>
              <a:defRPr>
                <a:solidFill>
                  <a:srgbClr val="AA00AA"/>
                </a:solidFill>
              </a:defRPr>
            </a:lvl4pPr>
            <a:lvl5pPr marL="1371532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63226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A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327260"/>
            <a:ext cx="7627939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1"/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FF8199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5772362"/>
            <a:ext cx="1357693" cy="8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25654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7AE1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A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327260"/>
            <a:ext cx="7627939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1"/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5772362"/>
            <a:ext cx="1357693" cy="8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90533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AA00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A00AA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327260"/>
            <a:ext cx="7627939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1">
                <a:solidFill>
                  <a:schemeClr val="bg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5772362"/>
            <a:ext cx="1357693" cy="8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259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0664" y="669073"/>
            <a:ext cx="4293340" cy="5372264"/>
          </a:xfrm>
          <a:prstGeom prst="rect">
            <a:avLst/>
          </a:prstGeom>
        </p:spPr>
      </p:pic>
      <p:sp>
        <p:nvSpPr>
          <p:cNvPr id="13" name="Rectangle 2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927817"/>
                </a:lnTo>
                <a:lnTo>
                  <a:pt x="8712888" y="927817"/>
                </a:lnTo>
                <a:lnTo>
                  <a:pt x="8712888" y="1287079"/>
                </a:lnTo>
                <a:lnTo>
                  <a:pt x="8000168" y="1287079"/>
                </a:lnTo>
                <a:lnTo>
                  <a:pt x="8000168" y="2045256"/>
                </a:lnTo>
                <a:lnTo>
                  <a:pt x="7422508" y="2045256"/>
                </a:lnTo>
                <a:lnTo>
                  <a:pt x="7422508" y="3106706"/>
                </a:lnTo>
                <a:lnTo>
                  <a:pt x="8000168" y="3106706"/>
                </a:lnTo>
                <a:lnTo>
                  <a:pt x="8000168" y="3861272"/>
                </a:lnTo>
                <a:lnTo>
                  <a:pt x="8712888" y="3861272"/>
                </a:lnTo>
                <a:lnTo>
                  <a:pt x="8712888" y="4232603"/>
                </a:lnTo>
                <a:lnTo>
                  <a:pt x="9144000" y="4232603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2"/>
          <p:cNvSpPr/>
          <p:nvPr/>
        </p:nvSpPr>
        <p:spPr>
          <a:xfrm>
            <a:off x="1" y="1225607"/>
            <a:ext cx="1435371" cy="3054567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075117"/>
            <a:ext cx="7820103" cy="1518627"/>
          </a:xfrm>
        </p:spPr>
        <p:txBody>
          <a:bodyPr>
            <a:normAutofit/>
          </a:bodyPr>
          <a:lstStyle>
            <a:lvl1pPr algn="l">
              <a:defRPr sz="25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2" y="3593741"/>
            <a:ext cx="782010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21" y="5772361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464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1"/>
          <p:cNvSpPr/>
          <p:nvPr/>
        </p:nvSpPr>
        <p:spPr>
          <a:xfrm>
            <a:off x="7422511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2"/>
          <p:cNvSpPr/>
          <p:nvPr/>
        </p:nvSpPr>
        <p:spPr>
          <a:xfrm>
            <a:off x="2" y="1225607"/>
            <a:ext cx="1193260" cy="2700047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075117"/>
            <a:ext cx="8235176" cy="1518627"/>
          </a:xfrm>
        </p:spPr>
        <p:txBody>
          <a:bodyPr>
            <a:normAutofit/>
          </a:bodyPr>
          <a:lstStyle>
            <a:lvl1pPr algn="l">
              <a:defRPr sz="25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593741"/>
            <a:ext cx="82351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21" y="5772361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1577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1"/>
          <p:cNvSpPr/>
          <p:nvPr/>
        </p:nvSpPr>
        <p:spPr>
          <a:xfrm>
            <a:off x="7422511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2"/>
          <p:cNvSpPr/>
          <p:nvPr/>
        </p:nvSpPr>
        <p:spPr>
          <a:xfrm>
            <a:off x="1" y="1225605"/>
            <a:ext cx="1106792" cy="2838396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>
              <a:solidFill>
                <a:srgbClr val="E6002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075118"/>
            <a:ext cx="7324493" cy="1518627"/>
          </a:xfrm>
        </p:spPr>
        <p:txBody>
          <a:bodyPr>
            <a:normAutofit/>
          </a:bodyPr>
          <a:lstStyle>
            <a:lvl1pPr algn="l">
              <a:defRPr sz="2550">
                <a:solidFill>
                  <a:srgbClr val="00005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593741"/>
            <a:ext cx="8235176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21" y="5772362"/>
            <a:ext cx="1357693" cy="8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439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MIT_DUO_RGB_flat_LR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833"/>
          <a:stretch/>
        </p:blipFill>
        <p:spPr>
          <a:xfrm>
            <a:off x="0" y="2"/>
            <a:ext cx="5400000" cy="608918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411" y="2075118"/>
            <a:ext cx="7497956" cy="1518628"/>
          </a:xfrm>
        </p:spPr>
        <p:txBody>
          <a:bodyPr>
            <a:noAutofit/>
          </a:bodyPr>
          <a:lstStyle>
            <a:lvl1pPr algn="l">
              <a:defRPr sz="25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411" y="3593741"/>
            <a:ext cx="74979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Rectangle 21"/>
          <p:cNvSpPr/>
          <p:nvPr/>
        </p:nvSpPr>
        <p:spPr>
          <a:xfrm>
            <a:off x="7422511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21" y="5772361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5456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647277"/>
            <a:ext cx="4686855" cy="53165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336" y="2075117"/>
            <a:ext cx="7497956" cy="1518627"/>
          </a:xfrm>
        </p:spPr>
        <p:txBody>
          <a:bodyPr>
            <a:noAutofit/>
          </a:bodyPr>
          <a:lstStyle>
            <a:lvl1pPr algn="l">
              <a:defRPr sz="25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36" y="3593741"/>
            <a:ext cx="74979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Rectangle 21"/>
          <p:cNvSpPr/>
          <p:nvPr/>
        </p:nvSpPr>
        <p:spPr>
          <a:xfrm>
            <a:off x="7422511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21" y="5772361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636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203351"/>
            <a:ext cx="1654099" cy="44401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336" y="2075117"/>
            <a:ext cx="7497956" cy="1518627"/>
          </a:xfrm>
        </p:spPr>
        <p:txBody>
          <a:bodyPr>
            <a:noAutofit/>
          </a:bodyPr>
          <a:lstStyle>
            <a:lvl1pPr algn="l">
              <a:defRPr sz="25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36" y="3593741"/>
            <a:ext cx="74979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Rectangle 21"/>
          <p:cNvSpPr/>
          <p:nvPr/>
        </p:nvSpPr>
        <p:spPr>
          <a:xfrm>
            <a:off x="7422511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EDC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21" y="5772361"/>
            <a:ext cx="1326397" cy="792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421264" y="37170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30117668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3" y="5772361"/>
            <a:ext cx="1326397" cy="792183"/>
          </a:xfrm>
          <a:prstGeom prst="rect">
            <a:avLst/>
          </a:prstGeom>
        </p:spPr>
      </p:pic>
      <p:sp>
        <p:nvSpPr>
          <p:cNvPr id="15" name="Rectangle 21"/>
          <p:cNvSpPr/>
          <p:nvPr/>
        </p:nvSpPr>
        <p:spPr>
          <a:xfrm rot="16200000" flipH="1">
            <a:off x="6854371" y="4762543"/>
            <a:ext cx="1717740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2"/>
          <p:cNvSpPr/>
          <p:nvPr/>
        </p:nvSpPr>
        <p:spPr>
          <a:xfrm rot="16200000" flipH="1">
            <a:off x="6896057" y="-419405"/>
            <a:ext cx="1641588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3" y="1544652"/>
            <a:ext cx="7497956" cy="2475104"/>
          </a:xfrm>
        </p:spPr>
        <p:txBody>
          <a:bodyPr>
            <a:noAutofit/>
          </a:bodyPr>
          <a:lstStyle>
            <a:lvl1pPr algn="l">
              <a:defRPr sz="255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34" y="4019755"/>
            <a:ext cx="74979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1264" y="37170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9751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50D2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AFF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 rot="16200000" flipH="1">
            <a:off x="6854371" y="4762543"/>
            <a:ext cx="1717740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2"/>
          <p:cNvSpPr/>
          <p:nvPr/>
        </p:nvSpPr>
        <p:spPr>
          <a:xfrm rot="16200000" flipH="1">
            <a:off x="6896057" y="-419405"/>
            <a:ext cx="1641588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3" y="1544652"/>
            <a:ext cx="7497956" cy="2475104"/>
          </a:xfrm>
        </p:spPr>
        <p:txBody>
          <a:bodyPr>
            <a:noAutofit/>
          </a:bodyPr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>
                <a:solidFill>
                  <a:srgbClr val="000054"/>
                </a:solidFill>
              </a:defRPr>
            </a:lvl1pPr>
          </a:lstStyle>
          <a:p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3" y="4019759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1264" y="37170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3" y="5772361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3652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6144630"/>
            <a:ext cx="1357693" cy="8108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4" y="143377"/>
            <a:ext cx="7355159" cy="84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129908"/>
            <a:ext cx="8229600" cy="5014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" name="Oval 12"/>
          <p:cNvSpPr/>
          <p:nvPr/>
        </p:nvSpPr>
        <p:spPr>
          <a:xfrm rot="5400000">
            <a:off x="8050705" y="-238340"/>
            <a:ext cx="397756" cy="874440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13" name="Rectangle 21"/>
          <p:cNvSpPr/>
          <p:nvPr/>
        </p:nvSpPr>
        <p:spPr>
          <a:xfrm rot="5400000">
            <a:off x="7948068" y="6119275"/>
            <a:ext cx="605571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FAC8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8054137" y="6461799"/>
            <a:ext cx="43277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EB4C80A-24BB-4DF1-93F8-E5C80C05C9AE}" type="slidenum">
              <a:rPr lang="en-US" sz="825" smtClean="0"/>
              <a:pPr algn="ctr"/>
              <a:t>‹#›</a:t>
            </a:fld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4872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/>
  <p:txStyles>
    <p:titleStyle>
      <a:lvl1pPr algn="l" defTabSz="342884" rtl="0" eaLnBrk="1" latinLnBrk="0" hangingPunct="1">
        <a:spcBef>
          <a:spcPct val="0"/>
        </a:spcBef>
        <a:buNone/>
        <a:defRPr sz="2100" b="1" i="0" u="none" kern="1200">
          <a:solidFill>
            <a:srgbClr val="000054"/>
          </a:solidFill>
          <a:latin typeface="+mn-lt"/>
          <a:ea typeface="+mj-ea"/>
          <a:cs typeface="Arial"/>
        </a:defRPr>
      </a:lvl1pPr>
    </p:titleStyle>
    <p:bodyStyle>
      <a:lvl1pPr marL="257162" indent="-257162" algn="l" defTabSz="342884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+mn-lt"/>
          <a:ea typeface="+mn-ea"/>
          <a:cs typeface="Arial"/>
        </a:defRPr>
      </a:lvl1pPr>
      <a:lvl2pPr marL="557185" indent="-214303" algn="l" defTabSz="342884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+mn-lt"/>
          <a:ea typeface="+mn-ea"/>
          <a:cs typeface="Arial"/>
        </a:defRPr>
      </a:lvl2pPr>
      <a:lvl3pPr marL="857207" indent="-171442" algn="l" defTabSz="342884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+mn-lt"/>
          <a:ea typeface="+mn-ea"/>
          <a:cs typeface="Arial"/>
        </a:defRPr>
      </a:lvl3pPr>
      <a:lvl4pPr marL="1200090" indent="-171442" algn="l" defTabSz="342884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+mn-lt"/>
          <a:ea typeface="+mn-ea"/>
          <a:cs typeface="Arial"/>
        </a:defRPr>
      </a:lvl4pPr>
      <a:lvl5pPr marL="1542974" indent="-171442" algn="l" defTabSz="342884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+mn-lt"/>
          <a:ea typeface="+mn-ea"/>
          <a:cs typeface="Arial"/>
        </a:defRPr>
      </a:lvl5pPr>
      <a:lvl6pPr marL="1885856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1617E9D-D6C5-4189-970A-30D4363E61CE}"/>
              </a:ext>
            </a:extLst>
          </p:cNvPr>
          <p:cNvSpPr txBox="1"/>
          <p:nvPr/>
        </p:nvSpPr>
        <p:spPr>
          <a:xfrm>
            <a:off x="545478" y="436721"/>
            <a:ext cx="749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Experiment setup</a:t>
            </a:r>
          </a:p>
        </p:txBody>
      </p:sp>
      <p:sp>
        <p:nvSpPr>
          <p:cNvPr id="8" name="文本框 34">
            <a:extLst>
              <a:ext uri="{FF2B5EF4-FFF2-40B4-BE49-F238E27FC236}">
                <a16:creationId xmlns:a16="http://schemas.microsoft.com/office/drawing/2014/main" id="{0E867DB2-5D5A-4438-9C89-5602A34C69B3}"/>
              </a:ext>
            </a:extLst>
          </p:cNvPr>
          <p:cNvSpPr txBox="1"/>
          <p:nvPr/>
        </p:nvSpPr>
        <p:spPr>
          <a:xfrm>
            <a:off x="1709898" y="1221999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32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2FB390-69D6-405C-A403-7B41CD6321F2}"/>
              </a:ext>
            </a:extLst>
          </p:cNvPr>
          <p:cNvSpPr/>
          <p:nvPr/>
        </p:nvSpPr>
        <p:spPr>
          <a:xfrm>
            <a:off x="3477461" y="1277128"/>
            <a:ext cx="132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zh-CN" altLang="en-US" sz="24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文本框 34">
            <a:extLst>
              <a:ext uri="{FF2B5EF4-FFF2-40B4-BE49-F238E27FC236}">
                <a16:creationId xmlns:a16="http://schemas.microsoft.com/office/drawing/2014/main" id="{2178E134-2815-4B88-9A31-8337F40D6265}"/>
              </a:ext>
            </a:extLst>
          </p:cNvPr>
          <p:cNvSpPr txBox="1"/>
          <p:nvPr/>
        </p:nvSpPr>
        <p:spPr>
          <a:xfrm>
            <a:off x="1635198" y="2047159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32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21D885-7D93-4585-B6B1-1C2751A1E6F2}"/>
              </a:ext>
            </a:extLst>
          </p:cNvPr>
          <p:cNvSpPr/>
          <p:nvPr/>
        </p:nvSpPr>
        <p:spPr>
          <a:xfrm>
            <a:off x="2362127" y="2191575"/>
            <a:ext cx="3381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Implementation Details</a:t>
            </a:r>
            <a:endParaRPr lang="zh-CN" altLang="en-US" sz="24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E46C94-E21B-4CAF-88A4-150D5AE12417}"/>
              </a:ext>
            </a:extLst>
          </p:cNvPr>
          <p:cNvSpPr/>
          <p:nvPr/>
        </p:nvSpPr>
        <p:spPr>
          <a:xfrm>
            <a:off x="2992409" y="2742467"/>
            <a:ext cx="1956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settings</a:t>
            </a:r>
            <a:endParaRPr lang="zh-CN" altLang="en-US" sz="24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7F135A-8A05-4752-9BA5-40839335D18C}"/>
              </a:ext>
            </a:extLst>
          </p:cNvPr>
          <p:cNvSpPr/>
          <p:nvPr/>
        </p:nvSpPr>
        <p:spPr>
          <a:xfrm>
            <a:off x="2723250" y="4284125"/>
            <a:ext cx="2635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metrics</a:t>
            </a:r>
            <a:endParaRPr lang="zh-CN" altLang="en-US" sz="24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文本框 34">
            <a:extLst>
              <a:ext uri="{FF2B5EF4-FFF2-40B4-BE49-F238E27FC236}">
                <a16:creationId xmlns:a16="http://schemas.microsoft.com/office/drawing/2014/main" id="{D28B4CC3-6EDC-46B5-B8C9-184BF8A1750D}"/>
              </a:ext>
            </a:extLst>
          </p:cNvPr>
          <p:cNvSpPr txBox="1"/>
          <p:nvPr/>
        </p:nvSpPr>
        <p:spPr>
          <a:xfrm>
            <a:off x="1635199" y="4206609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32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8017D4-AC52-654D-BA77-F797B740BA88}"/>
              </a:ext>
            </a:extLst>
          </p:cNvPr>
          <p:cNvSpPr/>
          <p:nvPr/>
        </p:nvSpPr>
        <p:spPr>
          <a:xfrm>
            <a:off x="2968559" y="3195249"/>
            <a:ext cx="2004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zh-CN" altLang="en-US" sz="24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916D7-2E48-0F41-85D6-A4E75DAE5E03}"/>
              </a:ext>
            </a:extLst>
          </p:cNvPr>
          <p:cNvSpPr/>
          <p:nvPr/>
        </p:nvSpPr>
        <p:spPr>
          <a:xfrm>
            <a:off x="2888711" y="3759462"/>
            <a:ext cx="2991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Augmentation </a:t>
            </a:r>
            <a:endParaRPr lang="zh-CN" altLang="en-US" sz="24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文本框 34">
            <a:extLst>
              <a:ext uri="{FF2B5EF4-FFF2-40B4-BE49-F238E27FC236}">
                <a16:creationId xmlns:a16="http://schemas.microsoft.com/office/drawing/2014/main" id="{AFADDDC5-5E22-4D4C-B993-E8D0818C30A5}"/>
              </a:ext>
            </a:extLst>
          </p:cNvPr>
          <p:cNvSpPr txBox="1"/>
          <p:nvPr/>
        </p:nvSpPr>
        <p:spPr>
          <a:xfrm>
            <a:off x="1635199" y="4895743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zh-CN" altLang="en-US" sz="32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1E4CD-9A0C-ED45-944B-5FEE52970FE0}"/>
              </a:ext>
            </a:extLst>
          </p:cNvPr>
          <p:cNvSpPr/>
          <p:nvPr/>
        </p:nvSpPr>
        <p:spPr>
          <a:xfrm>
            <a:off x="2336993" y="4976294"/>
            <a:ext cx="6239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 on COVID-19 diagnostical predication</a:t>
            </a:r>
          </a:p>
          <a:p>
            <a:endParaRPr lang="zh-CN" altLang="en-US" sz="24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文本框 34">
            <a:extLst>
              <a:ext uri="{FF2B5EF4-FFF2-40B4-BE49-F238E27FC236}">
                <a16:creationId xmlns:a16="http://schemas.microsoft.com/office/drawing/2014/main" id="{CE987D51-9F9D-614C-8637-29B5A835BBCF}"/>
              </a:ext>
            </a:extLst>
          </p:cNvPr>
          <p:cNvSpPr txBox="1"/>
          <p:nvPr/>
        </p:nvSpPr>
        <p:spPr>
          <a:xfrm>
            <a:off x="1639485" y="5553136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  <a:endParaRPr lang="zh-CN" altLang="en-US" sz="32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B03C10-DACE-4E49-86ED-87EDD6C7D1F3}"/>
              </a:ext>
            </a:extLst>
          </p:cNvPr>
          <p:cNvSpPr/>
          <p:nvPr/>
        </p:nvSpPr>
        <p:spPr>
          <a:xfrm>
            <a:off x="2305173" y="5592294"/>
            <a:ext cx="3736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 on Lesion detection</a:t>
            </a:r>
            <a:endParaRPr lang="zh-CN" altLang="en-US" sz="24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C1E4CD-9A0C-ED45-944B-5FEE52970FE0}"/>
              </a:ext>
            </a:extLst>
          </p:cNvPr>
          <p:cNvSpPr/>
          <p:nvPr/>
        </p:nvSpPr>
        <p:spPr>
          <a:xfrm>
            <a:off x="2305173" y="6189651"/>
            <a:ext cx="420275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AU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 on lesion identification</a:t>
            </a:r>
          </a:p>
          <a:p>
            <a:endParaRPr lang="zh-CN" altLang="en-US" sz="24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文本框 34">
            <a:extLst>
              <a:ext uri="{FF2B5EF4-FFF2-40B4-BE49-F238E27FC236}">
                <a16:creationId xmlns:a16="http://schemas.microsoft.com/office/drawing/2014/main" id="{7F1F6203-04C2-2C44-851B-213C01B13C56}"/>
              </a:ext>
            </a:extLst>
          </p:cNvPr>
          <p:cNvSpPr txBox="1"/>
          <p:nvPr/>
        </p:nvSpPr>
        <p:spPr>
          <a:xfrm>
            <a:off x="1635198" y="6137911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endParaRPr lang="zh-CN" altLang="en-US" sz="3200" i="1" dirty="0">
              <a:solidFill>
                <a:schemeClr val="tx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87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8"/>
  <p:tag name="MMPROD_UIDATA" val="&lt;database version=&quot;11.0&quot;&gt;&lt;object type=&quot;1&quot; unique_id=&quot;10001&quot;&gt;&lt;object type=&quot;2&quot; unique_id=&quot;12307&quot;&gt;&lt;object type=&quot;3&quot; unique_id=&quot;12308&quot;&gt;&lt;property id=&quot;20148&quot; value=&quot;5&quot;/&gt;&lt;property id=&quot;20300&quot; value=&quot;Slide 1 - &amp;quot;AERO2363 Fatigue Life Prediction Fracture Mechanics Approach&amp;quot;&quot;/&gt;&lt;property id=&quot;20307&quot; value=&quot;825&quot;/&gt;&lt;/object&gt;&lt;object type=&quot;3&quot; unique_id=&quot;12309&quot;&gt;&lt;property id=&quot;20148&quot; value=&quot;5&quot;/&gt;&lt;property id=&quot;20300&quot; value=&quot;Slide 3 - &amp;quot;References&amp;quot;&quot;/&gt;&lt;property id=&quot;20307&quot; value=&quot;826&quot;/&gt;&lt;/object&gt;&lt;object type=&quot;3&quot; unique_id=&quot;12310&quot;&gt;&lt;property id=&quot;20148&quot; value=&quot;5&quot;/&gt;&lt;property id=&quot;20300&quot; value=&quot;Slide 4 - &amp;quot;Introduction&amp;quot;&quot;/&gt;&lt;property id=&quot;20307&quot; value=&quot;828&quot;/&gt;&lt;/object&gt;&lt;object type=&quot;3&quot; unique_id=&quot;12311&quot;&gt;&lt;property id=&quot;20148&quot; value=&quot;5&quot;/&gt;&lt;property id=&quot;20300&quot; value=&quot;Slide 5 - &amp;quot;Introduction&amp;quot;&quot;/&gt;&lt;property id=&quot;20307&quot; value=&quot;844&quot;/&gt;&lt;/object&gt;&lt;object type=&quot;3&quot; unique_id=&quot;12312&quot;&gt;&lt;property id=&quot;20148&quot; value=&quot;5&quot;/&gt;&lt;property id=&quot;20300&quot; value=&quot;Slide 7 - &amp;quot;Fatigue crack growth data&amp;quot;&quot;/&gt;&lt;property id=&quot;20307&quot; value=&quot;831&quot;/&gt;&lt;/object&gt;&lt;object type=&quot;3&quot; unique_id=&quot;12313&quot;&gt;&lt;property id=&quot;20148&quot; value=&quot;5&quot;/&gt;&lt;property id=&quot;20300&quot; value=&quot;Slide 8 - &amp;quot;Fatigue crack growth data&amp;quot;&quot;/&gt;&lt;property id=&quot;20307&quot; value=&quot;832&quot;/&gt;&lt;/object&gt;&lt;object type=&quot;3&quot; unique_id=&quot;12314&quot;&gt;&lt;property id=&quot;20148&quot; value=&quot;5&quot;/&gt;&lt;property id=&quot;20300&quot; value=&quot;Slide 9 - &amp;quot;Fatigue life estimation&amp;quot;&quot;/&gt;&lt;property id=&quot;20307&quot; value=&quot;833&quot;/&gt;&lt;/object&gt;&lt;object type=&quot;3&quot; unique_id=&quot;12315&quot;&gt;&lt;property id=&quot;20148&quot; value=&quot;5&quot;/&gt;&lt;property id=&quot;20300&quot; value=&quot;Slide 10 - &amp;quot;Fatigue crack growth rate – Region I&amp;quot;&quot;/&gt;&lt;property id=&quot;20307&quot; value=&quot;834&quot;/&gt;&lt;/object&gt;&lt;object type=&quot;3&quot; unique_id=&quot;12316&quot;&gt;&lt;property id=&quot;20148&quot; value=&quot;5&quot;/&gt;&lt;property id=&quot;20300&quot; value=&quot;Slide 11&quot;/&gt;&lt;property id=&quot;20307&quot; value=&quot;835&quot;/&gt;&lt;/object&gt;&lt;object type=&quot;3&quot; unique_id=&quot;12317&quot;&gt;&lt;property id=&quot;20148&quot; value=&quot;5&quot;/&gt;&lt;property id=&quot;20300&quot; value=&quot;Slide 12&quot;/&gt;&lt;property id=&quot;20307&quot; value=&quot;845&quot;/&gt;&lt;/object&gt;&lt;object type=&quot;3&quot; unique_id=&quot;12318&quot;&gt;&lt;property id=&quot;20148&quot; value=&quot;5&quot;/&gt;&lt;property id=&quot;20300&quot; value=&quot;Slide 13&quot;/&gt;&lt;property id=&quot;20307&quot; value=&quot;837&quot;/&gt;&lt;/object&gt;&lt;object type=&quot;3&quot; unique_id=&quot;12319&quot;&gt;&lt;property id=&quot;20148&quot; value=&quot;5&quot;/&gt;&lt;property id=&quot;20300&quot; value=&quot;Slide 14&quot;/&gt;&lt;property id=&quot;20307&quot; value=&quot;836&quot;/&gt;&lt;/object&gt;&lt;object type=&quot;3&quot; unique_id=&quot;12320&quot;&gt;&lt;property id=&quot;20148&quot; value=&quot;5&quot;/&gt;&lt;property id=&quot;20300&quot; value=&quot;Slide 15 - &amp;quot;Fatigue life estimation procedure&amp;quot;&quot;/&gt;&lt;property id=&quot;20307&quot; value=&quot;838&quot;/&gt;&lt;/object&gt;&lt;object type=&quot;3&quot; unique_id=&quot;12321&quot;&gt;&lt;property id=&quot;20148&quot; value=&quot;5&quot;/&gt;&lt;property id=&quot;20300&quot; value=&quot;Slide 16 - &amp;quot;Fatigue life estimation procedure&amp;quot;&quot;/&gt;&lt;property id=&quot;20307&quot; value=&quot;839&quot;/&gt;&lt;/object&gt;&lt;object type=&quot;3&quot; unique_id=&quot;12322&quot;&gt;&lt;property id=&quot;20148&quot; value=&quot;5&quot;/&gt;&lt;property id=&quot;20300&quot; value=&quot;Slide 17 - &amp;quot;Integrated Paris’ Equation&amp;quot;&quot;/&gt;&lt;property id=&quot;20307&quot; value=&quot;840&quot;/&gt;&lt;/object&gt;&lt;object type=&quot;3&quot; unique_id=&quot;12323&quot;&gt;&lt;property id=&quot;20148&quot; value=&quot;5&quot;/&gt;&lt;property id=&quot;20300&quot; value=&quot;Slide 18 - &amp;quot;Example 1&amp;quot;&quot;/&gt;&lt;property id=&quot;20307&quot; value=&quot;841&quot;/&gt;&lt;/object&gt;&lt;object type=&quot;3&quot; unique_id=&quot;12324&quot;&gt;&lt;property id=&quot;20148&quot; value=&quot;5&quot;/&gt;&lt;property id=&quot;20300&quot; value=&quot;Slide 19 - &amp;quot;Example 1&amp;quot;&quot;/&gt;&lt;property id=&quot;20307&quot; value=&quot;842&quot;/&gt;&lt;/object&gt;&lt;object type=&quot;3&quot; unique_id=&quot;12325&quot;&gt;&lt;property id=&quot;20148&quot; value=&quot;5&quot;/&gt;&lt;property id=&quot;20300&quot; value=&quot;Slide 25 - &amp;quot;Evolution of the crack tip plastic zone ahead of a fatigue crack &amp;amp; crack tip closure&amp;quot;&quot;/&gt;&lt;property id=&quot;20307&quot; value=&quot;846&quot;/&gt;&lt;/object&gt;&lt;object type=&quot;3&quot; unique_id=&quot;12326&quot;&gt;&lt;property id=&quot;20148&quot; value=&quot;5&quot;/&gt;&lt;property id=&quot;20300&quot; value=&quot;Slide 26 - &amp;quot;Cyclic plastic zone&amp;quot;&quot;/&gt;&lt;property id=&quot;20307&quot; value=&quot;843&quot;/&gt;&lt;/object&gt;&lt;object type=&quot;3&quot; unique_id=&quot;12328&quot;&gt;&lt;property id=&quot;20148&quot; value=&quot;5&quot;/&gt;&lt;property id=&quot;20300&quot; value=&quot;Slide 22 - &amp;quot;Variable fatigue loading&amp;quot;&quot;/&gt;&lt;property id=&quot;20307&quot; value=&quot;849&quot;/&gt;&lt;/object&gt;&lt;object type=&quot;3&quot; unique_id=&quot;12329&quot;&gt;&lt;property id=&quot;20148&quot; value=&quot;5&quot;/&gt;&lt;property id=&quot;20300&quot; value=&quot;Slide 23 - &amp;quot;Variable fatigue loading&amp;quot;&quot;/&gt;&lt;property id=&quot;20307&quot; value=&quot;848&quot;/&gt;&lt;/object&gt;&lt;object type=&quot;3&quot; unique_id=&quot;12330&quot;&gt;&lt;property id=&quot;20148&quot; value=&quot;5&quot;/&gt;&lt;property id=&quot;20300&quot; value=&quot;Slide 27&quot;/&gt;&lt;property id=&quot;20307&quot; value=&quot;827&quot;/&gt;&lt;/object&gt;&lt;object type=&quot;3&quot; unique_id=&quot;12331&quot;&gt;&lt;property id=&quot;20148&quot; value=&quot;5&quot;/&gt;&lt;property id=&quot;20300&quot; value=&quot;Slide 28&quot;/&gt;&lt;property id=&quot;20307&quot; value=&quot;851&quot;/&gt;&lt;/object&gt;&lt;object type=&quot;3&quot; unique_id=&quot;12958&quot;&gt;&lt;property id=&quot;20148&quot; value=&quot;5&quot;/&gt;&lt;property id=&quot;20300&quot; value=&quot;Slide 20 - &amp;quot;Example 2&amp;quot;&quot;/&gt;&lt;property id=&quot;20307&quot; value=&quot;852&quot;/&gt;&lt;/object&gt;&lt;object type=&quot;3&quot; unique_id=&quot;12959&quot;&gt;&lt;property id=&quot;20148&quot; value=&quot;5&quot;/&gt;&lt;property id=&quot;20300&quot; value=&quot;Slide 21 - &amp;quot;Example 2&amp;quot;&quot;/&gt;&lt;property id=&quot;20307&quot; value=&quot;853&quot;/&gt;&lt;/object&gt;&lt;object type=&quot;3&quot; unique_id=&quot;13045&quot;&gt;&lt;property id=&quot;20148&quot; value=&quot;5&quot;/&gt;&lt;property id=&quot;20300&quot; value=&quot;Slide 24 - &amp;quot;Example 3&amp;quot;&quot;/&gt;&lt;property id=&quot;20307&quot; value=&quot;854&quot;/&gt;&lt;/object&gt;&lt;object type=&quot;3&quot; unique_id=&quot;13047&quot;&gt;&lt;property id=&quot;20148&quot; value=&quot;5&quot;/&gt;&lt;property id=&quot;20300&quot; value=&quot;Slide 29 - &amp;quot;Example 4&amp;quot;&quot;/&gt;&lt;property id=&quot;20307&quot; value=&quot;855&quot;/&gt;&lt;/object&gt;&lt;object type=&quot;3&quot; unique_id=&quot;13048&quot;&gt;&lt;property id=&quot;20148&quot; value=&quot;5&quot;/&gt;&lt;property id=&quot;20300&quot; value=&quot;Slide 30 - &amp;quot;Example 5&amp;quot;&quot;/&gt;&lt;property id=&quot;20307&quot; value=&quot;856&quot;/&gt;&lt;/object&gt;&lt;object type=&quot;3&quot; unique_id=&quot;13320&quot;&gt;&lt;property id=&quot;20148&quot; value=&quot;5&quot;/&gt;&lt;property id=&quot;20300&quot; value=&quot;Slide 6 - &amp;quot;Fracture Toughness: Effect of thickness&amp;quot;&quot;/&gt;&lt;property id=&quot;20307&quot; value=&quot;857&quot;/&gt;&lt;/object&gt;&lt;object type=&quot;3&quot; unique_id=&quot;13984&quot;&gt;&lt;property id=&quot;20148&quot; value=&quot;5&quot;/&gt;&lt;property id=&quot;20300&quot; value=&quot;Slide 2 - &amp;quot;Course map&amp;quot;&quot;/&gt;&lt;property id=&quot;20307&quot; value=&quot;858&quot;/&gt;&lt;/object&gt;&lt;/object&gt;&lt;object type=&quot;8&quot; unique_id=&quot;1235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MIT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MIT PowerPoint Template" id="{65AE9092-F6C7-473D-AC19-8050D02FA909}" vid="{00B3E995-284B-4199-840A-9F795DE347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 PowerPoint Template-Standard Size</Template>
  <TotalTime>402</TotalTime>
  <Words>31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RMIT</vt:lpstr>
      <vt:lpstr>PowerPoint 演示文稿</vt:lpstr>
    </vt:vector>
  </TitlesOfParts>
  <Company>International Services, RMIT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KCwu</dc:creator>
  <cp:lastModifiedBy>Kaichao Wu</cp:lastModifiedBy>
  <cp:revision>26</cp:revision>
  <cp:lastPrinted>2009-06-04T05:00:48Z</cp:lastPrinted>
  <dcterms:created xsi:type="dcterms:W3CDTF">2020-10-01T11:13:24Z</dcterms:created>
  <dcterms:modified xsi:type="dcterms:W3CDTF">2020-11-20T03:21:57Z</dcterms:modified>
</cp:coreProperties>
</file>