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9"/>
  </p:notesMasterIdLst>
  <p:sldIdLst>
    <p:sldId id="825" r:id="rId2"/>
    <p:sldId id="826" r:id="rId3"/>
    <p:sldId id="827" r:id="rId4"/>
    <p:sldId id="830" r:id="rId5"/>
    <p:sldId id="828" r:id="rId6"/>
    <p:sldId id="829" r:id="rId7"/>
    <p:sldId id="831" r:id="rId8"/>
  </p:sldIdLst>
  <p:sldSz cx="9144000" cy="6858000" type="screen4x3"/>
  <p:notesSz cx="7099300" cy="10234613"/>
  <p:custDataLst>
    <p:tags r:id="rId10"/>
  </p:custDataLst>
  <p:defaultTextStyle>
    <a:defPPr>
      <a:defRPr lang="en-AU"/>
    </a:defPPr>
    <a:lvl1pPr algn="ctr" rtl="0" fontAlgn="base">
      <a:spcBef>
        <a:spcPct val="0"/>
      </a:spcBef>
      <a:spcAft>
        <a:spcPct val="0"/>
      </a:spcAft>
      <a:defRPr sz="1600" kern="1200">
        <a:solidFill>
          <a:srgbClr val="0000CC"/>
        </a:solidFill>
        <a:latin typeface="Arial" pitchFamily="34" charset="0"/>
        <a:ea typeface="ＭＳ Ｐゴシック" pitchFamily="34" charset="-128"/>
        <a:cs typeface="+mn-cs"/>
      </a:defRPr>
    </a:lvl1pPr>
    <a:lvl2pPr marL="457200" algn="ctr" rtl="0" fontAlgn="base">
      <a:spcBef>
        <a:spcPct val="0"/>
      </a:spcBef>
      <a:spcAft>
        <a:spcPct val="0"/>
      </a:spcAft>
      <a:defRPr sz="1600" kern="1200">
        <a:solidFill>
          <a:srgbClr val="0000CC"/>
        </a:solidFill>
        <a:latin typeface="Arial" pitchFamily="34" charset="0"/>
        <a:ea typeface="ＭＳ Ｐゴシック" pitchFamily="34" charset="-128"/>
        <a:cs typeface="+mn-cs"/>
      </a:defRPr>
    </a:lvl2pPr>
    <a:lvl3pPr marL="914400" algn="ctr" rtl="0" fontAlgn="base">
      <a:spcBef>
        <a:spcPct val="0"/>
      </a:spcBef>
      <a:spcAft>
        <a:spcPct val="0"/>
      </a:spcAft>
      <a:defRPr sz="1600" kern="1200">
        <a:solidFill>
          <a:srgbClr val="0000CC"/>
        </a:solidFill>
        <a:latin typeface="Arial" pitchFamily="34" charset="0"/>
        <a:ea typeface="ＭＳ Ｐゴシック" pitchFamily="34" charset="-128"/>
        <a:cs typeface="+mn-cs"/>
      </a:defRPr>
    </a:lvl3pPr>
    <a:lvl4pPr marL="1371600" algn="ctr" rtl="0" fontAlgn="base">
      <a:spcBef>
        <a:spcPct val="0"/>
      </a:spcBef>
      <a:spcAft>
        <a:spcPct val="0"/>
      </a:spcAft>
      <a:defRPr sz="1600" kern="1200">
        <a:solidFill>
          <a:srgbClr val="0000CC"/>
        </a:solidFill>
        <a:latin typeface="Arial" pitchFamily="34" charset="0"/>
        <a:ea typeface="ＭＳ Ｐゴシック" pitchFamily="34" charset="-128"/>
        <a:cs typeface="+mn-cs"/>
      </a:defRPr>
    </a:lvl4pPr>
    <a:lvl5pPr marL="1828800" algn="ctr" rtl="0" fontAlgn="base">
      <a:spcBef>
        <a:spcPct val="0"/>
      </a:spcBef>
      <a:spcAft>
        <a:spcPct val="0"/>
      </a:spcAft>
      <a:defRPr sz="1600" kern="1200">
        <a:solidFill>
          <a:srgbClr val="0000CC"/>
        </a:solidFill>
        <a:latin typeface="Arial" pitchFamily="34" charset="0"/>
        <a:ea typeface="ＭＳ Ｐゴシック" pitchFamily="34" charset="-128"/>
        <a:cs typeface="+mn-cs"/>
      </a:defRPr>
    </a:lvl5pPr>
    <a:lvl6pPr marL="2286000" algn="l" defTabSz="914400" rtl="0" eaLnBrk="1" latinLnBrk="0" hangingPunct="1">
      <a:defRPr sz="1600" kern="1200">
        <a:solidFill>
          <a:srgbClr val="0000CC"/>
        </a:solidFill>
        <a:latin typeface="Arial" pitchFamily="34" charset="0"/>
        <a:ea typeface="ＭＳ Ｐゴシック" pitchFamily="34" charset="-128"/>
        <a:cs typeface="+mn-cs"/>
      </a:defRPr>
    </a:lvl6pPr>
    <a:lvl7pPr marL="2743200" algn="l" defTabSz="914400" rtl="0" eaLnBrk="1" latinLnBrk="0" hangingPunct="1">
      <a:defRPr sz="1600" kern="1200">
        <a:solidFill>
          <a:srgbClr val="0000CC"/>
        </a:solidFill>
        <a:latin typeface="Arial" pitchFamily="34" charset="0"/>
        <a:ea typeface="ＭＳ Ｐゴシック" pitchFamily="34" charset="-128"/>
        <a:cs typeface="+mn-cs"/>
      </a:defRPr>
    </a:lvl7pPr>
    <a:lvl8pPr marL="3200400" algn="l" defTabSz="914400" rtl="0" eaLnBrk="1" latinLnBrk="0" hangingPunct="1">
      <a:defRPr sz="1600" kern="1200">
        <a:solidFill>
          <a:srgbClr val="0000CC"/>
        </a:solidFill>
        <a:latin typeface="Arial" pitchFamily="34" charset="0"/>
        <a:ea typeface="ＭＳ Ｐゴシック" pitchFamily="34" charset="-128"/>
        <a:cs typeface="+mn-cs"/>
      </a:defRPr>
    </a:lvl8pPr>
    <a:lvl9pPr marL="3657600" algn="l" defTabSz="914400" rtl="0" eaLnBrk="1" latinLnBrk="0" hangingPunct="1">
      <a:defRPr sz="1600" kern="1200">
        <a:solidFill>
          <a:srgbClr val="0000CC"/>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0066FF"/>
    <a:srgbClr val="EE3224"/>
    <a:srgbClr val="FFFFFF"/>
    <a:srgbClr val="887E6E"/>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1542" y="7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4928"/>
    </p:cViewPr>
  </p:sorterViewPr>
  <p:notesViewPr>
    <p:cSldViewPr snapToGrid="0">
      <p:cViewPr varScale="1">
        <p:scale>
          <a:sx n="81" d="100"/>
          <a:sy n="81" d="100"/>
        </p:scale>
        <p:origin x="-1596" y="-9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5491" tIns="47745" rIns="95491" bIns="47745" numCol="1" anchor="t" anchorCtr="0" compatLnSpc="1">
            <a:prstTxWarp prst="textNoShape">
              <a:avLst/>
            </a:prstTxWarp>
          </a:bodyPr>
          <a:lstStyle>
            <a:lvl1pPr algn="l" defTabSz="955675">
              <a:defRPr sz="1300">
                <a:solidFill>
                  <a:schemeClr val="tx1"/>
                </a:solidFill>
                <a:latin typeface="Arial" charset="0"/>
                <a:ea typeface="ＭＳ Ｐゴシック" charset="0"/>
                <a:cs typeface="Arial" charset="0"/>
              </a:defRPr>
            </a:lvl1pPr>
          </a:lstStyle>
          <a:p>
            <a:pPr>
              <a:defRPr/>
            </a:pPr>
            <a:endParaRPr lang="en-AU"/>
          </a:p>
        </p:txBody>
      </p:sp>
      <p:sp>
        <p:nvSpPr>
          <p:cNvPr id="15363" name="Rectangle 3"/>
          <p:cNvSpPr>
            <a:spLocks noGrp="1" noChangeArrowheads="1"/>
          </p:cNvSpPr>
          <p:nvPr>
            <p:ph type="dt" idx="1"/>
          </p:nvPr>
        </p:nvSpPr>
        <p:spPr bwMode="auto">
          <a:xfrm>
            <a:off x="4022725"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5491" tIns="47745" rIns="95491" bIns="47745" numCol="1" anchor="t" anchorCtr="0" compatLnSpc="1">
            <a:prstTxWarp prst="textNoShape">
              <a:avLst/>
            </a:prstTxWarp>
          </a:bodyPr>
          <a:lstStyle>
            <a:lvl1pPr algn="r" defTabSz="955675">
              <a:defRPr sz="1300">
                <a:solidFill>
                  <a:schemeClr val="tx1"/>
                </a:solidFill>
                <a:latin typeface="Arial" charset="0"/>
                <a:ea typeface="ＭＳ Ｐゴシック" charset="0"/>
                <a:cs typeface="Arial" charset="0"/>
              </a:defRPr>
            </a:lvl1pPr>
          </a:lstStyle>
          <a:p>
            <a:pPr>
              <a:defRPr/>
            </a:pPr>
            <a:endParaRPr lang="en-AU"/>
          </a:p>
        </p:txBody>
      </p:sp>
      <p:sp>
        <p:nvSpPr>
          <p:cNvPr id="153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15365" name="Rectangle 5"/>
          <p:cNvSpPr>
            <a:spLocks noGrp="1" noChangeArrowheads="1"/>
          </p:cNvSpPr>
          <p:nvPr>
            <p:ph type="body" sz="quarter" idx="3"/>
          </p:nvPr>
        </p:nvSpPr>
        <p:spPr bwMode="auto">
          <a:xfrm>
            <a:off x="709613" y="4862513"/>
            <a:ext cx="5680075"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5491" tIns="47745" rIns="95491" bIns="4774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5366" name="Rectangle 6"/>
          <p:cNvSpPr>
            <a:spLocks noGrp="1" noChangeArrowheads="1"/>
          </p:cNvSpPr>
          <p:nvPr>
            <p:ph type="ftr" sz="quarter" idx="4"/>
          </p:nvPr>
        </p:nvSpPr>
        <p:spPr bwMode="auto">
          <a:xfrm>
            <a:off x="0" y="9720263"/>
            <a:ext cx="3074988"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5491" tIns="47745" rIns="95491" bIns="47745" numCol="1" anchor="b" anchorCtr="0" compatLnSpc="1">
            <a:prstTxWarp prst="textNoShape">
              <a:avLst/>
            </a:prstTxWarp>
          </a:bodyPr>
          <a:lstStyle>
            <a:lvl1pPr algn="l" defTabSz="955675">
              <a:defRPr sz="1300">
                <a:solidFill>
                  <a:schemeClr val="tx1"/>
                </a:solidFill>
                <a:latin typeface="Arial" charset="0"/>
                <a:ea typeface="ＭＳ Ｐゴシック" charset="0"/>
                <a:cs typeface="Arial" charset="0"/>
              </a:defRPr>
            </a:lvl1pPr>
          </a:lstStyle>
          <a:p>
            <a:pPr>
              <a:defRPr/>
            </a:pPr>
            <a:endParaRPr lang="en-AU"/>
          </a:p>
        </p:txBody>
      </p:sp>
      <p:sp>
        <p:nvSpPr>
          <p:cNvPr id="15367" name="Rectangle 7"/>
          <p:cNvSpPr>
            <a:spLocks noGrp="1" noChangeArrowheads="1"/>
          </p:cNvSpPr>
          <p:nvPr>
            <p:ph type="sldNum" sz="quarter" idx="5"/>
          </p:nvPr>
        </p:nvSpPr>
        <p:spPr bwMode="auto">
          <a:xfrm>
            <a:off x="4022725" y="9720263"/>
            <a:ext cx="3074988"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5491" tIns="47745" rIns="95491" bIns="47745" numCol="1" anchor="b" anchorCtr="0" compatLnSpc="1">
            <a:prstTxWarp prst="textNoShape">
              <a:avLst/>
            </a:prstTxWarp>
          </a:bodyPr>
          <a:lstStyle>
            <a:lvl1pPr algn="r" defTabSz="955675">
              <a:defRPr sz="1300">
                <a:solidFill>
                  <a:schemeClr val="tx1"/>
                </a:solidFill>
                <a:cs typeface="Arial" pitchFamily="34" charset="0"/>
              </a:defRPr>
            </a:lvl1pPr>
          </a:lstStyle>
          <a:p>
            <a:fld id="{A5696D39-7525-42E9-8C50-A3BD2C6C33A2}" type="slidenum">
              <a:rPr lang="en-AU"/>
              <a:pPr/>
              <a:t>‹#›</a:t>
            </a:fld>
            <a:endParaRPr lang="en-AU"/>
          </a:p>
        </p:txBody>
      </p:sp>
    </p:spTree>
    <p:extLst>
      <p:ext uri="{BB962C8B-B14F-4D97-AF65-F5344CB8AC3E}">
        <p14:creationId xmlns:p14="http://schemas.microsoft.com/office/powerpoint/2010/main" val="824873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805011" y="1225606"/>
            <a:ext cx="3338991" cy="4419245"/>
          </a:xfrm>
          <a:prstGeom prst="rect">
            <a:avLst/>
          </a:prstGeom>
        </p:spPr>
      </p:pic>
      <p:sp>
        <p:nvSpPr>
          <p:cNvPr id="13" name="Rectangle 21"/>
          <p:cNvSpPr/>
          <p:nvPr/>
        </p:nvSpPr>
        <p:spPr>
          <a:xfrm>
            <a:off x="0" y="0"/>
            <a:ext cx="9144000" cy="6858000"/>
          </a:xfrm>
          <a:custGeom>
            <a:avLst/>
            <a:gdLst/>
            <a:ahLst/>
            <a:cxnLst/>
            <a:rect l="l" t="t" r="r" b="b"/>
            <a:pathLst>
              <a:path w="9144000" h="5143500">
                <a:moveTo>
                  <a:pt x="0" y="0"/>
                </a:moveTo>
                <a:lnTo>
                  <a:pt x="9144000" y="0"/>
                </a:lnTo>
                <a:lnTo>
                  <a:pt x="9144000" y="927817"/>
                </a:lnTo>
                <a:lnTo>
                  <a:pt x="8712888" y="927817"/>
                </a:lnTo>
                <a:lnTo>
                  <a:pt x="8712888" y="1287079"/>
                </a:lnTo>
                <a:lnTo>
                  <a:pt x="8000168" y="1287079"/>
                </a:lnTo>
                <a:lnTo>
                  <a:pt x="8000168" y="2045256"/>
                </a:lnTo>
                <a:lnTo>
                  <a:pt x="7422508" y="2045256"/>
                </a:lnTo>
                <a:lnTo>
                  <a:pt x="7422508" y="3106706"/>
                </a:lnTo>
                <a:lnTo>
                  <a:pt x="8000168" y="3106706"/>
                </a:lnTo>
                <a:lnTo>
                  <a:pt x="8000168" y="3861272"/>
                </a:lnTo>
                <a:lnTo>
                  <a:pt x="8712888" y="3861272"/>
                </a:lnTo>
                <a:lnTo>
                  <a:pt x="8712888" y="4232603"/>
                </a:lnTo>
                <a:lnTo>
                  <a:pt x="9144000" y="4232603"/>
                </a:lnTo>
                <a:lnTo>
                  <a:pt x="9144000" y="5143500"/>
                </a:lnTo>
                <a:lnTo>
                  <a:pt x="0" y="5143500"/>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sp>
        <p:nvSpPr>
          <p:cNvPr id="14" name="Oval 12"/>
          <p:cNvSpPr/>
          <p:nvPr/>
        </p:nvSpPr>
        <p:spPr>
          <a:xfrm>
            <a:off x="-1" y="1063557"/>
            <a:ext cx="1478605" cy="3227296"/>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350" dirty="0"/>
          </a:p>
        </p:txBody>
      </p:sp>
      <p:sp>
        <p:nvSpPr>
          <p:cNvPr id="2" name="Title 1"/>
          <p:cNvSpPr>
            <a:spLocks noGrp="1"/>
          </p:cNvSpPr>
          <p:nvPr>
            <p:ph type="ctrTitle"/>
          </p:nvPr>
        </p:nvSpPr>
        <p:spPr>
          <a:xfrm>
            <a:off x="685802" y="2066861"/>
            <a:ext cx="7820103" cy="1526887"/>
          </a:xfrm>
        </p:spPr>
        <p:txBody>
          <a:bodyPr>
            <a:normAutofit/>
          </a:bodyPr>
          <a:lstStyle>
            <a:lvl1pPr algn="l">
              <a:defRPr sz="255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2" y="3593741"/>
            <a:ext cx="7820103" cy="1752600"/>
          </a:xfrm>
        </p:spPr>
        <p:txBody>
          <a:bodyPr/>
          <a:lstStyle>
            <a:lvl1pPr marL="0" indent="0" algn="l">
              <a:buNone/>
              <a:defRPr>
                <a:solidFill>
                  <a:schemeClr val="bg1"/>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91021" y="5772361"/>
            <a:ext cx="1326397" cy="792183"/>
          </a:xfrm>
          <a:prstGeom prst="rect">
            <a:avLst/>
          </a:prstGeom>
        </p:spPr>
      </p:pic>
    </p:spTree>
    <p:extLst>
      <p:ext uri="{BB962C8B-B14F-4D97-AF65-F5344CB8AC3E}">
        <p14:creationId xmlns:p14="http://schemas.microsoft.com/office/powerpoint/2010/main" val="103818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2_Section Header">
    <p:spTree>
      <p:nvGrpSpPr>
        <p:cNvPr id="1" name=""/>
        <p:cNvGrpSpPr/>
        <p:nvPr/>
      </p:nvGrpSpPr>
      <p:grpSpPr>
        <a:xfrm>
          <a:off x="0" y="0"/>
          <a:ext cx="0" cy="0"/>
          <a:chOff x="0" y="0"/>
          <a:chExt cx="0" cy="0"/>
        </a:xfrm>
      </p:grpSpPr>
      <p:sp>
        <p:nvSpPr>
          <p:cNvPr id="11" name="Rectangle 10"/>
          <p:cNvSpPr/>
          <p:nvPr/>
        </p:nvSpPr>
        <p:spPr>
          <a:xfrm>
            <a:off x="0" y="1"/>
            <a:ext cx="9144000" cy="6858000"/>
          </a:xfrm>
          <a:prstGeom prst="rect">
            <a:avLst/>
          </a:prstGeom>
          <a:solidFill>
            <a:srgbClr val="EEDC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solidFill>
                <a:srgbClr val="00AAFF"/>
              </a:solidFill>
            </a:endParaRPr>
          </a:p>
        </p:txBody>
      </p:sp>
      <p:sp>
        <p:nvSpPr>
          <p:cNvPr id="15" name="Rectangle 21"/>
          <p:cNvSpPr/>
          <p:nvPr/>
        </p:nvSpPr>
        <p:spPr>
          <a:xfrm rot="16200000" flipH="1">
            <a:off x="6854371" y="4762543"/>
            <a:ext cx="1717740" cy="2473188"/>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sp>
        <p:nvSpPr>
          <p:cNvPr id="16" name="Oval 12"/>
          <p:cNvSpPr/>
          <p:nvPr/>
        </p:nvSpPr>
        <p:spPr>
          <a:xfrm rot="16200000" flipH="1">
            <a:off x="6896057" y="-419405"/>
            <a:ext cx="1641588" cy="2480408"/>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1350" dirty="0"/>
          </a:p>
        </p:txBody>
      </p:sp>
      <p:sp>
        <p:nvSpPr>
          <p:cNvPr id="2" name="Title 1"/>
          <p:cNvSpPr>
            <a:spLocks noGrp="1"/>
          </p:cNvSpPr>
          <p:nvPr>
            <p:ph type="ctrTitle" hasCustomPrompt="1"/>
          </p:nvPr>
        </p:nvSpPr>
        <p:spPr>
          <a:xfrm>
            <a:off x="685803" y="1544658"/>
            <a:ext cx="7497956" cy="2475105"/>
          </a:xfrm>
        </p:spPr>
        <p:txBody>
          <a:bodyPr>
            <a:noAutofit/>
          </a:bodyPr>
          <a:lstStyle>
            <a:lvl1pPr marL="0" marR="0" indent="0" algn="l" defTabSz="342884" rtl="0" eaLnBrk="1" fontAlgn="auto" latinLnBrk="0" hangingPunct="1">
              <a:lnSpc>
                <a:spcPct val="100000"/>
              </a:lnSpc>
              <a:spcBef>
                <a:spcPct val="0"/>
              </a:spcBef>
              <a:spcAft>
                <a:spcPts val="0"/>
              </a:spcAft>
              <a:buClrTx/>
              <a:buSzTx/>
              <a:buFontTx/>
              <a:buNone/>
              <a:tabLst/>
              <a:defRPr sz="2550">
                <a:solidFill>
                  <a:srgbClr val="000054"/>
                </a:solidFill>
              </a:defRPr>
            </a:lvl1pPr>
          </a:lstStyle>
          <a:p>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3" y="4019759"/>
            <a:ext cx="7497956" cy="1430452"/>
          </a:xfrm>
        </p:spPr>
        <p:txBody>
          <a:bodyPr/>
          <a:lstStyle>
            <a:lvl1pPr marL="0" indent="0" algn="l">
              <a:buNone/>
              <a:defRPr>
                <a:solidFill>
                  <a:srgbClr val="000054"/>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sp>
        <p:nvSpPr>
          <p:cNvPr id="6" name="TextBox 5"/>
          <p:cNvSpPr txBox="1"/>
          <p:nvPr/>
        </p:nvSpPr>
        <p:spPr>
          <a:xfrm>
            <a:off x="-421264" y="371707"/>
            <a:ext cx="184731" cy="300082"/>
          </a:xfrm>
          <a:prstGeom prst="rect">
            <a:avLst/>
          </a:prstGeom>
          <a:noFill/>
        </p:spPr>
        <p:txBody>
          <a:bodyPr wrap="none" rtlCol="0">
            <a:spAutoFit/>
          </a:bodyPr>
          <a:lstStyle/>
          <a:p>
            <a:endParaRPr lang="en-US" sz="135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82333" y="5772361"/>
            <a:ext cx="1326397" cy="792183"/>
          </a:xfrm>
          <a:prstGeom prst="rect">
            <a:avLst/>
          </a:prstGeom>
        </p:spPr>
      </p:pic>
    </p:spTree>
    <p:extLst>
      <p:ext uri="{BB962C8B-B14F-4D97-AF65-F5344CB8AC3E}">
        <p14:creationId xmlns:p14="http://schemas.microsoft.com/office/powerpoint/2010/main" val="1711884312"/>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_Section Header">
    <p:spTree>
      <p:nvGrpSpPr>
        <p:cNvPr id="1" name=""/>
        <p:cNvGrpSpPr/>
        <p:nvPr/>
      </p:nvGrpSpPr>
      <p:grpSpPr>
        <a:xfrm>
          <a:off x="0" y="0"/>
          <a:ext cx="0" cy="0"/>
          <a:chOff x="0" y="0"/>
          <a:chExt cx="0" cy="0"/>
        </a:xfrm>
      </p:grpSpPr>
      <p:sp>
        <p:nvSpPr>
          <p:cNvPr id="11" name="Rectangle 10"/>
          <p:cNvSpPr/>
          <p:nvPr/>
        </p:nvSpPr>
        <p:spPr>
          <a:xfrm>
            <a:off x="0" y="1"/>
            <a:ext cx="9144000" cy="6858000"/>
          </a:xfrm>
          <a:prstGeom prst="rect">
            <a:avLst/>
          </a:prstGeom>
          <a:solidFill>
            <a:srgbClr val="E60028"/>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solidFill>
                <a:srgbClr val="00AAFF"/>
              </a:solidFill>
            </a:endParaRPr>
          </a:p>
        </p:txBody>
      </p:sp>
      <p:sp>
        <p:nvSpPr>
          <p:cNvPr id="15" name="Rectangle 21"/>
          <p:cNvSpPr/>
          <p:nvPr/>
        </p:nvSpPr>
        <p:spPr>
          <a:xfrm rot="16200000" flipH="1">
            <a:off x="6854371" y="4762543"/>
            <a:ext cx="1717740" cy="2473188"/>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sp>
        <p:nvSpPr>
          <p:cNvPr id="16" name="Oval 12"/>
          <p:cNvSpPr/>
          <p:nvPr/>
        </p:nvSpPr>
        <p:spPr>
          <a:xfrm rot="16200000" flipH="1">
            <a:off x="6896057" y="-419405"/>
            <a:ext cx="1641588" cy="2480408"/>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C864C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1350" dirty="0"/>
          </a:p>
        </p:txBody>
      </p:sp>
      <p:sp>
        <p:nvSpPr>
          <p:cNvPr id="2" name="Title 1"/>
          <p:cNvSpPr>
            <a:spLocks noGrp="1"/>
          </p:cNvSpPr>
          <p:nvPr>
            <p:ph type="ctrTitle" hasCustomPrompt="1"/>
          </p:nvPr>
        </p:nvSpPr>
        <p:spPr>
          <a:xfrm>
            <a:off x="685803" y="1544659"/>
            <a:ext cx="7497956" cy="2475103"/>
          </a:xfrm>
        </p:spPr>
        <p:txBody>
          <a:bodyPr>
            <a:noAutofit/>
          </a:bodyPr>
          <a:lstStyle>
            <a:lvl1pPr algn="l">
              <a:defRPr sz="2550">
                <a:solidFill>
                  <a:schemeClr val="bg1"/>
                </a:solidFill>
              </a:defRPr>
            </a:lvl1pPr>
          </a:lstStyle>
          <a:p>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3" y="4025075"/>
            <a:ext cx="7497956" cy="1430452"/>
          </a:xfrm>
        </p:spPr>
        <p:txBody>
          <a:bodyPr/>
          <a:lstStyle>
            <a:lvl1pPr marL="0" indent="0" algn="l">
              <a:buNone/>
              <a:defRPr>
                <a:solidFill>
                  <a:srgbClr val="FFFFFF"/>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sp>
        <p:nvSpPr>
          <p:cNvPr id="6" name="TextBox 5"/>
          <p:cNvSpPr txBox="1"/>
          <p:nvPr/>
        </p:nvSpPr>
        <p:spPr>
          <a:xfrm>
            <a:off x="-421264" y="371707"/>
            <a:ext cx="184731" cy="300082"/>
          </a:xfrm>
          <a:prstGeom prst="rect">
            <a:avLst/>
          </a:prstGeom>
          <a:noFill/>
        </p:spPr>
        <p:txBody>
          <a:bodyPr wrap="none" rtlCol="0">
            <a:spAutoFit/>
          </a:bodyPr>
          <a:lstStyle/>
          <a:p>
            <a:endParaRPr lang="en-US" sz="1350" dirty="0"/>
          </a:p>
        </p:txBody>
      </p:sp>
      <p:pic>
        <p:nvPicPr>
          <p:cNvPr id="14" name="Picture 1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582333" y="5772361"/>
            <a:ext cx="1326397" cy="792183"/>
          </a:xfrm>
          <a:prstGeom prst="rect">
            <a:avLst/>
          </a:prstGeom>
        </p:spPr>
      </p:pic>
    </p:spTree>
    <p:extLst>
      <p:ext uri="{BB962C8B-B14F-4D97-AF65-F5344CB8AC3E}">
        <p14:creationId xmlns:p14="http://schemas.microsoft.com/office/powerpoint/2010/main" val="852971120"/>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348" y="1284457"/>
            <a:ext cx="8725191" cy="4858079"/>
          </a:xfrm>
        </p:spPr>
        <p:txBody>
          <a:bodyPr>
            <a:normAutofit/>
          </a:bodyPr>
          <a:lstStyle>
            <a:lvl1pPr marL="0" indent="0">
              <a:buNone/>
              <a:defRPr sz="1800">
                <a:solidFill>
                  <a:srgbClr val="000000"/>
                </a:solidFill>
              </a:defRPr>
            </a:lvl1pPr>
            <a:lvl2pPr marL="342884" indent="0">
              <a:buNone/>
              <a:defRPr>
                <a:solidFill>
                  <a:srgbClr val="000000"/>
                </a:solidFill>
              </a:defRPr>
            </a:lvl2pPr>
            <a:lvl3pPr marL="685766" indent="0">
              <a:buNone/>
              <a:defRPr>
                <a:solidFill>
                  <a:srgbClr val="000000"/>
                </a:solidFill>
              </a:defRPr>
            </a:lvl3pPr>
            <a:lvl4pPr marL="1028649" indent="0">
              <a:buNone/>
              <a:defRPr>
                <a:solidFill>
                  <a:srgbClr val="000000"/>
                </a:solidFill>
              </a:defRPr>
            </a:lvl4pPr>
            <a:lvl5pPr marL="1371532" indent="0">
              <a:buNone/>
              <a:defRPr>
                <a:solidFill>
                  <a:srgbClr val="000000"/>
                </a:solidFill>
              </a:defRPr>
            </a:lvl5pPr>
          </a:lstStyle>
          <a:p>
            <a:pPr lvl="0"/>
            <a:r>
              <a:rPr lang="zh-CN" altLang="en-US"/>
              <a:t>单击此处编辑母版文本样式</a:t>
            </a:r>
          </a:p>
        </p:txBody>
      </p:sp>
      <p:sp>
        <p:nvSpPr>
          <p:cNvPr id="7" name="Title 6"/>
          <p:cNvSpPr>
            <a:spLocks noGrp="1"/>
          </p:cNvSpPr>
          <p:nvPr>
            <p:ph type="title"/>
          </p:nvPr>
        </p:nvSpPr>
        <p:spPr>
          <a:xfrm>
            <a:off x="230348" y="143379"/>
            <a:ext cx="7488777" cy="954835"/>
          </a:xfrm>
        </p:spPr>
        <p:txBody>
          <a:bodyPr>
            <a:normAutofit/>
          </a:bodyPr>
          <a:lstStyle>
            <a:lvl1pPr>
              <a:defRPr sz="2100"/>
            </a:lvl1pPr>
          </a:lstStyle>
          <a:p>
            <a:r>
              <a:rPr lang="zh-CN" altLang="en-US"/>
              <a:t>单击此处编辑母版标题样式</a:t>
            </a:r>
            <a:endParaRPr lang="en-US" dirty="0"/>
          </a:p>
        </p:txBody>
      </p:sp>
    </p:spTree>
    <p:extLst>
      <p:ext uri="{BB962C8B-B14F-4D97-AF65-F5344CB8AC3E}">
        <p14:creationId xmlns:p14="http://schemas.microsoft.com/office/powerpoint/2010/main" val="2877549143"/>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Content with images">
    <p:spTree>
      <p:nvGrpSpPr>
        <p:cNvPr id="1" name=""/>
        <p:cNvGrpSpPr/>
        <p:nvPr/>
      </p:nvGrpSpPr>
      <p:grpSpPr>
        <a:xfrm>
          <a:off x="0" y="0"/>
          <a:ext cx="0" cy="0"/>
          <a:chOff x="0" y="0"/>
          <a:chExt cx="0" cy="0"/>
        </a:xfrm>
      </p:grpSpPr>
      <p:sp>
        <p:nvSpPr>
          <p:cNvPr id="2" name="Title 1"/>
          <p:cNvSpPr>
            <a:spLocks noGrp="1"/>
          </p:cNvSpPr>
          <p:nvPr>
            <p:ph type="title"/>
          </p:nvPr>
        </p:nvSpPr>
        <p:spPr>
          <a:xfrm>
            <a:off x="457203" y="7"/>
            <a:ext cx="6202556" cy="1482513"/>
          </a:xfrm>
        </p:spPr>
        <p:txBody>
          <a:bodyPr>
            <a:noAutofit/>
          </a:bodyPr>
          <a:lstStyle>
            <a:lvl1pPr>
              <a:defRPr sz="1650"/>
            </a:lvl1pPr>
          </a:lstStyle>
          <a:p>
            <a:r>
              <a:rPr lang="zh-CN" altLang="en-US"/>
              <a:t>单击此处编辑母版标题样式</a:t>
            </a:r>
            <a:endParaRPr lang="en-US" dirty="0"/>
          </a:p>
        </p:txBody>
      </p:sp>
      <p:sp>
        <p:nvSpPr>
          <p:cNvPr id="8" name="Rectangle 21"/>
          <p:cNvSpPr/>
          <p:nvPr/>
        </p:nvSpPr>
        <p:spPr>
          <a:xfrm rot="5400000">
            <a:off x="7948068" y="6119275"/>
            <a:ext cx="605571"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C864C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sp>
        <p:nvSpPr>
          <p:cNvPr id="11" name="Picture Placeholder 10"/>
          <p:cNvSpPr>
            <a:spLocks noGrp="1"/>
          </p:cNvSpPr>
          <p:nvPr>
            <p:ph type="pic" sz="quarter" idx="13"/>
          </p:nvPr>
        </p:nvSpPr>
        <p:spPr>
          <a:xfrm>
            <a:off x="726768" y="2303921"/>
            <a:ext cx="1177925" cy="1570567"/>
          </a:xfrm>
          <a:prstGeom prst="ellipse">
            <a:avLst/>
          </a:prstGeom>
        </p:spPr>
        <p:txBody>
          <a:bodyPr>
            <a:noAutofit/>
          </a:bodyPr>
          <a:lstStyle>
            <a:lvl1pPr marL="0" indent="0">
              <a:buNone/>
              <a:defRPr sz="600"/>
            </a:lvl1pPr>
          </a:lstStyle>
          <a:p>
            <a:r>
              <a:rPr lang="zh-CN" altLang="en-US"/>
              <a:t>单击图标添加图片</a:t>
            </a:r>
            <a:endParaRPr lang="en-US" dirty="0"/>
          </a:p>
        </p:txBody>
      </p:sp>
      <p:sp>
        <p:nvSpPr>
          <p:cNvPr id="21" name="Text Placeholder 20"/>
          <p:cNvSpPr>
            <a:spLocks noGrp="1"/>
          </p:cNvSpPr>
          <p:nvPr>
            <p:ph type="body" sz="quarter" idx="14"/>
          </p:nvPr>
        </p:nvSpPr>
        <p:spPr>
          <a:xfrm>
            <a:off x="726768" y="3939843"/>
            <a:ext cx="2336180" cy="504593"/>
          </a:xfrm>
        </p:spPr>
        <p:txBody>
          <a:bodyPr>
            <a:noAutofit/>
          </a:bodyPr>
          <a:lstStyle>
            <a:lvl1pPr marL="0" indent="0">
              <a:buNone/>
              <a:defRPr sz="1050">
                <a:solidFill>
                  <a:srgbClr val="000054"/>
                </a:solidFill>
              </a:defRPr>
            </a:lvl1pPr>
            <a:lvl2pPr marL="342884" indent="0">
              <a:buNone/>
              <a:defRPr sz="1050"/>
            </a:lvl2pPr>
            <a:lvl3pPr marL="685766" indent="0">
              <a:buNone/>
              <a:defRPr sz="1050"/>
            </a:lvl3pPr>
            <a:lvl4pPr marL="1028649" indent="0">
              <a:buNone/>
              <a:defRPr sz="1050"/>
            </a:lvl4pPr>
            <a:lvl5pPr marL="1371532" indent="0">
              <a:buNone/>
              <a:defRPr sz="1050"/>
            </a:lvl5pPr>
          </a:lstStyle>
          <a:p>
            <a:pPr lvl="0"/>
            <a:r>
              <a:rPr lang="zh-CN" altLang="en-US"/>
              <a:t>单击此处编辑母版文本样式</a:t>
            </a:r>
          </a:p>
        </p:txBody>
      </p:sp>
      <p:sp>
        <p:nvSpPr>
          <p:cNvPr id="23" name="Text Placeholder 22"/>
          <p:cNvSpPr>
            <a:spLocks noGrp="1"/>
          </p:cNvSpPr>
          <p:nvPr>
            <p:ph type="body" sz="quarter" idx="15"/>
          </p:nvPr>
        </p:nvSpPr>
        <p:spPr>
          <a:xfrm>
            <a:off x="726768" y="4444437"/>
            <a:ext cx="2332039" cy="809029"/>
          </a:xfrm>
        </p:spPr>
        <p:txBody>
          <a:bodyPr>
            <a:noAutofit/>
          </a:bodyPr>
          <a:lstStyle>
            <a:lvl1pPr marL="0" indent="0">
              <a:buNone/>
              <a:defRPr sz="750">
                <a:solidFill>
                  <a:srgbClr val="000000"/>
                </a:solidFill>
              </a:defRPr>
            </a:lvl1pPr>
            <a:lvl2pPr marL="342884" indent="0">
              <a:buNone/>
              <a:defRPr sz="900"/>
            </a:lvl2pPr>
            <a:lvl3pPr marL="685766" indent="0">
              <a:buNone/>
              <a:defRPr sz="900"/>
            </a:lvl3pPr>
            <a:lvl4pPr marL="1028649" indent="0">
              <a:buNone/>
              <a:defRPr sz="900"/>
            </a:lvl4pPr>
            <a:lvl5pPr marL="1371532" indent="0">
              <a:buNone/>
              <a:defRPr sz="900"/>
            </a:lvl5pPr>
          </a:lstStyle>
          <a:p>
            <a:pPr lvl="0"/>
            <a:r>
              <a:rPr lang="zh-CN" altLang="en-US"/>
              <a:t>单击此处编辑母版文本样式</a:t>
            </a:r>
          </a:p>
        </p:txBody>
      </p:sp>
      <p:sp>
        <p:nvSpPr>
          <p:cNvPr id="33" name="Picture Placeholder 10"/>
          <p:cNvSpPr>
            <a:spLocks noGrp="1"/>
          </p:cNvSpPr>
          <p:nvPr>
            <p:ph type="pic" sz="quarter" idx="16"/>
          </p:nvPr>
        </p:nvSpPr>
        <p:spPr>
          <a:xfrm>
            <a:off x="3347865" y="2303921"/>
            <a:ext cx="1177925" cy="1570567"/>
          </a:xfrm>
          <a:prstGeom prst="ellipse">
            <a:avLst/>
          </a:prstGeom>
        </p:spPr>
        <p:txBody>
          <a:bodyPr>
            <a:noAutofit/>
          </a:bodyPr>
          <a:lstStyle>
            <a:lvl1pPr marL="0" indent="0">
              <a:buNone/>
              <a:defRPr sz="600"/>
            </a:lvl1pPr>
          </a:lstStyle>
          <a:p>
            <a:r>
              <a:rPr lang="zh-CN" altLang="en-US"/>
              <a:t>单击图标添加图片</a:t>
            </a:r>
            <a:endParaRPr lang="en-US" dirty="0"/>
          </a:p>
        </p:txBody>
      </p:sp>
      <p:sp>
        <p:nvSpPr>
          <p:cNvPr id="34" name="Text Placeholder 20"/>
          <p:cNvSpPr>
            <a:spLocks noGrp="1"/>
          </p:cNvSpPr>
          <p:nvPr>
            <p:ph type="body" sz="quarter" idx="17"/>
          </p:nvPr>
        </p:nvSpPr>
        <p:spPr>
          <a:xfrm>
            <a:off x="3347866" y="3939843"/>
            <a:ext cx="2336180" cy="504593"/>
          </a:xfrm>
        </p:spPr>
        <p:txBody>
          <a:bodyPr>
            <a:noAutofit/>
          </a:bodyPr>
          <a:lstStyle>
            <a:lvl1pPr marL="0" indent="0">
              <a:buNone/>
              <a:defRPr sz="1050">
                <a:solidFill>
                  <a:srgbClr val="000054"/>
                </a:solidFill>
              </a:defRPr>
            </a:lvl1pPr>
            <a:lvl2pPr marL="342884" indent="0">
              <a:buNone/>
              <a:defRPr sz="1050"/>
            </a:lvl2pPr>
            <a:lvl3pPr marL="685766" indent="0">
              <a:buNone/>
              <a:defRPr sz="1050"/>
            </a:lvl3pPr>
            <a:lvl4pPr marL="1028649" indent="0">
              <a:buNone/>
              <a:defRPr sz="1050"/>
            </a:lvl4pPr>
            <a:lvl5pPr marL="1371532" indent="0">
              <a:buNone/>
              <a:defRPr sz="1050"/>
            </a:lvl5pPr>
          </a:lstStyle>
          <a:p>
            <a:pPr lvl="0"/>
            <a:r>
              <a:rPr lang="zh-CN" altLang="en-US"/>
              <a:t>单击此处编辑母版文本样式</a:t>
            </a:r>
          </a:p>
        </p:txBody>
      </p:sp>
      <p:sp>
        <p:nvSpPr>
          <p:cNvPr id="35" name="Text Placeholder 22"/>
          <p:cNvSpPr>
            <a:spLocks noGrp="1"/>
          </p:cNvSpPr>
          <p:nvPr>
            <p:ph type="body" sz="quarter" idx="18"/>
          </p:nvPr>
        </p:nvSpPr>
        <p:spPr>
          <a:xfrm>
            <a:off x="3347867" y="4444437"/>
            <a:ext cx="2332039" cy="809029"/>
          </a:xfrm>
        </p:spPr>
        <p:txBody>
          <a:bodyPr>
            <a:noAutofit/>
          </a:bodyPr>
          <a:lstStyle>
            <a:lvl1pPr marL="0" indent="0">
              <a:buNone/>
              <a:defRPr sz="750">
                <a:solidFill>
                  <a:srgbClr val="000000"/>
                </a:solidFill>
              </a:defRPr>
            </a:lvl1pPr>
            <a:lvl2pPr marL="342884" indent="0">
              <a:buNone/>
              <a:defRPr sz="900"/>
            </a:lvl2pPr>
            <a:lvl3pPr marL="685766" indent="0">
              <a:buNone/>
              <a:defRPr sz="900"/>
            </a:lvl3pPr>
            <a:lvl4pPr marL="1028649" indent="0">
              <a:buNone/>
              <a:defRPr sz="900"/>
            </a:lvl4pPr>
            <a:lvl5pPr marL="1371532" indent="0">
              <a:buNone/>
              <a:defRPr sz="900"/>
            </a:lvl5pPr>
          </a:lstStyle>
          <a:p>
            <a:pPr lvl="0"/>
            <a:r>
              <a:rPr lang="zh-CN" altLang="en-US"/>
              <a:t>单击此处编辑母版文本样式</a:t>
            </a:r>
          </a:p>
        </p:txBody>
      </p:sp>
      <p:sp>
        <p:nvSpPr>
          <p:cNvPr id="36" name="Picture Placeholder 10"/>
          <p:cNvSpPr>
            <a:spLocks noGrp="1"/>
          </p:cNvSpPr>
          <p:nvPr>
            <p:ph type="pic" sz="quarter" idx="19"/>
          </p:nvPr>
        </p:nvSpPr>
        <p:spPr>
          <a:xfrm>
            <a:off x="5940153" y="2303921"/>
            <a:ext cx="1177925" cy="1570567"/>
          </a:xfrm>
          <a:prstGeom prst="ellipse">
            <a:avLst/>
          </a:prstGeom>
        </p:spPr>
        <p:txBody>
          <a:bodyPr>
            <a:noAutofit/>
          </a:bodyPr>
          <a:lstStyle>
            <a:lvl1pPr marL="0" indent="0">
              <a:buNone/>
              <a:defRPr sz="600"/>
            </a:lvl1pPr>
          </a:lstStyle>
          <a:p>
            <a:r>
              <a:rPr lang="zh-CN" altLang="en-US"/>
              <a:t>单击图标添加图片</a:t>
            </a:r>
            <a:endParaRPr lang="en-US" dirty="0"/>
          </a:p>
        </p:txBody>
      </p:sp>
      <p:sp>
        <p:nvSpPr>
          <p:cNvPr id="37" name="Text Placeholder 20"/>
          <p:cNvSpPr>
            <a:spLocks noGrp="1"/>
          </p:cNvSpPr>
          <p:nvPr>
            <p:ph type="body" sz="quarter" idx="20"/>
          </p:nvPr>
        </p:nvSpPr>
        <p:spPr>
          <a:xfrm>
            <a:off x="5940154" y="3939843"/>
            <a:ext cx="2336180" cy="504593"/>
          </a:xfrm>
        </p:spPr>
        <p:txBody>
          <a:bodyPr>
            <a:noAutofit/>
          </a:bodyPr>
          <a:lstStyle>
            <a:lvl1pPr marL="0" indent="0">
              <a:buNone/>
              <a:defRPr sz="1050">
                <a:solidFill>
                  <a:srgbClr val="000054"/>
                </a:solidFill>
              </a:defRPr>
            </a:lvl1pPr>
            <a:lvl2pPr marL="342884" indent="0">
              <a:buNone/>
              <a:defRPr sz="1050"/>
            </a:lvl2pPr>
            <a:lvl3pPr marL="685766" indent="0">
              <a:buNone/>
              <a:defRPr sz="1050"/>
            </a:lvl3pPr>
            <a:lvl4pPr marL="1028649" indent="0">
              <a:buNone/>
              <a:defRPr sz="1050"/>
            </a:lvl4pPr>
            <a:lvl5pPr marL="1371532" indent="0">
              <a:buNone/>
              <a:defRPr sz="1050"/>
            </a:lvl5pPr>
          </a:lstStyle>
          <a:p>
            <a:pPr lvl="0"/>
            <a:r>
              <a:rPr lang="zh-CN" altLang="en-US"/>
              <a:t>单击此处编辑母版文本样式</a:t>
            </a:r>
          </a:p>
        </p:txBody>
      </p:sp>
      <p:sp>
        <p:nvSpPr>
          <p:cNvPr id="38" name="Text Placeholder 22"/>
          <p:cNvSpPr>
            <a:spLocks noGrp="1"/>
          </p:cNvSpPr>
          <p:nvPr>
            <p:ph type="body" sz="quarter" idx="21"/>
          </p:nvPr>
        </p:nvSpPr>
        <p:spPr>
          <a:xfrm>
            <a:off x="5940155" y="4444437"/>
            <a:ext cx="2332039" cy="809029"/>
          </a:xfrm>
        </p:spPr>
        <p:txBody>
          <a:bodyPr>
            <a:noAutofit/>
          </a:bodyPr>
          <a:lstStyle>
            <a:lvl1pPr marL="0" indent="0">
              <a:buNone/>
              <a:defRPr sz="750">
                <a:solidFill>
                  <a:srgbClr val="000000"/>
                </a:solidFill>
              </a:defRPr>
            </a:lvl1pPr>
            <a:lvl2pPr marL="342884" indent="0">
              <a:buNone/>
              <a:defRPr sz="900"/>
            </a:lvl2pPr>
            <a:lvl3pPr marL="685766" indent="0">
              <a:buNone/>
              <a:defRPr sz="900"/>
            </a:lvl3pPr>
            <a:lvl4pPr marL="1028649" indent="0">
              <a:buNone/>
              <a:defRPr sz="900"/>
            </a:lvl4pPr>
            <a:lvl5pPr marL="1371532" indent="0">
              <a:buNone/>
              <a:defRPr sz="900"/>
            </a:lvl5pPr>
          </a:lstStyle>
          <a:p>
            <a:pPr lvl="0"/>
            <a:r>
              <a:rPr lang="zh-CN" altLang="en-US"/>
              <a:t>单击此处编辑母版文本样式</a:t>
            </a:r>
          </a:p>
        </p:txBody>
      </p:sp>
    </p:spTree>
    <p:extLst>
      <p:ext uri="{BB962C8B-B14F-4D97-AF65-F5344CB8AC3E}">
        <p14:creationId xmlns:p14="http://schemas.microsoft.com/office/powerpoint/2010/main" val="255779393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hree Content with images">
    <p:spTree>
      <p:nvGrpSpPr>
        <p:cNvPr id="1" name=""/>
        <p:cNvGrpSpPr/>
        <p:nvPr/>
      </p:nvGrpSpPr>
      <p:grpSpPr>
        <a:xfrm>
          <a:off x="0" y="0"/>
          <a:ext cx="0" cy="0"/>
          <a:chOff x="0" y="0"/>
          <a:chExt cx="0" cy="0"/>
        </a:xfrm>
      </p:grpSpPr>
      <p:sp>
        <p:nvSpPr>
          <p:cNvPr id="16" name="Rectangle 15"/>
          <p:cNvSpPr/>
          <p:nvPr/>
        </p:nvSpPr>
        <p:spPr>
          <a:xfrm>
            <a:off x="0" y="1"/>
            <a:ext cx="9144000" cy="68580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solidFill>
                <a:srgbClr val="00AAFF"/>
              </a:solidFill>
            </a:endParaRPr>
          </a:p>
        </p:txBody>
      </p:sp>
      <p:sp>
        <p:nvSpPr>
          <p:cNvPr id="11" name="Picture Placeholder 10"/>
          <p:cNvSpPr>
            <a:spLocks noGrp="1"/>
          </p:cNvSpPr>
          <p:nvPr>
            <p:ph type="pic" sz="quarter" idx="13"/>
          </p:nvPr>
        </p:nvSpPr>
        <p:spPr>
          <a:xfrm>
            <a:off x="726768" y="928188"/>
            <a:ext cx="2073431" cy="2764573"/>
          </a:xfrm>
          <a:prstGeom prst="ellipse">
            <a:avLst/>
          </a:prstGeom>
          <a:solidFill>
            <a:schemeClr val="bg1">
              <a:lumMod val="95000"/>
            </a:schemeClr>
          </a:solidFill>
          <a:ln>
            <a:noFill/>
          </a:ln>
        </p:spPr>
        <p:txBody>
          <a:bodyPr>
            <a:normAutofit/>
          </a:bodyPr>
          <a:lstStyle>
            <a:lvl1pPr marL="0" indent="0">
              <a:buNone/>
              <a:defRPr sz="900"/>
            </a:lvl1pPr>
          </a:lstStyle>
          <a:p>
            <a:r>
              <a:rPr lang="zh-CN" altLang="en-US"/>
              <a:t>单击图标添加图片</a:t>
            </a:r>
            <a:endParaRPr lang="en-US" dirty="0"/>
          </a:p>
        </p:txBody>
      </p:sp>
      <p:sp>
        <p:nvSpPr>
          <p:cNvPr id="21" name="Text Placeholder 20"/>
          <p:cNvSpPr>
            <a:spLocks noGrp="1"/>
          </p:cNvSpPr>
          <p:nvPr>
            <p:ph type="body" sz="quarter" idx="14"/>
          </p:nvPr>
        </p:nvSpPr>
        <p:spPr>
          <a:xfrm>
            <a:off x="726768" y="3939843"/>
            <a:ext cx="2336180" cy="504593"/>
          </a:xfrm>
        </p:spPr>
        <p:txBody>
          <a:bodyPr>
            <a:noAutofit/>
          </a:bodyPr>
          <a:lstStyle>
            <a:lvl1pPr marL="0" indent="0">
              <a:buNone/>
              <a:defRPr sz="1050">
                <a:solidFill>
                  <a:srgbClr val="000054"/>
                </a:solidFill>
              </a:defRPr>
            </a:lvl1pPr>
            <a:lvl2pPr marL="342884" indent="0">
              <a:buNone/>
              <a:defRPr sz="1050"/>
            </a:lvl2pPr>
            <a:lvl3pPr marL="685766" indent="0">
              <a:buNone/>
              <a:defRPr sz="1050"/>
            </a:lvl3pPr>
            <a:lvl4pPr marL="1028649" indent="0">
              <a:buNone/>
              <a:defRPr sz="1050"/>
            </a:lvl4pPr>
            <a:lvl5pPr marL="1371532" indent="0">
              <a:buNone/>
              <a:defRPr sz="1050"/>
            </a:lvl5pPr>
          </a:lstStyle>
          <a:p>
            <a:pPr lvl="0"/>
            <a:r>
              <a:rPr lang="zh-CN" altLang="en-US"/>
              <a:t>单击此处编辑母版文本样式</a:t>
            </a:r>
          </a:p>
        </p:txBody>
      </p:sp>
      <p:sp>
        <p:nvSpPr>
          <p:cNvPr id="23" name="Text Placeholder 22"/>
          <p:cNvSpPr>
            <a:spLocks noGrp="1"/>
          </p:cNvSpPr>
          <p:nvPr>
            <p:ph type="body" sz="quarter" idx="15"/>
          </p:nvPr>
        </p:nvSpPr>
        <p:spPr>
          <a:xfrm>
            <a:off x="726768" y="4444437"/>
            <a:ext cx="2332039" cy="1246819"/>
          </a:xfrm>
        </p:spPr>
        <p:txBody>
          <a:bodyPr>
            <a:noAutofit/>
          </a:bodyPr>
          <a:lstStyle>
            <a:lvl1pPr marL="0" indent="0">
              <a:buNone/>
              <a:defRPr sz="750">
                <a:solidFill>
                  <a:srgbClr val="000000"/>
                </a:solidFill>
              </a:defRPr>
            </a:lvl1pPr>
            <a:lvl2pPr marL="342884" indent="0">
              <a:buNone/>
              <a:defRPr sz="900"/>
            </a:lvl2pPr>
            <a:lvl3pPr marL="685766" indent="0">
              <a:buNone/>
              <a:defRPr sz="900"/>
            </a:lvl3pPr>
            <a:lvl4pPr marL="1028649" indent="0">
              <a:buNone/>
              <a:defRPr sz="900"/>
            </a:lvl4pPr>
            <a:lvl5pPr marL="1371532" indent="0">
              <a:buNone/>
              <a:defRPr sz="900"/>
            </a:lvl5pPr>
          </a:lstStyle>
          <a:p>
            <a:pPr lvl="0"/>
            <a:r>
              <a:rPr lang="zh-CN" altLang="en-US"/>
              <a:t>单击此处编辑母版文本样式</a:t>
            </a:r>
          </a:p>
        </p:txBody>
      </p:sp>
      <p:pic>
        <p:nvPicPr>
          <p:cNvPr id="17" name="Picture 1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3" y="5772362"/>
            <a:ext cx="1357693" cy="810873"/>
          </a:xfrm>
          <a:prstGeom prst="rect">
            <a:avLst/>
          </a:prstGeom>
        </p:spPr>
      </p:pic>
      <p:sp>
        <p:nvSpPr>
          <p:cNvPr id="4" name="Text Placeholder 3"/>
          <p:cNvSpPr>
            <a:spLocks noGrp="1"/>
          </p:cNvSpPr>
          <p:nvPr>
            <p:ph type="body" sz="quarter" idx="22" hasCustomPrompt="1"/>
          </p:nvPr>
        </p:nvSpPr>
        <p:spPr>
          <a:xfrm>
            <a:off x="867473" y="1833808"/>
            <a:ext cx="1932723" cy="1230712"/>
          </a:xfrm>
        </p:spPr>
        <p:txBody>
          <a:bodyPr>
            <a:normAutofit/>
          </a:bodyPr>
          <a:lstStyle>
            <a:lvl1pPr marL="0" indent="0">
              <a:buFontTx/>
              <a:buNone/>
              <a:defRPr sz="1200" b="1">
                <a:solidFill>
                  <a:schemeClr val="bg1"/>
                </a:solidFill>
              </a:defRPr>
            </a:lvl1pPr>
            <a:lvl2pPr marL="342884" indent="0">
              <a:buFontTx/>
              <a:buNone/>
              <a:defRPr>
                <a:solidFill>
                  <a:srgbClr val="AA00AA"/>
                </a:solidFill>
              </a:defRPr>
            </a:lvl2pPr>
            <a:lvl3pPr marL="685766" indent="0">
              <a:buFontTx/>
              <a:buNone/>
              <a:defRPr>
                <a:solidFill>
                  <a:srgbClr val="AA00AA"/>
                </a:solidFill>
              </a:defRPr>
            </a:lvl3pPr>
            <a:lvl4pPr marL="1028649" indent="0">
              <a:buFontTx/>
              <a:buNone/>
              <a:defRPr>
                <a:solidFill>
                  <a:srgbClr val="AA00AA"/>
                </a:solidFill>
              </a:defRPr>
            </a:lvl4pPr>
            <a:lvl5pPr marL="1371532" indent="0">
              <a:buFontTx/>
              <a:buNone/>
              <a:defRPr>
                <a:solidFill>
                  <a:srgbClr val="AA00AA"/>
                </a:solidFill>
              </a:defRPr>
            </a:lvl5pPr>
          </a:lstStyle>
          <a:p>
            <a:pPr lvl="0"/>
            <a:r>
              <a:rPr lang="en-US" dirty="0"/>
              <a:t>—</a:t>
            </a:r>
            <a:br>
              <a:rPr lang="en-US" dirty="0"/>
            </a:br>
            <a:r>
              <a:rPr lang="en-US" dirty="0"/>
              <a:t>Click to edit Master text styles</a:t>
            </a:r>
          </a:p>
        </p:txBody>
      </p:sp>
      <p:sp>
        <p:nvSpPr>
          <p:cNvPr id="43" name="Picture Placeholder 10"/>
          <p:cNvSpPr>
            <a:spLocks noGrp="1"/>
          </p:cNvSpPr>
          <p:nvPr>
            <p:ph type="pic" sz="quarter" idx="23"/>
          </p:nvPr>
        </p:nvSpPr>
        <p:spPr>
          <a:xfrm>
            <a:off x="3491883" y="928188"/>
            <a:ext cx="2073431" cy="2764573"/>
          </a:xfrm>
          <a:prstGeom prst="ellipse">
            <a:avLst/>
          </a:prstGeom>
          <a:solidFill>
            <a:schemeClr val="bg1">
              <a:lumMod val="95000"/>
            </a:schemeClr>
          </a:solidFill>
          <a:ln>
            <a:noFill/>
          </a:ln>
        </p:spPr>
        <p:txBody>
          <a:bodyPr>
            <a:normAutofit/>
          </a:bodyPr>
          <a:lstStyle>
            <a:lvl1pPr marL="0" indent="0">
              <a:buNone/>
              <a:defRPr sz="900"/>
            </a:lvl1pPr>
          </a:lstStyle>
          <a:p>
            <a:r>
              <a:rPr lang="zh-CN" altLang="en-US"/>
              <a:t>单击图标添加图片</a:t>
            </a:r>
            <a:endParaRPr lang="en-US" dirty="0"/>
          </a:p>
        </p:txBody>
      </p:sp>
      <p:sp>
        <p:nvSpPr>
          <p:cNvPr id="44" name="Text Placeholder 20"/>
          <p:cNvSpPr>
            <a:spLocks noGrp="1"/>
          </p:cNvSpPr>
          <p:nvPr>
            <p:ph type="body" sz="quarter" idx="24"/>
          </p:nvPr>
        </p:nvSpPr>
        <p:spPr>
          <a:xfrm>
            <a:off x="3491883" y="3939843"/>
            <a:ext cx="2336180" cy="504593"/>
          </a:xfrm>
        </p:spPr>
        <p:txBody>
          <a:bodyPr>
            <a:noAutofit/>
          </a:bodyPr>
          <a:lstStyle>
            <a:lvl1pPr marL="0" indent="0">
              <a:buNone/>
              <a:defRPr sz="1050">
                <a:solidFill>
                  <a:srgbClr val="000054"/>
                </a:solidFill>
              </a:defRPr>
            </a:lvl1pPr>
            <a:lvl2pPr marL="342884" indent="0">
              <a:buNone/>
              <a:defRPr sz="1050"/>
            </a:lvl2pPr>
            <a:lvl3pPr marL="685766" indent="0">
              <a:buNone/>
              <a:defRPr sz="1050"/>
            </a:lvl3pPr>
            <a:lvl4pPr marL="1028649" indent="0">
              <a:buNone/>
              <a:defRPr sz="1050"/>
            </a:lvl4pPr>
            <a:lvl5pPr marL="1371532" indent="0">
              <a:buNone/>
              <a:defRPr sz="1050"/>
            </a:lvl5pPr>
          </a:lstStyle>
          <a:p>
            <a:pPr lvl="0"/>
            <a:r>
              <a:rPr lang="zh-CN" altLang="en-US"/>
              <a:t>单击此处编辑母版文本样式</a:t>
            </a:r>
          </a:p>
        </p:txBody>
      </p:sp>
      <p:sp>
        <p:nvSpPr>
          <p:cNvPr id="45" name="Text Placeholder 22"/>
          <p:cNvSpPr>
            <a:spLocks noGrp="1"/>
          </p:cNvSpPr>
          <p:nvPr>
            <p:ph type="body" sz="quarter" idx="25"/>
          </p:nvPr>
        </p:nvSpPr>
        <p:spPr>
          <a:xfrm>
            <a:off x="3491883" y="4444437"/>
            <a:ext cx="2332039" cy="1246819"/>
          </a:xfrm>
        </p:spPr>
        <p:txBody>
          <a:bodyPr>
            <a:noAutofit/>
          </a:bodyPr>
          <a:lstStyle>
            <a:lvl1pPr marL="0" indent="0">
              <a:buNone/>
              <a:defRPr sz="750">
                <a:solidFill>
                  <a:srgbClr val="000000"/>
                </a:solidFill>
              </a:defRPr>
            </a:lvl1pPr>
            <a:lvl2pPr marL="342884" indent="0">
              <a:buNone/>
              <a:defRPr sz="900"/>
            </a:lvl2pPr>
            <a:lvl3pPr marL="685766" indent="0">
              <a:buNone/>
              <a:defRPr sz="900"/>
            </a:lvl3pPr>
            <a:lvl4pPr marL="1028649" indent="0">
              <a:buNone/>
              <a:defRPr sz="900"/>
            </a:lvl4pPr>
            <a:lvl5pPr marL="1371532" indent="0">
              <a:buNone/>
              <a:defRPr sz="900"/>
            </a:lvl5pPr>
          </a:lstStyle>
          <a:p>
            <a:pPr lvl="0"/>
            <a:r>
              <a:rPr lang="zh-CN" altLang="en-US"/>
              <a:t>单击此处编辑母版文本样式</a:t>
            </a:r>
          </a:p>
        </p:txBody>
      </p:sp>
      <p:sp>
        <p:nvSpPr>
          <p:cNvPr id="46" name="Text Placeholder 3"/>
          <p:cNvSpPr>
            <a:spLocks noGrp="1"/>
          </p:cNvSpPr>
          <p:nvPr>
            <p:ph type="body" sz="quarter" idx="26" hasCustomPrompt="1"/>
          </p:nvPr>
        </p:nvSpPr>
        <p:spPr>
          <a:xfrm>
            <a:off x="3632590" y="1833808"/>
            <a:ext cx="1932723" cy="1230712"/>
          </a:xfrm>
        </p:spPr>
        <p:txBody>
          <a:bodyPr>
            <a:normAutofit/>
          </a:bodyPr>
          <a:lstStyle>
            <a:lvl1pPr marL="0" indent="0">
              <a:buFontTx/>
              <a:buNone/>
              <a:defRPr sz="1200" b="1">
                <a:solidFill>
                  <a:schemeClr val="bg1"/>
                </a:solidFill>
              </a:defRPr>
            </a:lvl1pPr>
            <a:lvl2pPr marL="342884" indent="0">
              <a:buFontTx/>
              <a:buNone/>
              <a:defRPr>
                <a:solidFill>
                  <a:srgbClr val="AA00AA"/>
                </a:solidFill>
              </a:defRPr>
            </a:lvl2pPr>
            <a:lvl3pPr marL="685766" indent="0">
              <a:buFontTx/>
              <a:buNone/>
              <a:defRPr>
                <a:solidFill>
                  <a:srgbClr val="AA00AA"/>
                </a:solidFill>
              </a:defRPr>
            </a:lvl3pPr>
            <a:lvl4pPr marL="1028649" indent="0">
              <a:buFontTx/>
              <a:buNone/>
              <a:defRPr>
                <a:solidFill>
                  <a:srgbClr val="AA00AA"/>
                </a:solidFill>
              </a:defRPr>
            </a:lvl4pPr>
            <a:lvl5pPr marL="1371532" indent="0">
              <a:buFontTx/>
              <a:buNone/>
              <a:defRPr>
                <a:solidFill>
                  <a:srgbClr val="AA00AA"/>
                </a:solidFill>
              </a:defRPr>
            </a:lvl5pPr>
          </a:lstStyle>
          <a:p>
            <a:pPr lvl="0"/>
            <a:r>
              <a:rPr lang="en-US" dirty="0"/>
              <a:t>—</a:t>
            </a:r>
            <a:br>
              <a:rPr lang="en-US" dirty="0"/>
            </a:br>
            <a:r>
              <a:rPr lang="en-US" dirty="0"/>
              <a:t>Click to edit Master text styles</a:t>
            </a:r>
          </a:p>
        </p:txBody>
      </p:sp>
      <p:sp>
        <p:nvSpPr>
          <p:cNvPr id="47" name="Picture Placeholder 10"/>
          <p:cNvSpPr>
            <a:spLocks noGrp="1"/>
          </p:cNvSpPr>
          <p:nvPr>
            <p:ph type="pic" sz="quarter" idx="27"/>
          </p:nvPr>
        </p:nvSpPr>
        <p:spPr>
          <a:xfrm>
            <a:off x="6300195" y="928188"/>
            <a:ext cx="2073431" cy="2764573"/>
          </a:xfrm>
          <a:prstGeom prst="ellipse">
            <a:avLst/>
          </a:prstGeom>
          <a:solidFill>
            <a:schemeClr val="bg1">
              <a:lumMod val="95000"/>
            </a:schemeClr>
          </a:solidFill>
          <a:ln>
            <a:noFill/>
          </a:ln>
        </p:spPr>
        <p:txBody>
          <a:bodyPr>
            <a:normAutofit/>
          </a:bodyPr>
          <a:lstStyle>
            <a:lvl1pPr marL="0" indent="0">
              <a:buNone/>
              <a:defRPr sz="900"/>
            </a:lvl1pPr>
          </a:lstStyle>
          <a:p>
            <a:r>
              <a:rPr lang="zh-CN" altLang="en-US"/>
              <a:t>单击图标添加图片</a:t>
            </a:r>
            <a:endParaRPr lang="en-US" dirty="0"/>
          </a:p>
        </p:txBody>
      </p:sp>
      <p:sp>
        <p:nvSpPr>
          <p:cNvPr id="48" name="Text Placeholder 20"/>
          <p:cNvSpPr>
            <a:spLocks noGrp="1"/>
          </p:cNvSpPr>
          <p:nvPr>
            <p:ph type="body" sz="quarter" idx="28"/>
          </p:nvPr>
        </p:nvSpPr>
        <p:spPr>
          <a:xfrm>
            <a:off x="6300195" y="3939843"/>
            <a:ext cx="2336180" cy="504593"/>
          </a:xfrm>
        </p:spPr>
        <p:txBody>
          <a:bodyPr>
            <a:noAutofit/>
          </a:bodyPr>
          <a:lstStyle>
            <a:lvl1pPr marL="0" indent="0">
              <a:buNone/>
              <a:defRPr sz="1050">
                <a:solidFill>
                  <a:srgbClr val="000054"/>
                </a:solidFill>
              </a:defRPr>
            </a:lvl1pPr>
            <a:lvl2pPr marL="342884" indent="0">
              <a:buNone/>
              <a:defRPr sz="1050"/>
            </a:lvl2pPr>
            <a:lvl3pPr marL="685766" indent="0">
              <a:buNone/>
              <a:defRPr sz="1050"/>
            </a:lvl3pPr>
            <a:lvl4pPr marL="1028649" indent="0">
              <a:buNone/>
              <a:defRPr sz="1050"/>
            </a:lvl4pPr>
            <a:lvl5pPr marL="1371532" indent="0">
              <a:buNone/>
              <a:defRPr sz="1050"/>
            </a:lvl5pPr>
          </a:lstStyle>
          <a:p>
            <a:pPr lvl="0"/>
            <a:r>
              <a:rPr lang="zh-CN" altLang="en-US"/>
              <a:t>单击此处编辑母版文本样式</a:t>
            </a:r>
          </a:p>
        </p:txBody>
      </p:sp>
      <p:sp>
        <p:nvSpPr>
          <p:cNvPr id="49" name="Text Placeholder 22"/>
          <p:cNvSpPr>
            <a:spLocks noGrp="1"/>
          </p:cNvSpPr>
          <p:nvPr>
            <p:ph type="body" sz="quarter" idx="29"/>
          </p:nvPr>
        </p:nvSpPr>
        <p:spPr>
          <a:xfrm>
            <a:off x="6300195" y="4444442"/>
            <a:ext cx="2332039" cy="1246817"/>
          </a:xfrm>
        </p:spPr>
        <p:txBody>
          <a:bodyPr>
            <a:noAutofit/>
          </a:bodyPr>
          <a:lstStyle>
            <a:lvl1pPr marL="0" indent="0">
              <a:buNone/>
              <a:defRPr sz="750">
                <a:solidFill>
                  <a:srgbClr val="000000"/>
                </a:solidFill>
              </a:defRPr>
            </a:lvl1pPr>
            <a:lvl2pPr marL="342884" indent="0">
              <a:buNone/>
              <a:defRPr sz="900"/>
            </a:lvl2pPr>
            <a:lvl3pPr marL="685766" indent="0">
              <a:buNone/>
              <a:defRPr sz="900"/>
            </a:lvl3pPr>
            <a:lvl4pPr marL="1028649" indent="0">
              <a:buNone/>
              <a:defRPr sz="900"/>
            </a:lvl4pPr>
            <a:lvl5pPr marL="1371532" indent="0">
              <a:buNone/>
              <a:defRPr sz="900"/>
            </a:lvl5pPr>
          </a:lstStyle>
          <a:p>
            <a:pPr lvl="0"/>
            <a:r>
              <a:rPr lang="zh-CN" altLang="en-US"/>
              <a:t>单击此处编辑母版文本样式</a:t>
            </a:r>
          </a:p>
        </p:txBody>
      </p:sp>
      <p:sp>
        <p:nvSpPr>
          <p:cNvPr id="50" name="Text Placeholder 3"/>
          <p:cNvSpPr>
            <a:spLocks noGrp="1"/>
          </p:cNvSpPr>
          <p:nvPr>
            <p:ph type="body" sz="quarter" idx="30" hasCustomPrompt="1"/>
          </p:nvPr>
        </p:nvSpPr>
        <p:spPr>
          <a:xfrm>
            <a:off x="6440902" y="1833808"/>
            <a:ext cx="1932723" cy="1230712"/>
          </a:xfrm>
        </p:spPr>
        <p:txBody>
          <a:bodyPr>
            <a:normAutofit/>
          </a:bodyPr>
          <a:lstStyle>
            <a:lvl1pPr marL="0" indent="0">
              <a:buFontTx/>
              <a:buNone/>
              <a:defRPr sz="1200" b="1">
                <a:solidFill>
                  <a:schemeClr val="bg1"/>
                </a:solidFill>
              </a:defRPr>
            </a:lvl1pPr>
            <a:lvl2pPr marL="342884" indent="0">
              <a:buFontTx/>
              <a:buNone/>
              <a:defRPr>
                <a:solidFill>
                  <a:srgbClr val="AA00AA"/>
                </a:solidFill>
              </a:defRPr>
            </a:lvl2pPr>
            <a:lvl3pPr marL="685766" indent="0">
              <a:buFontTx/>
              <a:buNone/>
              <a:defRPr>
                <a:solidFill>
                  <a:srgbClr val="AA00AA"/>
                </a:solidFill>
              </a:defRPr>
            </a:lvl3pPr>
            <a:lvl4pPr marL="1028649" indent="0">
              <a:buFontTx/>
              <a:buNone/>
              <a:defRPr>
                <a:solidFill>
                  <a:srgbClr val="AA00AA"/>
                </a:solidFill>
              </a:defRPr>
            </a:lvl4pPr>
            <a:lvl5pPr marL="1371532" indent="0">
              <a:buFontTx/>
              <a:buNone/>
              <a:defRPr>
                <a:solidFill>
                  <a:srgbClr val="AA00AA"/>
                </a:solidFill>
              </a:defRPr>
            </a:lvl5pPr>
          </a:lstStyle>
          <a:p>
            <a:pPr lvl="0"/>
            <a:r>
              <a:rPr lang="en-US" dirty="0"/>
              <a:t>—</a:t>
            </a:r>
            <a:br>
              <a:rPr lang="en-US" dirty="0"/>
            </a:br>
            <a:r>
              <a:rPr lang="en-US" dirty="0"/>
              <a:t>Click to edit Master text styles</a:t>
            </a:r>
          </a:p>
        </p:txBody>
      </p:sp>
    </p:spTree>
    <p:extLst>
      <p:ext uri="{BB962C8B-B14F-4D97-AF65-F5344CB8AC3E}">
        <p14:creationId xmlns:p14="http://schemas.microsoft.com/office/powerpoint/2010/main" val="731632264"/>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nternal Page">
    <p:spTree>
      <p:nvGrpSpPr>
        <p:cNvPr id="1" name=""/>
        <p:cNvGrpSpPr/>
        <p:nvPr/>
      </p:nvGrpSpPr>
      <p:grpSpPr>
        <a:xfrm>
          <a:off x="0" y="0"/>
          <a:ext cx="0" cy="0"/>
          <a:chOff x="0" y="0"/>
          <a:chExt cx="0" cy="0"/>
        </a:xfrm>
      </p:grpSpPr>
      <p:sp>
        <p:nvSpPr>
          <p:cNvPr id="11" name="Rectangle 10"/>
          <p:cNvSpPr/>
          <p:nvPr/>
        </p:nvSpPr>
        <p:spPr>
          <a:xfrm>
            <a:off x="0" y="1"/>
            <a:ext cx="9144000" cy="68580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solidFill>
                <a:srgbClr val="00AAFF"/>
              </a:solidFill>
            </a:endParaRPr>
          </a:p>
        </p:txBody>
      </p:sp>
      <p:sp>
        <p:nvSpPr>
          <p:cNvPr id="10" name="Text Placeholder 9"/>
          <p:cNvSpPr>
            <a:spLocks noGrp="1"/>
          </p:cNvSpPr>
          <p:nvPr>
            <p:ph type="body" sz="quarter" idx="13" hasCustomPrompt="1"/>
          </p:nvPr>
        </p:nvSpPr>
        <p:spPr>
          <a:xfrm>
            <a:off x="457202" y="327260"/>
            <a:ext cx="7627939" cy="5157495"/>
          </a:xfrm>
        </p:spPr>
        <p:txBody>
          <a:bodyPr>
            <a:normAutofit/>
          </a:bodyPr>
          <a:lstStyle>
            <a:lvl1pPr marL="0" indent="0">
              <a:lnSpc>
                <a:spcPct val="90000"/>
              </a:lnSpc>
              <a:buNone/>
              <a:defRPr sz="3000" b="1"/>
            </a:lvl1pPr>
            <a:lvl2pPr marL="342884" indent="0">
              <a:buNone/>
              <a:defRPr/>
            </a:lvl2pPr>
            <a:lvl3pPr marL="685766" indent="0">
              <a:buNone/>
              <a:defRPr/>
            </a:lvl3pPr>
            <a:lvl4pPr marL="1028649" indent="0">
              <a:buNone/>
              <a:defRPr/>
            </a:lvl4pPr>
            <a:lvl5pPr marL="1371532" indent="0">
              <a:buFont typeface="Arial"/>
              <a:buNone/>
              <a:defRPr/>
            </a:lvl5pPr>
          </a:lstStyle>
          <a:p>
            <a:pPr lvl="0"/>
            <a:r>
              <a:rPr lang="en-US" dirty="0">
                <a:solidFill>
                  <a:srgbClr val="FF8199"/>
                </a:solidFill>
              </a:rPr>
              <a:t>—</a:t>
            </a:r>
            <a:br>
              <a:rPr lang="en-US" dirty="0"/>
            </a:br>
            <a:r>
              <a:rPr lang="en-US" dirty="0"/>
              <a:t>Click to edit Master text styles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3" y="5772362"/>
            <a:ext cx="1357693" cy="810873"/>
          </a:xfrm>
          <a:prstGeom prst="rect">
            <a:avLst/>
          </a:prstGeom>
        </p:spPr>
      </p:pic>
    </p:spTree>
    <p:extLst>
      <p:ext uri="{BB962C8B-B14F-4D97-AF65-F5344CB8AC3E}">
        <p14:creationId xmlns:p14="http://schemas.microsoft.com/office/powerpoint/2010/main" val="3944425654"/>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nternal Page">
    <p:spTree>
      <p:nvGrpSpPr>
        <p:cNvPr id="1" name=""/>
        <p:cNvGrpSpPr/>
        <p:nvPr/>
      </p:nvGrpSpPr>
      <p:grpSpPr>
        <a:xfrm>
          <a:off x="0" y="0"/>
          <a:ext cx="0" cy="0"/>
          <a:chOff x="0" y="0"/>
          <a:chExt cx="0" cy="0"/>
        </a:xfrm>
      </p:grpSpPr>
      <p:sp>
        <p:nvSpPr>
          <p:cNvPr id="11" name="Rectangle 10"/>
          <p:cNvSpPr/>
          <p:nvPr/>
        </p:nvSpPr>
        <p:spPr>
          <a:xfrm>
            <a:off x="0" y="1"/>
            <a:ext cx="9144000" cy="6858000"/>
          </a:xfrm>
          <a:prstGeom prst="rect">
            <a:avLst/>
          </a:prstGeom>
          <a:solidFill>
            <a:srgbClr val="7AE1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solidFill>
                <a:srgbClr val="00AAFF"/>
              </a:solidFill>
            </a:endParaRPr>
          </a:p>
        </p:txBody>
      </p:sp>
      <p:sp>
        <p:nvSpPr>
          <p:cNvPr id="10" name="Text Placeholder 9"/>
          <p:cNvSpPr>
            <a:spLocks noGrp="1"/>
          </p:cNvSpPr>
          <p:nvPr>
            <p:ph type="body" sz="quarter" idx="13" hasCustomPrompt="1"/>
          </p:nvPr>
        </p:nvSpPr>
        <p:spPr>
          <a:xfrm>
            <a:off x="457202" y="327260"/>
            <a:ext cx="7627939" cy="5157495"/>
          </a:xfrm>
        </p:spPr>
        <p:txBody>
          <a:bodyPr>
            <a:normAutofit/>
          </a:bodyPr>
          <a:lstStyle>
            <a:lvl1pPr marL="0" indent="0">
              <a:lnSpc>
                <a:spcPct val="90000"/>
              </a:lnSpc>
              <a:buNone/>
              <a:defRPr sz="3000" b="1"/>
            </a:lvl1pPr>
            <a:lvl2pPr marL="342884" indent="0">
              <a:buNone/>
              <a:defRPr/>
            </a:lvl2pPr>
            <a:lvl3pPr marL="685766" indent="0">
              <a:buNone/>
              <a:defRPr/>
            </a:lvl3pPr>
            <a:lvl4pPr marL="1028649" indent="0">
              <a:buNone/>
              <a:defRPr/>
            </a:lvl4pPr>
            <a:lvl5pPr marL="1371532" indent="0">
              <a:buFont typeface="Arial"/>
              <a:buNone/>
              <a:defRPr/>
            </a:lvl5pPr>
          </a:lstStyle>
          <a:p>
            <a:pPr lvl="0"/>
            <a:r>
              <a:rPr lang="en-US" dirty="0">
                <a:solidFill>
                  <a:srgbClr val="E60028"/>
                </a:solidFill>
              </a:rPr>
              <a:t>—</a:t>
            </a:r>
            <a:br>
              <a:rPr lang="en-US" dirty="0"/>
            </a:br>
            <a:r>
              <a:rPr lang="en-US" dirty="0"/>
              <a:t>Click to edit Master text styles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3" y="5772362"/>
            <a:ext cx="1357693" cy="810873"/>
          </a:xfrm>
          <a:prstGeom prst="rect">
            <a:avLst/>
          </a:prstGeom>
        </p:spPr>
      </p:pic>
    </p:spTree>
    <p:extLst>
      <p:ext uri="{BB962C8B-B14F-4D97-AF65-F5344CB8AC3E}">
        <p14:creationId xmlns:p14="http://schemas.microsoft.com/office/powerpoint/2010/main" val="487890533"/>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nternal Page">
    <p:spTree>
      <p:nvGrpSpPr>
        <p:cNvPr id="1" name=""/>
        <p:cNvGrpSpPr/>
        <p:nvPr/>
      </p:nvGrpSpPr>
      <p:grpSpPr>
        <a:xfrm>
          <a:off x="0" y="0"/>
          <a:ext cx="0" cy="0"/>
          <a:chOff x="0" y="0"/>
          <a:chExt cx="0" cy="0"/>
        </a:xfrm>
      </p:grpSpPr>
      <p:sp>
        <p:nvSpPr>
          <p:cNvPr id="11" name="Rectangle 10"/>
          <p:cNvSpPr/>
          <p:nvPr/>
        </p:nvSpPr>
        <p:spPr>
          <a:xfrm>
            <a:off x="0" y="1"/>
            <a:ext cx="9144000" cy="6858000"/>
          </a:xfrm>
          <a:prstGeom prst="rect">
            <a:avLst/>
          </a:prstGeom>
          <a:solidFill>
            <a:srgbClr val="AA00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solidFill>
                <a:srgbClr val="AA00AA"/>
              </a:solidFill>
            </a:endParaRPr>
          </a:p>
        </p:txBody>
      </p:sp>
      <p:sp>
        <p:nvSpPr>
          <p:cNvPr id="10" name="Text Placeholder 9"/>
          <p:cNvSpPr>
            <a:spLocks noGrp="1"/>
          </p:cNvSpPr>
          <p:nvPr>
            <p:ph type="body" sz="quarter" idx="13" hasCustomPrompt="1"/>
          </p:nvPr>
        </p:nvSpPr>
        <p:spPr>
          <a:xfrm>
            <a:off x="457202" y="327260"/>
            <a:ext cx="7627939" cy="5157495"/>
          </a:xfrm>
        </p:spPr>
        <p:txBody>
          <a:bodyPr>
            <a:normAutofit/>
          </a:bodyPr>
          <a:lstStyle>
            <a:lvl1pPr marL="0" indent="0">
              <a:lnSpc>
                <a:spcPct val="90000"/>
              </a:lnSpc>
              <a:buNone/>
              <a:defRPr sz="3000" b="1">
                <a:solidFill>
                  <a:schemeClr val="bg1"/>
                </a:solidFill>
              </a:defRPr>
            </a:lvl1pPr>
            <a:lvl2pPr marL="342884" indent="0">
              <a:buNone/>
              <a:defRPr/>
            </a:lvl2pPr>
            <a:lvl3pPr marL="685766" indent="0">
              <a:buNone/>
              <a:defRPr/>
            </a:lvl3pPr>
            <a:lvl4pPr marL="1028649" indent="0">
              <a:buNone/>
              <a:defRPr/>
            </a:lvl4pPr>
            <a:lvl5pPr marL="1371532" indent="0">
              <a:buFont typeface="Arial"/>
              <a:buNone/>
              <a:defRPr/>
            </a:lvl5pPr>
          </a:lstStyle>
          <a:p>
            <a:pPr lvl="0"/>
            <a:r>
              <a:rPr lang="en-US" dirty="0">
                <a:solidFill>
                  <a:srgbClr val="7AE1AA"/>
                </a:solidFill>
              </a:rPr>
              <a:t>—</a:t>
            </a:r>
            <a:br>
              <a:rPr lang="en-US" dirty="0"/>
            </a:br>
            <a:r>
              <a:rPr lang="en-US" dirty="0"/>
              <a:t>Click to edit Master text styles</a:t>
            </a:r>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53113" y="5772362"/>
            <a:ext cx="1357693" cy="810873"/>
          </a:xfrm>
          <a:prstGeom prst="rect">
            <a:avLst/>
          </a:prstGeom>
        </p:spPr>
      </p:pic>
    </p:spTree>
    <p:extLst>
      <p:ext uri="{BB962C8B-B14F-4D97-AF65-F5344CB8AC3E}">
        <p14:creationId xmlns:p14="http://schemas.microsoft.com/office/powerpoint/2010/main" val="3554792596"/>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AU"/>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Tree>
    <p:extLst>
      <p:ext uri="{BB962C8B-B14F-4D97-AF65-F5344CB8AC3E}">
        <p14:creationId xmlns:p14="http://schemas.microsoft.com/office/powerpoint/2010/main" val="335021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850664" y="669073"/>
            <a:ext cx="4293340" cy="5372264"/>
          </a:xfrm>
          <a:prstGeom prst="rect">
            <a:avLst/>
          </a:prstGeom>
        </p:spPr>
      </p:pic>
      <p:sp>
        <p:nvSpPr>
          <p:cNvPr id="13" name="Rectangle 21"/>
          <p:cNvSpPr/>
          <p:nvPr/>
        </p:nvSpPr>
        <p:spPr>
          <a:xfrm>
            <a:off x="0" y="0"/>
            <a:ext cx="9144000" cy="6858000"/>
          </a:xfrm>
          <a:custGeom>
            <a:avLst/>
            <a:gdLst/>
            <a:ahLst/>
            <a:cxnLst/>
            <a:rect l="l" t="t" r="r" b="b"/>
            <a:pathLst>
              <a:path w="9144000" h="5143500">
                <a:moveTo>
                  <a:pt x="0" y="0"/>
                </a:moveTo>
                <a:lnTo>
                  <a:pt x="9144000" y="0"/>
                </a:lnTo>
                <a:lnTo>
                  <a:pt x="9144000" y="927817"/>
                </a:lnTo>
                <a:lnTo>
                  <a:pt x="8712888" y="927817"/>
                </a:lnTo>
                <a:lnTo>
                  <a:pt x="8712888" y="1287079"/>
                </a:lnTo>
                <a:lnTo>
                  <a:pt x="8000168" y="1287079"/>
                </a:lnTo>
                <a:lnTo>
                  <a:pt x="8000168" y="2045256"/>
                </a:lnTo>
                <a:lnTo>
                  <a:pt x="7422508" y="2045256"/>
                </a:lnTo>
                <a:lnTo>
                  <a:pt x="7422508" y="3106706"/>
                </a:lnTo>
                <a:lnTo>
                  <a:pt x="8000168" y="3106706"/>
                </a:lnTo>
                <a:lnTo>
                  <a:pt x="8000168" y="3861272"/>
                </a:lnTo>
                <a:lnTo>
                  <a:pt x="8712888" y="3861272"/>
                </a:lnTo>
                <a:lnTo>
                  <a:pt x="8712888" y="4232603"/>
                </a:lnTo>
                <a:lnTo>
                  <a:pt x="9144000" y="4232603"/>
                </a:lnTo>
                <a:lnTo>
                  <a:pt x="9144000" y="5143500"/>
                </a:lnTo>
                <a:lnTo>
                  <a:pt x="0" y="5143500"/>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sp>
        <p:nvSpPr>
          <p:cNvPr id="14" name="Oval 12"/>
          <p:cNvSpPr/>
          <p:nvPr/>
        </p:nvSpPr>
        <p:spPr>
          <a:xfrm>
            <a:off x="1" y="1225607"/>
            <a:ext cx="1435371" cy="3054567"/>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1350" dirty="0"/>
          </a:p>
        </p:txBody>
      </p:sp>
      <p:sp>
        <p:nvSpPr>
          <p:cNvPr id="2" name="Title 1"/>
          <p:cNvSpPr>
            <a:spLocks noGrp="1"/>
          </p:cNvSpPr>
          <p:nvPr>
            <p:ph type="ctrTitle"/>
          </p:nvPr>
        </p:nvSpPr>
        <p:spPr>
          <a:xfrm>
            <a:off x="685802" y="2075117"/>
            <a:ext cx="7820103" cy="1518627"/>
          </a:xfrm>
        </p:spPr>
        <p:txBody>
          <a:bodyPr>
            <a:normAutofit/>
          </a:bodyPr>
          <a:lstStyle>
            <a:lvl1pPr algn="l">
              <a:defRPr sz="255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2" y="3593741"/>
            <a:ext cx="7820103" cy="1752600"/>
          </a:xfrm>
        </p:spPr>
        <p:txBody>
          <a:bodyPr/>
          <a:lstStyle>
            <a:lvl1pPr marL="0" indent="0" algn="l">
              <a:buNone/>
              <a:defRPr>
                <a:solidFill>
                  <a:schemeClr val="bg1"/>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91021" y="5772361"/>
            <a:ext cx="1326397" cy="792183"/>
          </a:xfrm>
          <a:prstGeom prst="rect">
            <a:avLst/>
          </a:prstGeom>
        </p:spPr>
      </p:pic>
    </p:spTree>
    <p:extLst>
      <p:ext uri="{BB962C8B-B14F-4D97-AF65-F5344CB8AC3E}">
        <p14:creationId xmlns:p14="http://schemas.microsoft.com/office/powerpoint/2010/main" val="256032464"/>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solidFill>
            <a:srgbClr val="E60028"/>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sp>
        <p:nvSpPr>
          <p:cNvPr id="13" name="Rectangle 21"/>
          <p:cNvSpPr/>
          <p:nvPr/>
        </p:nvSpPr>
        <p:spPr>
          <a:xfrm>
            <a:off x="7422511" y="1237089"/>
            <a:ext cx="1721492" cy="4406381"/>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50D2FF"/>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sp>
        <p:nvSpPr>
          <p:cNvPr id="14" name="Oval 12"/>
          <p:cNvSpPr/>
          <p:nvPr/>
        </p:nvSpPr>
        <p:spPr>
          <a:xfrm>
            <a:off x="2" y="1225607"/>
            <a:ext cx="1193260" cy="2700047"/>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1350" dirty="0"/>
          </a:p>
        </p:txBody>
      </p:sp>
      <p:sp>
        <p:nvSpPr>
          <p:cNvPr id="2" name="Title 1"/>
          <p:cNvSpPr>
            <a:spLocks noGrp="1"/>
          </p:cNvSpPr>
          <p:nvPr>
            <p:ph type="ctrTitle"/>
          </p:nvPr>
        </p:nvSpPr>
        <p:spPr>
          <a:xfrm>
            <a:off x="685801" y="2075117"/>
            <a:ext cx="8235176" cy="1518627"/>
          </a:xfrm>
        </p:spPr>
        <p:txBody>
          <a:bodyPr>
            <a:normAutofit/>
          </a:bodyPr>
          <a:lstStyle>
            <a:lvl1pPr algn="l">
              <a:defRPr sz="255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1" y="3593741"/>
            <a:ext cx="8235176" cy="1752600"/>
          </a:xfrm>
        </p:spPr>
        <p:txBody>
          <a:bodyPr/>
          <a:lstStyle>
            <a:lvl1pPr marL="0" indent="0" algn="l">
              <a:buNone/>
              <a:defRPr>
                <a:solidFill>
                  <a:schemeClr val="bg1"/>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291021" y="5772361"/>
            <a:ext cx="1326397" cy="792183"/>
          </a:xfrm>
          <a:prstGeom prst="rect">
            <a:avLst/>
          </a:prstGeom>
        </p:spPr>
      </p:pic>
    </p:spTree>
    <p:extLst>
      <p:ext uri="{BB962C8B-B14F-4D97-AF65-F5344CB8AC3E}">
        <p14:creationId xmlns:p14="http://schemas.microsoft.com/office/powerpoint/2010/main" val="3759315775"/>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sp>
        <p:nvSpPr>
          <p:cNvPr id="13" name="Rectangle 21"/>
          <p:cNvSpPr/>
          <p:nvPr/>
        </p:nvSpPr>
        <p:spPr>
          <a:xfrm>
            <a:off x="7422511" y="1237089"/>
            <a:ext cx="1721492" cy="4406381"/>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sp>
        <p:nvSpPr>
          <p:cNvPr id="14" name="Oval 12"/>
          <p:cNvSpPr/>
          <p:nvPr/>
        </p:nvSpPr>
        <p:spPr>
          <a:xfrm>
            <a:off x="1" y="1225605"/>
            <a:ext cx="1106792" cy="2838396"/>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1350" dirty="0">
              <a:solidFill>
                <a:srgbClr val="E60028"/>
              </a:solidFill>
            </a:endParaRPr>
          </a:p>
        </p:txBody>
      </p:sp>
      <p:sp>
        <p:nvSpPr>
          <p:cNvPr id="2" name="Title 1"/>
          <p:cNvSpPr>
            <a:spLocks noGrp="1"/>
          </p:cNvSpPr>
          <p:nvPr>
            <p:ph type="ctrTitle"/>
          </p:nvPr>
        </p:nvSpPr>
        <p:spPr>
          <a:xfrm>
            <a:off x="685801" y="2075118"/>
            <a:ext cx="7324493" cy="1518627"/>
          </a:xfrm>
        </p:spPr>
        <p:txBody>
          <a:bodyPr>
            <a:normAutofit/>
          </a:bodyPr>
          <a:lstStyle>
            <a:lvl1pPr algn="l">
              <a:defRPr sz="2550">
                <a:solidFill>
                  <a:srgbClr val="000054"/>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1" y="3593741"/>
            <a:ext cx="8235176" cy="1752600"/>
          </a:xfrm>
        </p:spPr>
        <p:txBody>
          <a:bodyPr/>
          <a:lstStyle>
            <a:lvl1pPr marL="0" indent="0" algn="l">
              <a:buNone/>
              <a:defRPr>
                <a:solidFill>
                  <a:srgbClr val="000054"/>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291021" y="5772362"/>
            <a:ext cx="1357693" cy="810873"/>
          </a:xfrm>
          <a:prstGeom prst="rect">
            <a:avLst/>
          </a:prstGeom>
        </p:spPr>
      </p:pic>
    </p:spTree>
    <p:extLst>
      <p:ext uri="{BB962C8B-B14F-4D97-AF65-F5344CB8AC3E}">
        <p14:creationId xmlns:p14="http://schemas.microsoft.com/office/powerpoint/2010/main" val="3514184395"/>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pic>
        <p:nvPicPr>
          <p:cNvPr id="7" name="Picture 6" descr="RMIT_DUO_RGB_flat_LR.jpg"/>
          <p:cNvPicPr>
            <a:picLocks noChangeAspect="1"/>
          </p:cNvPicPr>
          <p:nvPr/>
        </p:nvPicPr>
        <p:blipFill rotWithShape="1">
          <a:blip r:embed="rId2" cstate="print">
            <a:extLst>
              <a:ext uri="{28A0092B-C50C-407E-A947-70E740481C1C}">
                <a14:useLocalDpi xmlns:a14="http://schemas.microsoft.com/office/drawing/2010/main"/>
              </a:ext>
            </a:extLst>
          </a:blip>
          <a:srcRect r="-45833"/>
          <a:stretch/>
        </p:blipFill>
        <p:spPr>
          <a:xfrm>
            <a:off x="0" y="2"/>
            <a:ext cx="5400000" cy="6089181"/>
          </a:xfrm>
          <a:prstGeom prst="rect">
            <a:avLst/>
          </a:prstGeom>
        </p:spPr>
      </p:pic>
      <p:sp>
        <p:nvSpPr>
          <p:cNvPr id="14" name="Rectangle 13"/>
          <p:cNvSpPr/>
          <p:nvPr/>
        </p:nvSpPr>
        <p:spPr>
          <a:xfrm>
            <a:off x="0" y="0"/>
            <a:ext cx="9144000" cy="6858000"/>
          </a:xfrm>
          <a:custGeom>
            <a:avLst/>
            <a:gdLst/>
            <a:ahLst/>
            <a:cxnLst/>
            <a:rect l="l" t="t" r="r" b="b"/>
            <a:pathLst>
              <a:path w="9144000" h="5143500">
                <a:moveTo>
                  <a:pt x="0" y="0"/>
                </a:moveTo>
                <a:lnTo>
                  <a:pt x="9144000" y="0"/>
                </a:lnTo>
                <a:lnTo>
                  <a:pt x="9144000" y="5143500"/>
                </a:lnTo>
                <a:lnTo>
                  <a:pt x="0" y="5143500"/>
                </a:lnTo>
                <a:lnTo>
                  <a:pt x="0" y="4233637"/>
                </a:lnTo>
                <a:lnTo>
                  <a:pt x="156821" y="4225718"/>
                </a:lnTo>
                <a:cubicBezTo>
                  <a:pt x="992807" y="4140820"/>
                  <a:pt x="1645173" y="3434804"/>
                  <a:pt x="1645173" y="2576420"/>
                </a:cubicBezTo>
                <a:cubicBezTo>
                  <a:pt x="1645173" y="1718036"/>
                  <a:pt x="992807" y="1012021"/>
                  <a:pt x="156821" y="927122"/>
                </a:cubicBezTo>
                <a:lnTo>
                  <a:pt x="0" y="919203"/>
                </a:lnTo>
                <a:close/>
              </a:path>
            </a:pathLst>
          </a:custGeom>
          <a:solidFill>
            <a:srgbClr val="0078F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sp>
        <p:nvSpPr>
          <p:cNvPr id="2" name="Title 1"/>
          <p:cNvSpPr>
            <a:spLocks noGrp="1"/>
          </p:cNvSpPr>
          <p:nvPr>
            <p:ph type="ctrTitle"/>
          </p:nvPr>
        </p:nvSpPr>
        <p:spPr>
          <a:xfrm>
            <a:off x="673411" y="2075118"/>
            <a:ext cx="7497956" cy="1518628"/>
          </a:xfrm>
        </p:spPr>
        <p:txBody>
          <a:bodyPr>
            <a:noAutofit/>
          </a:bodyPr>
          <a:lstStyle>
            <a:lvl1pPr algn="l">
              <a:defRPr sz="255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73411" y="3593741"/>
            <a:ext cx="7497956" cy="1752600"/>
          </a:xfrm>
        </p:spPr>
        <p:txBody>
          <a:bodyPr/>
          <a:lstStyle>
            <a:lvl1pPr marL="0" indent="0" algn="l">
              <a:buNone/>
              <a:defRPr>
                <a:solidFill>
                  <a:schemeClr val="bg1"/>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sp>
        <p:nvSpPr>
          <p:cNvPr id="10" name="Rectangle 21"/>
          <p:cNvSpPr/>
          <p:nvPr/>
        </p:nvSpPr>
        <p:spPr>
          <a:xfrm>
            <a:off x="7422511" y="1237089"/>
            <a:ext cx="1721492" cy="4406381"/>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50D2FF"/>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pic>
        <p:nvPicPr>
          <p:cNvPr id="11" name="Picture 1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291021" y="5772361"/>
            <a:ext cx="1326397" cy="792183"/>
          </a:xfrm>
          <a:prstGeom prst="rect">
            <a:avLst/>
          </a:prstGeom>
        </p:spPr>
      </p:pic>
    </p:spTree>
    <p:extLst>
      <p:ext uri="{BB962C8B-B14F-4D97-AF65-F5344CB8AC3E}">
        <p14:creationId xmlns:p14="http://schemas.microsoft.com/office/powerpoint/2010/main" val="2475154568"/>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 y="647277"/>
            <a:ext cx="4686855" cy="5316563"/>
          </a:xfrm>
          <a:prstGeom prst="rect">
            <a:avLst/>
          </a:prstGeom>
        </p:spPr>
      </p:pic>
      <p:sp>
        <p:nvSpPr>
          <p:cNvPr id="14" name="Rectangle 13"/>
          <p:cNvSpPr/>
          <p:nvPr/>
        </p:nvSpPr>
        <p:spPr>
          <a:xfrm>
            <a:off x="0" y="0"/>
            <a:ext cx="9144000" cy="6858000"/>
          </a:xfrm>
          <a:custGeom>
            <a:avLst/>
            <a:gdLst/>
            <a:ahLst/>
            <a:cxnLst/>
            <a:rect l="l" t="t" r="r" b="b"/>
            <a:pathLst>
              <a:path w="9144000" h="5143500">
                <a:moveTo>
                  <a:pt x="0" y="0"/>
                </a:moveTo>
                <a:lnTo>
                  <a:pt x="9144000" y="0"/>
                </a:lnTo>
                <a:lnTo>
                  <a:pt x="9144000" y="5143500"/>
                </a:lnTo>
                <a:lnTo>
                  <a:pt x="0" y="5143500"/>
                </a:lnTo>
                <a:lnTo>
                  <a:pt x="0" y="4233637"/>
                </a:lnTo>
                <a:lnTo>
                  <a:pt x="156821" y="4225718"/>
                </a:lnTo>
                <a:cubicBezTo>
                  <a:pt x="992807" y="4140820"/>
                  <a:pt x="1645173" y="3434804"/>
                  <a:pt x="1645173" y="2576420"/>
                </a:cubicBezTo>
                <a:cubicBezTo>
                  <a:pt x="1645173" y="1718036"/>
                  <a:pt x="992807" y="1012021"/>
                  <a:pt x="156821" y="927122"/>
                </a:cubicBezTo>
                <a:lnTo>
                  <a:pt x="0" y="919203"/>
                </a:lnTo>
                <a:close/>
              </a:path>
            </a:pathLst>
          </a:custGeom>
          <a:solidFill>
            <a:srgbClr val="E60028"/>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sp>
        <p:nvSpPr>
          <p:cNvPr id="2" name="Title 1"/>
          <p:cNvSpPr>
            <a:spLocks noGrp="1"/>
          </p:cNvSpPr>
          <p:nvPr>
            <p:ph type="ctrTitle"/>
          </p:nvPr>
        </p:nvSpPr>
        <p:spPr>
          <a:xfrm>
            <a:off x="766336" y="2075117"/>
            <a:ext cx="7497956" cy="1518627"/>
          </a:xfrm>
        </p:spPr>
        <p:txBody>
          <a:bodyPr>
            <a:noAutofit/>
          </a:bodyPr>
          <a:lstStyle>
            <a:lvl1pPr algn="l">
              <a:defRPr sz="255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766336" y="3593741"/>
            <a:ext cx="7497956" cy="1752600"/>
          </a:xfrm>
        </p:spPr>
        <p:txBody>
          <a:bodyPr/>
          <a:lstStyle>
            <a:lvl1pPr marL="0" indent="0" algn="l">
              <a:buNone/>
              <a:defRPr>
                <a:solidFill>
                  <a:schemeClr val="bg1"/>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sp>
        <p:nvSpPr>
          <p:cNvPr id="10" name="Rectangle 21"/>
          <p:cNvSpPr/>
          <p:nvPr/>
        </p:nvSpPr>
        <p:spPr>
          <a:xfrm>
            <a:off x="7422511" y="1237089"/>
            <a:ext cx="1721492" cy="4406381"/>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7AE1AA"/>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pic>
        <p:nvPicPr>
          <p:cNvPr id="11" name="Picture 1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291021" y="5772361"/>
            <a:ext cx="1326397" cy="792183"/>
          </a:xfrm>
          <a:prstGeom prst="rect">
            <a:avLst/>
          </a:prstGeom>
        </p:spPr>
      </p:pic>
    </p:spTree>
    <p:extLst>
      <p:ext uri="{BB962C8B-B14F-4D97-AF65-F5344CB8AC3E}">
        <p14:creationId xmlns:p14="http://schemas.microsoft.com/office/powerpoint/2010/main" val="2068736366"/>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 y="1203351"/>
            <a:ext cx="1654099" cy="4440120"/>
          </a:xfrm>
          <a:prstGeom prst="rect">
            <a:avLst/>
          </a:prstGeom>
        </p:spPr>
      </p:pic>
      <p:sp>
        <p:nvSpPr>
          <p:cNvPr id="14" name="Rectangle 13"/>
          <p:cNvSpPr/>
          <p:nvPr/>
        </p:nvSpPr>
        <p:spPr>
          <a:xfrm>
            <a:off x="0" y="0"/>
            <a:ext cx="9144000" cy="6858000"/>
          </a:xfrm>
          <a:custGeom>
            <a:avLst/>
            <a:gdLst/>
            <a:ahLst/>
            <a:cxnLst/>
            <a:rect l="l" t="t" r="r" b="b"/>
            <a:pathLst>
              <a:path w="9144000" h="5143500">
                <a:moveTo>
                  <a:pt x="0" y="0"/>
                </a:moveTo>
                <a:lnTo>
                  <a:pt x="9144000" y="0"/>
                </a:lnTo>
                <a:lnTo>
                  <a:pt x="9144000" y="5143500"/>
                </a:lnTo>
                <a:lnTo>
                  <a:pt x="0" y="5143500"/>
                </a:lnTo>
                <a:lnTo>
                  <a:pt x="0" y="4233637"/>
                </a:lnTo>
                <a:lnTo>
                  <a:pt x="156821" y="4225718"/>
                </a:lnTo>
                <a:cubicBezTo>
                  <a:pt x="992807" y="4140820"/>
                  <a:pt x="1645173" y="3434804"/>
                  <a:pt x="1645173" y="2576420"/>
                </a:cubicBezTo>
                <a:cubicBezTo>
                  <a:pt x="1645173" y="1718036"/>
                  <a:pt x="992807" y="1012021"/>
                  <a:pt x="156821" y="927122"/>
                </a:cubicBezTo>
                <a:lnTo>
                  <a:pt x="0" y="919203"/>
                </a:lnTo>
                <a:close/>
              </a:path>
            </a:pathLst>
          </a:custGeom>
          <a:solidFill>
            <a:srgbClr val="000054"/>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sp>
        <p:nvSpPr>
          <p:cNvPr id="2" name="Title 1"/>
          <p:cNvSpPr>
            <a:spLocks noGrp="1"/>
          </p:cNvSpPr>
          <p:nvPr>
            <p:ph type="ctrTitle"/>
          </p:nvPr>
        </p:nvSpPr>
        <p:spPr>
          <a:xfrm>
            <a:off x="766336" y="2075117"/>
            <a:ext cx="7497956" cy="1518627"/>
          </a:xfrm>
        </p:spPr>
        <p:txBody>
          <a:bodyPr>
            <a:noAutofit/>
          </a:bodyPr>
          <a:lstStyle>
            <a:lvl1pPr algn="l">
              <a:defRPr sz="255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766336" y="3593741"/>
            <a:ext cx="7497956" cy="1752600"/>
          </a:xfrm>
        </p:spPr>
        <p:txBody>
          <a:bodyPr/>
          <a:lstStyle>
            <a:lvl1pPr marL="0" indent="0" algn="l">
              <a:buNone/>
              <a:defRPr>
                <a:solidFill>
                  <a:schemeClr val="bg1"/>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sp>
        <p:nvSpPr>
          <p:cNvPr id="10" name="Rectangle 21"/>
          <p:cNvSpPr/>
          <p:nvPr/>
        </p:nvSpPr>
        <p:spPr>
          <a:xfrm>
            <a:off x="7422511" y="1237089"/>
            <a:ext cx="1721492" cy="4406381"/>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EDC00"/>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pic>
        <p:nvPicPr>
          <p:cNvPr id="12"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91021" y="5772361"/>
            <a:ext cx="1326397" cy="792183"/>
          </a:xfrm>
          <a:prstGeom prst="rect">
            <a:avLst/>
          </a:prstGeom>
        </p:spPr>
      </p:pic>
      <p:sp>
        <p:nvSpPr>
          <p:cNvPr id="6" name="TextBox 5"/>
          <p:cNvSpPr txBox="1"/>
          <p:nvPr/>
        </p:nvSpPr>
        <p:spPr>
          <a:xfrm>
            <a:off x="-421264" y="371707"/>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130117668"/>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节标题">
    <p:spTree>
      <p:nvGrpSpPr>
        <p:cNvPr id="1" name=""/>
        <p:cNvGrpSpPr/>
        <p:nvPr/>
      </p:nvGrpSpPr>
      <p:grpSpPr>
        <a:xfrm>
          <a:off x="0" y="0"/>
          <a:ext cx="0" cy="0"/>
          <a:chOff x="0" y="0"/>
          <a:chExt cx="0" cy="0"/>
        </a:xfrm>
      </p:grpSpPr>
      <p:sp>
        <p:nvSpPr>
          <p:cNvPr id="11" name="Rectangle 10"/>
          <p:cNvSpPr/>
          <p:nvPr/>
        </p:nvSpPr>
        <p:spPr>
          <a:xfrm>
            <a:off x="0" y="1"/>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82333" y="5772361"/>
            <a:ext cx="1326397" cy="792183"/>
          </a:xfrm>
          <a:prstGeom prst="rect">
            <a:avLst/>
          </a:prstGeom>
        </p:spPr>
      </p:pic>
      <p:sp>
        <p:nvSpPr>
          <p:cNvPr id="15" name="Rectangle 21"/>
          <p:cNvSpPr/>
          <p:nvPr/>
        </p:nvSpPr>
        <p:spPr>
          <a:xfrm rot="16200000" flipH="1">
            <a:off x="6854371" y="4762543"/>
            <a:ext cx="1717740" cy="2473188"/>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sp>
        <p:nvSpPr>
          <p:cNvPr id="16" name="Oval 12"/>
          <p:cNvSpPr/>
          <p:nvPr/>
        </p:nvSpPr>
        <p:spPr>
          <a:xfrm rot="16200000" flipH="1">
            <a:off x="6896057" y="-419405"/>
            <a:ext cx="1641588" cy="2480408"/>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7AE1A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1350" dirty="0"/>
          </a:p>
        </p:txBody>
      </p:sp>
      <p:sp>
        <p:nvSpPr>
          <p:cNvPr id="2" name="Title 1"/>
          <p:cNvSpPr>
            <a:spLocks noGrp="1"/>
          </p:cNvSpPr>
          <p:nvPr>
            <p:ph type="ctrTitle" hasCustomPrompt="1"/>
          </p:nvPr>
        </p:nvSpPr>
        <p:spPr>
          <a:xfrm>
            <a:off x="685803" y="1544652"/>
            <a:ext cx="7497956" cy="2475104"/>
          </a:xfrm>
        </p:spPr>
        <p:txBody>
          <a:bodyPr>
            <a:noAutofit/>
          </a:bodyPr>
          <a:lstStyle>
            <a:lvl1pPr algn="l">
              <a:defRPr sz="2550">
                <a:solidFill>
                  <a:schemeClr val="bg1"/>
                </a:solidFill>
              </a:defRPr>
            </a:lvl1pPr>
          </a:lstStyle>
          <a:p>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96334" y="4019755"/>
            <a:ext cx="7497956" cy="1752600"/>
          </a:xfrm>
        </p:spPr>
        <p:txBody>
          <a:bodyPr/>
          <a:lstStyle>
            <a:lvl1pPr marL="0" indent="0" algn="l">
              <a:buNone/>
              <a:defRPr>
                <a:solidFill>
                  <a:schemeClr val="bg1"/>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sp>
        <p:nvSpPr>
          <p:cNvPr id="6" name="TextBox 5"/>
          <p:cNvSpPr txBox="1"/>
          <p:nvPr/>
        </p:nvSpPr>
        <p:spPr>
          <a:xfrm>
            <a:off x="-421264" y="371707"/>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9751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Section Header">
    <p:spTree>
      <p:nvGrpSpPr>
        <p:cNvPr id="1" name=""/>
        <p:cNvGrpSpPr/>
        <p:nvPr/>
      </p:nvGrpSpPr>
      <p:grpSpPr>
        <a:xfrm>
          <a:off x="0" y="0"/>
          <a:ext cx="0" cy="0"/>
          <a:chOff x="0" y="0"/>
          <a:chExt cx="0" cy="0"/>
        </a:xfrm>
      </p:grpSpPr>
      <p:sp>
        <p:nvSpPr>
          <p:cNvPr id="11" name="Rectangle 10"/>
          <p:cNvSpPr/>
          <p:nvPr/>
        </p:nvSpPr>
        <p:spPr>
          <a:xfrm>
            <a:off x="0" y="1"/>
            <a:ext cx="9144000" cy="6858000"/>
          </a:xfrm>
          <a:prstGeom prst="rect">
            <a:avLst/>
          </a:prstGeom>
          <a:solidFill>
            <a:srgbClr val="50D2F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solidFill>
                <a:srgbClr val="00AAFF"/>
              </a:solidFill>
            </a:endParaRPr>
          </a:p>
        </p:txBody>
      </p:sp>
      <p:sp>
        <p:nvSpPr>
          <p:cNvPr id="15" name="Rectangle 21"/>
          <p:cNvSpPr/>
          <p:nvPr/>
        </p:nvSpPr>
        <p:spPr>
          <a:xfrm rot="16200000" flipH="1">
            <a:off x="6854371" y="4762543"/>
            <a:ext cx="1717740" cy="2473188"/>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sp>
        <p:nvSpPr>
          <p:cNvPr id="16" name="Oval 12"/>
          <p:cNvSpPr/>
          <p:nvPr/>
        </p:nvSpPr>
        <p:spPr>
          <a:xfrm rot="16200000" flipH="1">
            <a:off x="6896057" y="-419405"/>
            <a:ext cx="1641588" cy="2480408"/>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78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1350" dirty="0"/>
          </a:p>
        </p:txBody>
      </p:sp>
      <p:sp>
        <p:nvSpPr>
          <p:cNvPr id="2" name="Title 1"/>
          <p:cNvSpPr>
            <a:spLocks noGrp="1"/>
          </p:cNvSpPr>
          <p:nvPr>
            <p:ph type="ctrTitle" hasCustomPrompt="1"/>
          </p:nvPr>
        </p:nvSpPr>
        <p:spPr>
          <a:xfrm>
            <a:off x="685803" y="1544652"/>
            <a:ext cx="7497956" cy="2475104"/>
          </a:xfrm>
        </p:spPr>
        <p:txBody>
          <a:bodyPr>
            <a:noAutofit/>
          </a:bodyPr>
          <a:lstStyle>
            <a:lvl1pPr marL="0" marR="0" indent="0" algn="l" defTabSz="342884" rtl="0" eaLnBrk="1" fontAlgn="auto" latinLnBrk="0" hangingPunct="1">
              <a:lnSpc>
                <a:spcPct val="100000"/>
              </a:lnSpc>
              <a:spcBef>
                <a:spcPct val="0"/>
              </a:spcBef>
              <a:spcAft>
                <a:spcPts val="0"/>
              </a:spcAft>
              <a:buClrTx/>
              <a:buSzTx/>
              <a:buFontTx/>
              <a:buNone/>
              <a:tabLst/>
              <a:defRPr sz="2550">
                <a:solidFill>
                  <a:srgbClr val="000054"/>
                </a:solidFill>
              </a:defRPr>
            </a:lvl1pPr>
          </a:lstStyle>
          <a:p>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3" y="4019759"/>
            <a:ext cx="7497956" cy="1430452"/>
          </a:xfrm>
        </p:spPr>
        <p:txBody>
          <a:bodyPr/>
          <a:lstStyle>
            <a:lvl1pPr marL="0" indent="0" algn="l">
              <a:buNone/>
              <a:defRPr>
                <a:solidFill>
                  <a:srgbClr val="000054"/>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zh-CN" altLang="en-US"/>
              <a:t>单击此处编辑母版副标题样式</a:t>
            </a:r>
            <a:endParaRPr lang="en-US" dirty="0"/>
          </a:p>
        </p:txBody>
      </p:sp>
      <p:sp>
        <p:nvSpPr>
          <p:cNvPr id="6" name="TextBox 5"/>
          <p:cNvSpPr txBox="1"/>
          <p:nvPr/>
        </p:nvSpPr>
        <p:spPr>
          <a:xfrm>
            <a:off x="-421264" y="371707"/>
            <a:ext cx="184731" cy="300082"/>
          </a:xfrm>
          <a:prstGeom prst="rect">
            <a:avLst/>
          </a:prstGeom>
          <a:noFill/>
        </p:spPr>
        <p:txBody>
          <a:bodyPr wrap="none" rtlCol="0">
            <a:spAutoFit/>
          </a:bodyPr>
          <a:lstStyle/>
          <a:p>
            <a:endParaRPr lang="en-US" sz="135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82333" y="5772361"/>
            <a:ext cx="1326397" cy="792183"/>
          </a:xfrm>
          <a:prstGeom prst="rect">
            <a:avLst/>
          </a:prstGeom>
        </p:spPr>
      </p:pic>
    </p:spTree>
    <p:extLst>
      <p:ext uri="{BB962C8B-B14F-4D97-AF65-F5344CB8AC3E}">
        <p14:creationId xmlns:p14="http://schemas.microsoft.com/office/powerpoint/2010/main" val="3498036524"/>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53113" y="6144630"/>
            <a:ext cx="1357693" cy="810873"/>
          </a:xfrm>
          <a:prstGeom prst="rect">
            <a:avLst/>
          </a:prstGeom>
        </p:spPr>
      </p:pic>
      <p:sp>
        <p:nvSpPr>
          <p:cNvPr id="2" name="Title Placeholder 1"/>
          <p:cNvSpPr>
            <a:spLocks noGrp="1"/>
          </p:cNvSpPr>
          <p:nvPr>
            <p:ph type="title"/>
          </p:nvPr>
        </p:nvSpPr>
        <p:spPr>
          <a:xfrm>
            <a:off x="457204" y="143377"/>
            <a:ext cx="7355159" cy="84315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31800" y="1129908"/>
            <a:ext cx="8229600" cy="501471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Oval 12"/>
          <p:cNvSpPr/>
          <p:nvPr/>
        </p:nvSpPr>
        <p:spPr>
          <a:xfrm rot="5400000">
            <a:off x="8050705" y="-238340"/>
            <a:ext cx="397756" cy="874440"/>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1350" dirty="0"/>
          </a:p>
        </p:txBody>
      </p:sp>
      <p:sp>
        <p:nvSpPr>
          <p:cNvPr id="13" name="Rectangle 21"/>
          <p:cNvSpPr/>
          <p:nvPr/>
        </p:nvSpPr>
        <p:spPr>
          <a:xfrm rot="5400000">
            <a:off x="7948068" y="6119275"/>
            <a:ext cx="605571"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FAC800"/>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a:p>
        </p:txBody>
      </p:sp>
      <p:sp>
        <p:nvSpPr>
          <p:cNvPr id="7" name="TextBox 6"/>
          <p:cNvSpPr txBox="1"/>
          <p:nvPr/>
        </p:nvSpPr>
        <p:spPr>
          <a:xfrm>
            <a:off x="8054137" y="6461799"/>
            <a:ext cx="432771" cy="219291"/>
          </a:xfrm>
          <a:prstGeom prst="rect">
            <a:avLst/>
          </a:prstGeom>
          <a:noFill/>
        </p:spPr>
        <p:txBody>
          <a:bodyPr wrap="square" rtlCol="0">
            <a:spAutoFit/>
          </a:bodyPr>
          <a:lstStyle/>
          <a:p>
            <a:pPr algn="ctr"/>
            <a:fld id="{4EB4C80A-24BB-4DF1-93F8-E5C80C05C9AE}" type="slidenum">
              <a:rPr lang="en-US" sz="825" smtClean="0"/>
              <a:pPr algn="ctr"/>
              <a:t>‹#›</a:t>
            </a:fld>
            <a:endParaRPr lang="en-US" sz="825" dirty="0"/>
          </a:p>
        </p:txBody>
      </p:sp>
    </p:spTree>
    <p:extLst>
      <p:ext uri="{BB962C8B-B14F-4D97-AF65-F5344CB8AC3E}">
        <p14:creationId xmlns:p14="http://schemas.microsoft.com/office/powerpoint/2010/main" val="34872097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Lst>
  <p:hf hdr="0" ftr="0"/>
  <p:txStyles>
    <p:titleStyle>
      <a:lvl1pPr algn="l" defTabSz="342884" rtl="0" eaLnBrk="1" latinLnBrk="0" hangingPunct="1">
        <a:spcBef>
          <a:spcPct val="0"/>
        </a:spcBef>
        <a:buNone/>
        <a:defRPr sz="2100" b="1" i="0" u="none" kern="1200">
          <a:solidFill>
            <a:srgbClr val="000054"/>
          </a:solidFill>
          <a:latin typeface="+mn-lt"/>
          <a:ea typeface="+mj-ea"/>
          <a:cs typeface="Arial"/>
        </a:defRPr>
      </a:lvl1pPr>
    </p:titleStyle>
    <p:bodyStyle>
      <a:lvl1pPr marL="257162" indent="-257162" algn="l" defTabSz="342884" rtl="0" eaLnBrk="1" latinLnBrk="0" hangingPunct="1">
        <a:spcBef>
          <a:spcPct val="20000"/>
        </a:spcBef>
        <a:buFont typeface="Arial"/>
        <a:buChar char="•"/>
        <a:defRPr sz="1800" b="0" i="0" kern="1200">
          <a:solidFill>
            <a:schemeClr val="tx1"/>
          </a:solidFill>
          <a:latin typeface="+mn-lt"/>
          <a:ea typeface="+mn-ea"/>
          <a:cs typeface="Arial"/>
        </a:defRPr>
      </a:lvl1pPr>
      <a:lvl2pPr marL="557185" indent="-214303" algn="l" defTabSz="342884" rtl="0" eaLnBrk="1" latinLnBrk="0" hangingPunct="1">
        <a:spcBef>
          <a:spcPct val="20000"/>
        </a:spcBef>
        <a:buFont typeface="Arial"/>
        <a:buChar char="–"/>
        <a:defRPr sz="1800" b="0" i="0" kern="1200">
          <a:solidFill>
            <a:schemeClr val="tx1"/>
          </a:solidFill>
          <a:latin typeface="+mn-lt"/>
          <a:ea typeface="+mn-ea"/>
          <a:cs typeface="Arial"/>
        </a:defRPr>
      </a:lvl2pPr>
      <a:lvl3pPr marL="857207" indent="-171442" algn="l" defTabSz="342884" rtl="0" eaLnBrk="1" latinLnBrk="0" hangingPunct="1">
        <a:spcBef>
          <a:spcPct val="20000"/>
        </a:spcBef>
        <a:buFont typeface="Arial"/>
        <a:buChar char="•"/>
        <a:defRPr sz="1800" b="0" i="0" kern="1200">
          <a:solidFill>
            <a:schemeClr val="tx1"/>
          </a:solidFill>
          <a:latin typeface="+mn-lt"/>
          <a:ea typeface="+mn-ea"/>
          <a:cs typeface="Arial"/>
        </a:defRPr>
      </a:lvl3pPr>
      <a:lvl4pPr marL="1200090" indent="-171442" algn="l" defTabSz="342884" rtl="0" eaLnBrk="1" latinLnBrk="0" hangingPunct="1">
        <a:spcBef>
          <a:spcPct val="20000"/>
        </a:spcBef>
        <a:buFont typeface="Arial"/>
        <a:buChar char="–"/>
        <a:defRPr sz="1800" b="0" i="0" kern="1200">
          <a:solidFill>
            <a:schemeClr val="tx1"/>
          </a:solidFill>
          <a:latin typeface="+mn-lt"/>
          <a:ea typeface="+mn-ea"/>
          <a:cs typeface="Arial"/>
        </a:defRPr>
      </a:lvl4pPr>
      <a:lvl5pPr marL="1542974" indent="-171442" algn="l" defTabSz="342884" rtl="0" eaLnBrk="1" latinLnBrk="0" hangingPunct="1">
        <a:spcBef>
          <a:spcPct val="20000"/>
        </a:spcBef>
        <a:buFont typeface="Arial"/>
        <a:buChar char="»"/>
        <a:defRPr sz="1800" b="0" i="0" kern="1200">
          <a:solidFill>
            <a:schemeClr val="tx1"/>
          </a:solidFill>
          <a:latin typeface="+mn-lt"/>
          <a:ea typeface="+mn-ea"/>
          <a:cs typeface="Arial"/>
        </a:defRPr>
      </a:lvl5pPr>
      <a:lvl6pPr marL="1885856" indent="-171442" algn="l" defTabSz="342884" rtl="0" eaLnBrk="1" latinLnBrk="0" hangingPunct="1">
        <a:spcBef>
          <a:spcPct val="20000"/>
        </a:spcBef>
        <a:buFont typeface="Arial"/>
        <a:buChar char="•"/>
        <a:defRPr sz="1500" kern="1200">
          <a:solidFill>
            <a:schemeClr val="tx1"/>
          </a:solidFill>
          <a:latin typeface="+mn-lt"/>
          <a:ea typeface="+mn-ea"/>
          <a:cs typeface="+mn-cs"/>
        </a:defRPr>
      </a:lvl6pPr>
      <a:lvl7pPr marL="2228739" indent="-171442" algn="l" defTabSz="342884" rtl="0" eaLnBrk="1" latinLnBrk="0" hangingPunct="1">
        <a:spcBef>
          <a:spcPct val="20000"/>
        </a:spcBef>
        <a:buFont typeface="Arial"/>
        <a:buChar char="•"/>
        <a:defRPr sz="1500" kern="1200">
          <a:solidFill>
            <a:schemeClr val="tx1"/>
          </a:solidFill>
          <a:latin typeface="+mn-lt"/>
          <a:ea typeface="+mn-ea"/>
          <a:cs typeface="+mn-cs"/>
        </a:defRPr>
      </a:lvl7pPr>
      <a:lvl8pPr marL="2571622" indent="-171442" algn="l" defTabSz="342884" rtl="0" eaLnBrk="1" latinLnBrk="0" hangingPunct="1">
        <a:spcBef>
          <a:spcPct val="20000"/>
        </a:spcBef>
        <a:buFont typeface="Arial"/>
        <a:buChar char="•"/>
        <a:defRPr sz="1500" kern="1200">
          <a:solidFill>
            <a:schemeClr val="tx1"/>
          </a:solidFill>
          <a:latin typeface="+mn-lt"/>
          <a:ea typeface="+mn-ea"/>
          <a:cs typeface="+mn-cs"/>
        </a:defRPr>
      </a:lvl8pPr>
      <a:lvl9pPr marL="2914505" indent="-171442" algn="l" defTabSz="34288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4" rtl="0" eaLnBrk="1" latinLnBrk="0" hangingPunct="1">
        <a:defRPr sz="1350" kern="1200">
          <a:solidFill>
            <a:schemeClr val="tx1"/>
          </a:solidFill>
          <a:latin typeface="+mn-lt"/>
          <a:ea typeface="+mn-ea"/>
          <a:cs typeface="+mn-cs"/>
        </a:defRPr>
      </a:lvl1pPr>
      <a:lvl2pPr marL="342884" algn="l" defTabSz="342884" rtl="0" eaLnBrk="1" latinLnBrk="0" hangingPunct="1">
        <a:defRPr sz="1350" kern="1200">
          <a:solidFill>
            <a:schemeClr val="tx1"/>
          </a:solidFill>
          <a:latin typeface="+mn-lt"/>
          <a:ea typeface="+mn-ea"/>
          <a:cs typeface="+mn-cs"/>
        </a:defRPr>
      </a:lvl2pPr>
      <a:lvl3pPr marL="685766" algn="l" defTabSz="342884" rtl="0" eaLnBrk="1" latinLnBrk="0" hangingPunct="1">
        <a:defRPr sz="1350" kern="1200">
          <a:solidFill>
            <a:schemeClr val="tx1"/>
          </a:solidFill>
          <a:latin typeface="+mn-lt"/>
          <a:ea typeface="+mn-ea"/>
          <a:cs typeface="+mn-cs"/>
        </a:defRPr>
      </a:lvl3pPr>
      <a:lvl4pPr marL="1028649" algn="l" defTabSz="342884" rtl="0" eaLnBrk="1" latinLnBrk="0" hangingPunct="1">
        <a:defRPr sz="1350" kern="1200">
          <a:solidFill>
            <a:schemeClr val="tx1"/>
          </a:solidFill>
          <a:latin typeface="+mn-lt"/>
          <a:ea typeface="+mn-ea"/>
          <a:cs typeface="+mn-cs"/>
        </a:defRPr>
      </a:lvl4pPr>
      <a:lvl5pPr marL="1371532" algn="l" defTabSz="342884" rtl="0" eaLnBrk="1" latinLnBrk="0" hangingPunct="1">
        <a:defRPr sz="1350" kern="1200">
          <a:solidFill>
            <a:schemeClr val="tx1"/>
          </a:solidFill>
          <a:latin typeface="+mn-lt"/>
          <a:ea typeface="+mn-ea"/>
          <a:cs typeface="+mn-cs"/>
        </a:defRPr>
      </a:lvl5pPr>
      <a:lvl6pPr marL="1714415" algn="l" defTabSz="342884" rtl="0" eaLnBrk="1" latinLnBrk="0" hangingPunct="1">
        <a:defRPr sz="1350" kern="1200">
          <a:solidFill>
            <a:schemeClr val="tx1"/>
          </a:solidFill>
          <a:latin typeface="+mn-lt"/>
          <a:ea typeface="+mn-ea"/>
          <a:cs typeface="+mn-cs"/>
        </a:defRPr>
      </a:lvl6pPr>
      <a:lvl7pPr marL="2057297" algn="l" defTabSz="342884" rtl="0" eaLnBrk="1" latinLnBrk="0" hangingPunct="1">
        <a:defRPr sz="1350" kern="1200">
          <a:solidFill>
            <a:schemeClr val="tx1"/>
          </a:solidFill>
          <a:latin typeface="+mn-lt"/>
          <a:ea typeface="+mn-ea"/>
          <a:cs typeface="+mn-cs"/>
        </a:defRPr>
      </a:lvl7pPr>
      <a:lvl8pPr marL="2400180" algn="l" defTabSz="342884" rtl="0" eaLnBrk="1" latinLnBrk="0" hangingPunct="1">
        <a:defRPr sz="1350" kern="1200">
          <a:solidFill>
            <a:schemeClr val="tx1"/>
          </a:solidFill>
          <a:latin typeface="+mn-lt"/>
          <a:ea typeface="+mn-ea"/>
          <a:cs typeface="+mn-cs"/>
        </a:defRPr>
      </a:lvl8pPr>
      <a:lvl9pPr marL="2743064" algn="l" defTabSz="34288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18.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 Id="rId9" Type="http://schemas.openxmlformats.org/officeDocument/2006/relationships/image" Target="../media/image24.jpg"/></Relationships>
</file>

<file path=ppt/slides/_rels/slide4.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png"/><Relationship Id="rId7" Type="http://schemas.openxmlformats.org/officeDocument/2006/relationships/image" Target="../media/image30.jpg"/><Relationship Id="rId2"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29.jpg"/><Relationship Id="rId5" Type="http://schemas.openxmlformats.org/officeDocument/2006/relationships/image" Target="../media/image28.jpg"/><Relationship Id="rId10" Type="http://schemas.openxmlformats.org/officeDocument/2006/relationships/image" Target="../media/image33.jpg"/><Relationship Id="rId4" Type="http://schemas.openxmlformats.org/officeDocument/2006/relationships/image" Target="../media/image27.png"/><Relationship Id="rId9" Type="http://schemas.openxmlformats.org/officeDocument/2006/relationships/image" Target="../media/image32.jpg"/></Relationships>
</file>

<file path=ppt/slides/_rels/slide5.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5.jpg"/><Relationship Id="rId7" Type="http://schemas.openxmlformats.org/officeDocument/2006/relationships/image" Target="../media/image39.jpg"/><Relationship Id="rId2" Type="http://schemas.openxmlformats.org/officeDocument/2006/relationships/image" Target="../media/image34.jpg"/><Relationship Id="rId1" Type="http://schemas.openxmlformats.org/officeDocument/2006/relationships/slideLayout" Target="../slideLayouts/slideLayout18.xml"/><Relationship Id="rId6" Type="http://schemas.openxmlformats.org/officeDocument/2006/relationships/image" Target="../media/image38.jpg"/><Relationship Id="rId5" Type="http://schemas.openxmlformats.org/officeDocument/2006/relationships/image" Target="../media/image37.jpg"/><Relationship Id="rId10" Type="http://schemas.openxmlformats.org/officeDocument/2006/relationships/image" Target="../media/image42.png"/><Relationship Id="rId4" Type="http://schemas.openxmlformats.org/officeDocument/2006/relationships/image" Target="../media/image36.jpg"/><Relationship Id="rId9" Type="http://schemas.openxmlformats.org/officeDocument/2006/relationships/image" Target="../media/image41.jpg"/></Relationships>
</file>

<file path=ppt/slides/_rels/slide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jpg"/><Relationship Id="rId7" Type="http://schemas.openxmlformats.org/officeDocument/2006/relationships/image" Target="../media/image48.jpg"/><Relationship Id="rId2" Type="http://schemas.openxmlformats.org/officeDocument/2006/relationships/image" Target="../media/image43.jpg"/><Relationship Id="rId1" Type="http://schemas.openxmlformats.org/officeDocument/2006/relationships/slideLayout" Target="../slideLayouts/slideLayout18.xml"/><Relationship Id="rId6" Type="http://schemas.openxmlformats.org/officeDocument/2006/relationships/image" Target="../media/image47.jpg"/><Relationship Id="rId5" Type="http://schemas.openxmlformats.org/officeDocument/2006/relationships/image" Target="../media/image46.jpg"/><Relationship Id="rId4" Type="http://schemas.openxmlformats.org/officeDocument/2006/relationships/image" Target="../media/image45.jpg"/><Relationship Id="rId9"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1617E9D-D6C5-4189-970A-30D4363E61CE}"/>
              </a:ext>
            </a:extLst>
          </p:cNvPr>
          <p:cNvSpPr txBox="1"/>
          <p:nvPr/>
        </p:nvSpPr>
        <p:spPr>
          <a:xfrm>
            <a:off x="545478" y="436721"/>
            <a:ext cx="7495693" cy="954107"/>
          </a:xfrm>
          <a:prstGeom prst="rect">
            <a:avLst/>
          </a:prstGeom>
          <a:noFill/>
        </p:spPr>
        <p:txBody>
          <a:bodyPr wrap="square" rtlCol="0">
            <a:spAutoFit/>
          </a:bodyPr>
          <a:lstStyle/>
          <a:p>
            <a:r>
              <a:rPr lang="en-US" altLang="zh-CN" sz="2800" dirty="0"/>
              <a:t>Weekly  report: Optimization of the lesion localization </a:t>
            </a:r>
          </a:p>
        </p:txBody>
      </p:sp>
      <p:sp>
        <p:nvSpPr>
          <p:cNvPr id="8" name="文本框 34">
            <a:extLst>
              <a:ext uri="{FF2B5EF4-FFF2-40B4-BE49-F238E27FC236}">
                <a16:creationId xmlns:a16="http://schemas.microsoft.com/office/drawing/2014/main" id="{0E867DB2-5D5A-4438-9C89-5602A34C69B3}"/>
              </a:ext>
            </a:extLst>
          </p:cNvPr>
          <p:cNvSpPr txBox="1"/>
          <p:nvPr/>
        </p:nvSpPr>
        <p:spPr>
          <a:xfrm>
            <a:off x="1887180" y="1928881"/>
            <a:ext cx="627095" cy="584775"/>
          </a:xfrm>
          <a:prstGeom prst="rect">
            <a:avLst/>
          </a:prstGeom>
          <a:noFill/>
        </p:spPr>
        <p:txBody>
          <a:bodyPr wrap="none" rtlCol="0">
            <a:spAutoFit/>
          </a:bodyPr>
          <a:lstStyle/>
          <a:p>
            <a:r>
              <a:rPr lang="en-US" altLang="zh-CN" sz="3200" i="1" dirty="0">
                <a:solidFill>
                  <a:schemeClr val="tx2">
                    <a:lumMod val="40000"/>
                    <a:lumOff val="60000"/>
                  </a:schemeClr>
                </a:solidFill>
                <a:latin typeface="Segoe UI" panose="020B0502040204020203" pitchFamily="34" charset="0"/>
                <a:cs typeface="Segoe UI" panose="020B0502040204020203" pitchFamily="34" charset="0"/>
              </a:rPr>
              <a:t>01</a:t>
            </a:r>
            <a:endParaRPr lang="zh-CN" altLang="en-US" sz="3200" i="1" dirty="0">
              <a:solidFill>
                <a:schemeClr val="tx2">
                  <a:lumMod val="40000"/>
                  <a:lumOff val="60000"/>
                </a:schemeClr>
              </a:solidFill>
              <a:latin typeface="Segoe UI" panose="020B0502040204020203" pitchFamily="34" charset="0"/>
              <a:cs typeface="Segoe UI" panose="020B0502040204020203" pitchFamily="34" charset="0"/>
            </a:endParaRPr>
          </a:p>
        </p:txBody>
      </p:sp>
      <p:sp>
        <p:nvSpPr>
          <p:cNvPr id="2" name="矩形 1">
            <a:extLst>
              <a:ext uri="{FF2B5EF4-FFF2-40B4-BE49-F238E27FC236}">
                <a16:creationId xmlns:a16="http://schemas.microsoft.com/office/drawing/2014/main" id="{9F2FB390-69D6-405C-A403-7B41CD6321F2}"/>
              </a:ext>
            </a:extLst>
          </p:cNvPr>
          <p:cNvSpPr/>
          <p:nvPr/>
        </p:nvSpPr>
        <p:spPr>
          <a:xfrm>
            <a:off x="2630402" y="2051991"/>
            <a:ext cx="3325847" cy="461665"/>
          </a:xfrm>
          <a:prstGeom prst="rect">
            <a:avLst/>
          </a:prstGeom>
        </p:spPr>
        <p:txBody>
          <a:bodyPr wrap="none">
            <a:spAutoFit/>
          </a:bodyPr>
          <a:lstStyle/>
          <a:p>
            <a:r>
              <a:rPr lang="en-US" altLang="zh-CN" sz="2400" i="1" dirty="0">
                <a:solidFill>
                  <a:schemeClr val="tx2">
                    <a:lumMod val="40000"/>
                    <a:lumOff val="60000"/>
                  </a:schemeClr>
                </a:solidFill>
                <a:latin typeface="Segoe UI" panose="020B0502040204020203" pitchFamily="34" charset="0"/>
                <a:cs typeface="Segoe UI" panose="020B0502040204020203" pitchFamily="34" charset="0"/>
              </a:rPr>
              <a:t>Previously on last work </a:t>
            </a:r>
            <a:endParaRPr lang="zh-CN" altLang="en-US" sz="2400" i="1" dirty="0">
              <a:solidFill>
                <a:schemeClr val="tx2">
                  <a:lumMod val="40000"/>
                  <a:lumOff val="60000"/>
                </a:schemeClr>
              </a:solidFill>
              <a:latin typeface="Segoe UI" panose="020B0502040204020203" pitchFamily="34" charset="0"/>
              <a:cs typeface="Segoe UI" panose="020B0502040204020203" pitchFamily="34" charset="0"/>
            </a:endParaRPr>
          </a:p>
        </p:txBody>
      </p:sp>
      <p:sp>
        <p:nvSpPr>
          <p:cNvPr id="9" name="文本框 34">
            <a:extLst>
              <a:ext uri="{FF2B5EF4-FFF2-40B4-BE49-F238E27FC236}">
                <a16:creationId xmlns:a16="http://schemas.microsoft.com/office/drawing/2014/main" id="{2178E134-2815-4B88-9A31-8337F40D6265}"/>
              </a:ext>
            </a:extLst>
          </p:cNvPr>
          <p:cNvSpPr txBox="1"/>
          <p:nvPr/>
        </p:nvSpPr>
        <p:spPr>
          <a:xfrm>
            <a:off x="1849804" y="3084496"/>
            <a:ext cx="627095" cy="584775"/>
          </a:xfrm>
          <a:prstGeom prst="rect">
            <a:avLst/>
          </a:prstGeom>
          <a:noFill/>
        </p:spPr>
        <p:txBody>
          <a:bodyPr wrap="none" rtlCol="0">
            <a:spAutoFit/>
          </a:bodyPr>
          <a:lstStyle/>
          <a:p>
            <a:r>
              <a:rPr lang="en-US" altLang="zh-CN" sz="3200" i="1" dirty="0">
                <a:solidFill>
                  <a:schemeClr val="tx2">
                    <a:lumMod val="40000"/>
                    <a:lumOff val="60000"/>
                  </a:schemeClr>
                </a:solidFill>
                <a:latin typeface="Segoe UI" panose="020B0502040204020203" pitchFamily="34" charset="0"/>
                <a:cs typeface="Segoe UI" panose="020B0502040204020203" pitchFamily="34" charset="0"/>
              </a:rPr>
              <a:t>02</a:t>
            </a:r>
            <a:endParaRPr lang="zh-CN" altLang="en-US" sz="3200" i="1" dirty="0">
              <a:solidFill>
                <a:schemeClr val="tx2">
                  <a:lumMod val="40000"/>
                  <a:lumOff val="60000"/>
                </a:schemeClr>
              </a:solidFill>
              <a:latin typeface="Segoe UI" panose="020B0502040204020203" pitchFamily="34" charset="0"/>
              <a:cs typeface="Segoe UI" panose="020B0502040204020203" pitchFamily="34" charset="0"/>
            </a:endParaRPr>
          </a:p>
        </p:txBody>
      </p:sp>
      <p:sp>
        <p:nvSpPr>
          <p:cNvPr id="10" name="矩形 9">
            <a:extLst>
              <a:ext uri="{FF2B5EF4-FFF2-40B4-BE49-F238E27FC236}">
                <a16:creationId xmlns:a16="http://schemas.microsoft.com/office/drawing/2014/main" id="{4321D885-7D93-4585-B6B1-1C2751A1E6F2}"/>
              </a:ext>
            </a:extLst>
          </p:cNvPr>
          <p:cNvSpPr/>
          <p:nvPr/>
        </p:nvSpPr>
        <p:spPr>
          <a:xfrm>
            <a:off x="2640060" y="3155462"/>
            <a:ext cx="1931940" cy="461665"/>
          </a:xfrm>
          <a:prstGeom prst="rect">
            <a:avLst/>
          </a:prstGeom>
        </p:spPr>
        <p:txBody>
          <a:bodyPr wrap="none">
            <a:spAutoFit/>
          </a:bodyPr>
          <a:lstStyle/>
          <a:p>
            <a:r>
              <a:rPr lang="en-US" altLang="zh-CN" sz="2400" i="1" dirty="0">
                <a:solidFill>
                  <a:schemeClr val="tx2">
                    <a:lumMod val="40000"/>
                    <a:lumOff val="60000"/>
                  </a:schemeClr>
                </a:solidFill>
                <a:latin typeface="Segoe UI" panose="020B0502040204020203" pitchFamily="34" charset="0"/>
                <a:cs typeface="Segoe UI" panose="020B0502040204020203" pitchFamily="34" charset="0"/>
              </a:rPr>
              <a:t>Optimization</a:t>
            </a:r>
            <a:endParaRPr lang="zh-CN" altLang="en-US" sz="2400" i="1" dirty="0">
              <a:solidFill>
                <a:schemeClr val="tx2">
                  <a:lumMod val="40000"/>
                  <a:lumOff val="60000"/>
                </a:schemeClr>
              </a:solidFill>
              <a:latin typeface="Segoe UI" panose="020B0502040204020203" pitchFamily="34" charset="0"/>
              <a:cs typeface="Segoe UI" panose="020B0502040204020203" pitchFamily="34" charset="0"/>
            </a:endParaRPr>
          </a:p>
        </p:txBody>
      </p:sp>
      <p:sp>
        <p:nvSpPr>
          <p:cNvPr id="11" name="矩形 10">
            <a:extLst>
              <a:ext uri="{FF2B5EF4-FFF2-40B4-BE49-F238E27FC236}">
                <a16:creationId xmlns:a16="http://schemas.microsoft.com/office/drawing/2014/main" id="{72E46C94-E21B-4CAF-88A4-150D5AE12417}"/>
              </a:ext>
            </a:extLst>
          </p:cNvPr>
          <p:cNvSpPr/>
          <p:nvPr/>
        </p:nvSpPr>
        <p:spPr>
          <a:xfrm>
            <a:off x="3180363" y="3863632"/>
            <a:ext cx="1721753" cy="461665"/>
          </a:xfrm>
          <a:prstGeom prst="rect">
            <a:avLst/>
          </a:prstGeom>
        </p:spPr>
        <p:txBody>
          <a:bodyPr wrap="none">
            <a:spAutoFit/>
          </a:bodyPr>
          <a:lstStyle/>
          <a:p>
            <a:r>
              <a:rPr lang="en-US" altLang="zh-CN" sz="2400" i="1" dirty="0">
                <a:solidFill>
                  <a:schemeClr val="tx2">
                    <a:lumMod val="40000"/>
                    <a:lumOff val="60000"/>
                  </a:schemeClr>
                </a:solidFill>
                <a:latin typeface="Segoe UI" panose="020B0502040204020203" pitchFamily="34" charset="0"/>
                <a:cs typeface="Segoe UI" panose="020B0502040204020203" pitchFamily="34" charset="0"/>
              </a:rPr>
              <a:t>Draw boxes</a:t>
            </a:r>
            <a:endParaRPr lang="zh-CN" altLang="en-US" sz="2400" i="1" dirty="0">
              <a:solidFill>
                <a:schemeClr val="tx2">
                  <a:lumMod val="40000"/>
                  <a:lumOff val="60000"/>
                </a:schemeClr>
              </a:solidFill>
              <a:latin typeface="Segoe UI" panose="020B0502040204020203" pitchFamily="34" charset="0"/>
              <a:cs typeface="Segoe UI" panose="020B0502040204020203" pitchFamily="34" charset="0"/>
            </a:endParaRPr>
          </a:p>
        </p:txBody>
      </p:sp>
      <p:sp>
        <p:nvSpPr>
          <p:cNvPr id="4" name="矩形 3">
            <a:extLst>
              <a:ext uri="{FF2B5EF4-FFF2-40B4-BE49-F238E27FC236}">
                <a16:creationId xmlns:a16="http://schemas.microsoft.com/office/drawing/2014/main" id="{3235E8F4-46E0-497C-9DE3-6AD5D18C8800}"/>
              </a:ext>
            </a:extLst>
          </p:cNvPr>
          <p:cNvSpPr/>
          <p:nvPr/>
        </p:nvSpPr>
        <p:spPr>
          <a:xfrm>
            <a:off x="3109684" y="4670475"/>
            <a:ext cx="4654416" cy="461665"/>
          </a:xfrm>
          <a:prstGeom prst="rect">
            <a:avLst/>
          </a:prstGeom>
        </p:spPr>
        <p:txBody>
          <a:bodyPr wrap="none">
            <a:spAutoFit/>
          </a:bodyPr>
          <a:lstStyle/>
          <a:p>
            <a:r>
              <a:rPr lang="en-US" altLang="zh-CN" sz="2400" i="1" dirty="0">
                <a:solidFill>
                  <a:schemeClr val="tx2">
                    <a:lumMod val="40000"/>
                    <a:lumOff val="60000"/>
                  </a:schemeClr>
                </a:solidFill>
                <a:latin typeface="Segoe UI" panose="020B0502040204020203" pitchFamily="34" charset="0"/>
                <a:cs typeface="Segoe UI" panose="020B0502040204020203" pitchFamily="34" charset="0"/>
              </a:rPr>
              <a:t>Lesion localization on lung region</a:t>
            </a:r>
            <a:endParaRPr lang="zh-CN" altLang="en-US" sz="2400" i="1" dirty="0">
              <a:solidFill>
                <a:schemeClr val="tx2">
                  <a:lumMod val="40000"/>
                  <a:lumOff val="60000"/>
                </a:schemeClr>
              </a:solidFill>
              <a:latin typeface="Segoe UI" panose="020B0502040204020203" pitchFamily="34" charset="0"/>
              <a:cs typeface="Segoe UI" panose="020B0502040204020203" pitchFamily="34" charset="0"/>
            </a:endParaRPr>
          </a:p>
        </p:txBody>
      </p:sp>
      <p:sp>
        <p:nvSpPr>
          <p:cNvPr id="12" name="矩形 11">
            <a:extLst>
              <a:ext uri="{FF2B5EF4-FFF2-40B4-BE49-F238E27FC236}">
                <a16:creationId xmlns:a16="http://schemas.microsoft.com/office/drawing/2014/main" id="{957F135A-8A05-4752-9BA5-40839335D18C}"/>
              </a:ext>
            </a:extLst>
          </p:cNvPr>
          <p:cNvSpPr/>
          <p:nvPr/>
        </p:nvSpPr>
        <p:spPr>
          <a:xfrm>
            <a:off x="2640060" y="5424495"/>
            <a:ext cx="4089838" cy="461665"/>
          </a:xfrm>
          <a:prstGeom prst="rect">
            <a:avLst/>
          </a:prstGeom>
        </p:spPr>
        <p:txBody>
          <a:bodyPr wrap="none">
            <a:spAutoFit/>
          </a:bodyPr>
          <a:lstStyle/>
          <a:p>
            <a:r>
              <a:rPr lang="en-US" altLang="zh-CN" sz="2400" i="1" dirty="0">
                <a:solidFill>
                  <a:schemeClr val="tx2">
                    <a:lumMod val="40000"/>
                    <a:lumOff val="60000"/>
                  </a:schemeClr>
                </a:solidFill>
                <a:latin typeface="Segoe UI" panose="020B0502040204020203" pitchFamily="34" charset="0"/>
                <a:cs typeface="Segoe UI" panose="020B0502040204020203" pitchFamily="34" charset="0"/>
              </a:rPr>
              <a:t>Advantages and explanation</a:t>
            </a:r>
            <a:endParaRPr lang="zh-CN" altLang="en-US" sz="2400" i="1" dirty="0">
              <a:solidFill>
                <a:schemeClr val="tx2">
                  <a:lumMod val="40000"/>
                  <a:lumOff val="60000"/>
                </a:schemeClr>
              </a:solidFill>
              <a:latin typeface="Segoe UI" panose="020B0502040204020203" pitchFamily="34" charset="0"/>
              <a:cs typeface="Segoe UI" panose="020B0502040204020203" pitchFamily="34" charset="0"/>
            </a:endParaRPr>
          </a:p>
        </p:txBody>
      </p:sp>
      <p:sp>
        <p:nvSpPr>
          <p:cNvPr id="13" name="文本框 34">
            <a:extLst>
              <a:ext uri="{FF2B5EF4-FFF2-40B4-BE49-F238E27FC236}">
                <a16:creationId xmlns:a16="http://schemas.microsoft.com/office/drawing/2014/main" id="{D28B4CC3-6EDC-46B5-B8C9-184BF8A1750D}"/>
              </a:ext>
            </a:extLst>
          </p:cNvPr>
          <p:cNvSpPr txBox="1"/>
          <p:nvPr/>
        </p:nvSpPr>
        <p:spPr>
          <a:xfrm>
            <a:off x="1849803" y="5362939"/>
            <a:ext cx="627095" cy="584775"/>
          </a:xfrm>
          <a:prstGeom prst="rect">
            <a:avLst/>
          </a:prstGeom>
          <a:noFill/>
        </p:spPr>
        <p:txBody>
          <a:bodyPr wrap="none" rtlCol="0">
            <a:spAutoFit/>
          </a:bodyPr>
          <a:lstStyle/>
          <a:p>
            <a:r>
              <a:rPr lang="en-US" altLang="zh-CN" sz="3200" i="1" dirty="0">
                <a:solidFill>
                  <a:schemeClr val="tx2">
                    <a:lumMod val="40000"/>
                    <a:lumOff val="60000"/>
                  </a:schemeClr>
                </a:solidFill>
                <a:latin typeface="Segoe UI" panose="020B0502040204020203" pitchFamily="34" charset="0"/>
                <a:cs typeface="Segoe UI" panose="020B0502040204020203" pitchFamily="34" charset="0"/>
              </a:rPr>
              <a:t>03</a:t>
            </a:r>
            <a:endParaRPr lang="zh-CN" altLang="en-US" sz="3200" i="1" dirty="0">
              <a:solidFill>
                <a:schemeClr val="tx2">
                  <a:lumMod val="40000"/>
                  <a:lumOff val="6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898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EF129202-C6E3-48B5-BAD0-903F0FCBB059}"/>
              </a:ext>
            </a:extLst>
          </p:cNvPr>
          <p:cNvCxnSpPr>
            <a:cxnSpLocks/>
          </p:cNvCxnSpPr>
          <p:nvPr/>
        </p:nvCxnSpPr>
        <p:spPr>
          <a:xfrm>
            <a:off x="0" y="728001"/>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159B94E4-FAE0-4A20-9598-71B9D2A82903}"/>
              </a:ext>
            </a:extLst>
          </p:cNvPr>
          <p:cNvSpPr/>
          <p:nvPr/>
        </p:nvSpPr>
        <p:spPr>
          <a:xfrm>
            <a:off x="3727087" y="248443"/>
            <a:ext cx="1411348" cy="461665"/>
          </a:xfrm>
          <a:prstGeom prst="rect">
            <a:avLst/>
          </a:prstGeom>
        </p:spPr>
        <p:txBody>
          <a:bodyPr wrap="none">
            <a:spAutoFit/>
          </a:bodyPr>
          <a:lstStyle/>
          <a:p>
            <a:r>
              <a:rPr lang="en-US" altLang="zh-CN" sz="2400" b="1" dirty="0">
                <a:solidFill>
                  <a:srgbClr val="2B77C5"/>
                </a:solidFill>
              </a:rPr>
              <a:t>Last work</a:t>
            </a:r>
            <a:endParaRPr lang="zh-CN" altLang="en-US" sz="2400" b="1" dirty="0">
              <a:solidFill>
                <a:srgbClr val="2B77C5"/>
              </a:solidFill>
            </a:endParaRPr>
          </a:p>
        </p:txBody>
      </p:sp>
      <p:sp>
        <p:nvSpPr>
          <p:cNvPr id="28" name="文本框 27">
            <a:extLst>
              <a:ext uri="{FF2B5EF4-FFF2-40B4-BE49-F238E27FC236}">
                <a16:creationId xmlns:a16="http://schemas.microsoft.com/office/drawing/2014/main" id="{15CB87D6-C68B-4B07-BF96-C801577FEEAA}"/>
              </a:ext>
            </a:extLst>
          </p:cNvPr>
          <p:cNvSpPr txBox="1"/>
          <p:nvPr/>
        </p:nvSpPr>
        <p:spPr>
          <a:xfrm>
            <a:off x="438442" y="1352274"/>
            <a:ext cx="7254241" cy="369332"/>
          </a:xfrm>
          <a:prstGeom prst="rect">
            <a:avLst/>
          </a:prstGeom>
          <a:noFill/>
        </p:spPr>
        <p:txBody>
          <a:bodyPr wrap="square" rtlCol="0">
            <a:spAutoFit/>
          </a:bodyPr>
          <a:lstStyle/>
          <a:p>
            <a:r>
              <a:rPr lang="en-US" altLang="zh-CN" sz="1800" dirty="0">
                <a:solidFill>
                  <a:srgbClr val="575BF7"/>
                </a:solidFill>
                <a:latin typeface="+mn-lt"/>
              </a:rPr>
              <a:t>Target: </a:t>
            </a:r>
            <a:r>
              <a:rPr lang="en-US" altLang="zh-CN" dirty="0"/>
              <a:t> </a:t>
            </a:r>
            <a:r>
              <a:rPr lang="en-US" altLang="zh-CN" sz="1800" dirty="0">
                <a:solidFill>
                  <a:schemeClr val="tx1"/>
                </a:solidFill>
                <a:latin typeface="+mn-lt"/>
              </a:rPr>
              <a:t>Help clinicians making diagnosis with deep learning method </a:t>
            </a:r>
            <a:endParaRPr lang="zh-CN" altLang="en-US" sz="1800" dirty="0">
              <a:solidFill>
                <a:schemeClr val="tx1"/>
              </a:solidFill>
              <a:latin typeface="+mn-lt"/>
            </a:endParaRPr>
          </a:p>
        </p:txBody>
      </p:sp>
      <p:sp>
        <p:nvSpPr>
          <p:cNvPr id="29" name="矩形 28">
            <a:extLst>
              <a:ext uri="{FF2B5EF4-FFF2-40B4-BE49-F238E27FC236}">
                <a16:creationId xmlns:a16="http://schemas.microsoft.com/office/drawing/2014/main" id="{CEE812C1-0D84-4FDF-B198-AA26308D799D}"/>
              </a:ext>
            </a:extLst>
          </p:cNvPr>
          <p:cNvSpPr/>
          <p:nvPr/>
        </p:nvSpPr>
        <p:spPr>
          <a:xfrm>
            <a:off x="294342" y="1721606"/>
            <a:ext cx="6259332" cy="369332"/>
          </a:xfrm>
          <a:prstGeom prst="rect">
            <a:avLst/>
          </a:prstGeom>
        </p:spPr>
        <p:txBody>
          <a:bodyPr wrap="square">
            <a:spAutoFit/>
          </a:bodyPr>
          <a:lstStyle/>
          <a:p>
            <a:r>
              <a:rPr lang="en-US" altLang="zh-CN" sz="1800" dirty="0">
                <a:solidFill>
                  <a:srgbClr val="575BF7"/>
                </a:solidFill>
                <a:latin typeface="+mn-lt"/>
              </a:rPr>
              <a:t>Method:</a:t>
            </a:r>
            <a:r>
              <a:rPr lang="en-US" altLang="zh-CN" sz="1800" dirty="0">
                <a:solidFill>
                  <a:schemeClr val="tx1"/>
                </a:solidFill>
                <a:latin typeface="+mn-lt"/>
              </a:rPr>
              <a:t>   Resnet + FPN + feature engineering method </a:t>
            </a:r>
            <a:endParaRPr lang="zh-CN" altLang="en-US" sz="1800" dirty="0">
              <a:solidFill>
                <a:schemeClr val="tx1"/>
              </a:solidFill>
              <a:latin typeface="+mn-lt"/>
            </a:endParaRPr>
          </a:p>
        </p:txBody>
      </p:sp>
      <p:sp>
        <p:nvSpPr>
          <p:cNvPr id="30" name="文本框 29">
            <a:extLst>
              <a:ext uri="{FF2B5EF4-FFF2-40B4-BE49-F238E27FC236}">
                <a16:creationId xmlns:a16="http://schemas.microsoft.com/office/drawing/2014/main" id="{DAE9FFB1-54B6-4606-B099-A4CF83B2937E}"/>
              </a:ext>
            </a:extLst>
          </p:cNvPr>
          <p:cNvSpPr txBox="1"/>
          <p:nvPr/>
        </p:nvSpPr>
        <p:spPr>
          <a:xfrm>
            <a:off x="549463" y="2079963"/>
            <a:ext cx="4814663" cy="369332"/>
          </a:xfrm>
          <a:prstGeom prst="rect">
            <a:avLst/>
          </a:prstGeom>
          <a:noFill/>
        </p:spPr>
        <p:txBody>
          <a:bodyPr wrap="square" rtlCol="0">
            <a:spAutoFit/>
          </a:bodyPr>
          <a:lstStyle/>
          <a:p>
            <a:r>
              <a:rPr lang="en-US" altLang="zh-CN" sz="1800" dirty="0">
                <a:solidFill>
                  <a:srgbClr val="575BF7"/>
                </a:solidFill>
                <a:latin typeface="+mn-lt"/>
              </a:rPr>
              <a:t>Result</a:t>
            </a:r>
            <a:r>
              <a:rPr lang="en-US" altLang="zh-CN" sz="1800" dirty="0">
                <a:solidFill>
                  <a:schemeClr val="tx1"/>
                </a:solidFill>
                <a:latin typeface="+mn-lt"/>
              </a:rPr>
              <a:t>:</a:t>
            </a:r>
            <a:r>
              <a:rPr lang="zh-CN" altLang="en-US" sz="1800" dirty="0">
                <a:solidFill>
                  <a:schemeClr val="tx1"/>
                </a:solidFill>
                <a:latin typeface="+mn-lt"/>
              </a:rPr>
              <a:t> </a:t>
            </a:r>
            <a:r>
              <a:rPr lang="en-US" altLang="zh-CN" sz="1800" dirty="0">
                <a:solidFill>
                  <a:schemeClr val="tx1"/>
                </a:solidFill>
                <a:latin typeface="+mn-lt"/>
              </a:rPr>
              <a:t>Binary classification with probability</a:t>
            </a:r>
            <a:r>
              <a:rPr lang="en-US" altLang="zh-CN" sz="1800" dirty="0">
                <a:latin typeface="+mn-lt"/>
              </a:rPr>
              <a:t>.   </a:t>
            </a:r>
            <a:endParaRPr lang="zh-CN" altLang="en-US" sz="1800" dirty="0">
              <a:latin typeface="+mn-lt"/>
            </a:endParaRPr>
          </a:p>
        </p:txBody>
      </p:sp>
      <p:sp>
        <p:nvSpPr>
          <p:cNvPr id="32" name="Rectangle 1">
            <a:extLst>
              <a:ext uri="{FF2B5EF4-FFF2-40B4-BE49-F238E27FC236}">
                <a16:creationId xmlns:a16="http://schemas.microsoft.com/office/drawing/2014/main" id="{9F6A0DC2-51FC-4D6E-803B-5A05BDE31A20}"/>
              </a:ext>
            </a:extLst>
          </p:cNvPr>
          <p:cNvSpPr>
            <a:spLocks noChangeArrowheads="1"/>
          </p:cNvSpPr>
          <p:nvPr/>
        </p:nvSpPr>
        <p:spPr bwMode="auto">
          <a:xfrm>
            <a:off x="5165387" y="2156253"/>
            <a:ext cx="3366307"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err="1">
                <a:solidFill>
                  <a:schemeClr val="tx1"/>
                </a:solidFill>
                <a:latin typeface="Arial Unicode MS" panose="020B0604020202020204" pitchFamily="34" charset="-122"/>
                <a:ea typeface="var(--jp-code-font-family)"/>
              </a:rPr>
              <a:t>e</a:t>
            </a:r>
            <a:r>
              <a:rPr kumimoji="0" lang="en-US" altLang="zh-CN" sz="1400" b="0" i="0" u="none" strike="noStrike" cap="none" normalizeH="0" baseline="0" dirty="0" err="1">
                <a:ln>
                  <a:noFill/>
                </a:ln>
                <a:solidFill>
                  <a:schemeClr val="tx1"/>
                </a:solidFill>
                <a:effectLst/>
                <a:latin typeface="Arial Unicode MS" panose="020B0604020202020204" pitchFamily="34" charset="-122"/>
                <a:ea typeface="var(--jp-code-font-family)"/>
              </a:rPr>
              <a:t>g</a:t>
            </a:r>
            <a:r>
              <a:rPr kumimoji="0" lang="en-US" altLang="zh-CN" sz="1400" b="0" i="0" u="none" strike="noStrike" cap="none" normalizeH="0" baseline="0" dirty="0">
                <a:ln>
                  <a:noFill/>
                </a:ln>
                <a:solidFill>
                  <a:schemeClr val="tx1"/>
                </a:solidFill>
                <a:effectLst/>
                <a:latin typeface="Arial Unicode MS" panose="020B0604020202020204" pitchFamily="34" charset="-122"/>
                <a:ea typeface="var(--jp-code-font-family)"/>
              </a:rPr>
              <a:t> : </a:t>
            </a:r>
            <a:r>
              <a:rPr kumimoji="0" lang="zh-CN" altLang="zh-CN" sz="1400" b="0" i="0" u="none" strike="noStrike" cap="none" normalizeH="0" baseline="0" dirty="0">
                <a:ln>
                  <a:noFill/>
                </a:ln>
                <a:solidFill>
                  <a:schemeClr val="tx1"/>
                </a:solidFill>
                <a:effectLst/>
                <a:latin typeface="Arial Unicode MS" panose="020B0604020202020204" pitchFamily="34" charset="-122"/>
                <a:ea typeface="var(--jp-code-font-family)"/>
              </a:rPr>
              <a:t>[[0.99617696 0.00382302]]</a:t>
            </a:r>
            <a:r>
              <a:rPr kumimoji="0" lang="zh-CN" altLang="zh-CN" sz="1000" b="0" i="0" u="none" strike="noStrike" cap="none" normalizeH="0" baseline="0" dirty="0">
                <a:ln>
                  <a:noFill/>
                </a:ln>
                <a:solidFill>
                  <a:schemeClr val="tx1"/>
                </a:solidFill>
                <a:effectLst/>
              </a:rPr>
              <a:t> </a:t>
            </a:r>
            <a:endParaRPr kumimoji="0" lang="zh-CN" altLang="zh-CN" sz="3200" b="0" i="0" u="none" strike="noStrike" cap="none" normalizeH="0" baseline="0" dirty="0">
              <a:ln>
                <a:noFill/>
              </a:ln>
              <a:solidFill>
                <a:schemeClr val="tx1"/>
              </a:solidFill>
              <a:effectLst/>
            </a:endParaRPr>
          </a:p>
        </p:txBody>
      </p:sp>
      <p:sp>
        <p:nvSpPr>
          <p:cNvPr id="33" name="矩形 32">
            <a:extLst>
              <a:ext uri="{FF2B5EF4-FFF2-40B4-BE49-F238E27FC236}">
                <a16:creationId xmlns:a16="http://schemas.microsoft.com/office/drawing/2014/main" id="{0E0D561A-F6FE-431F-9889-F12761D97169}"/>
              </a:ext>
            </a:extLst>
          </p:cNvPr>
          <p:cNvSpPr/>
          <p:nvPr/>
        </p:nvSpPr>
        <p:spPr>
          <a:xfrm>
            <a:off x="84681" y="2576097"/>
            <a:ext cx="2045753" cy="369332"/>
          </a:xfrm>
          <a:prstGeom prst="rect">
            <a:avLst/>
          </a:prstGeom>
        </p:spPr>
        <p:txBody>
          <a:bodyPr wrap="none">
            <a:spAutoFit/>
          </a:bodyPr>
          <a:lstStyle/>
          <a:p>
            <a:r>
              <a:rPr lang="en-US" altLang="zh-CN" sz="1800" b="1" dirty="0">
                <a:solidFill>
                  <a:srgbClr val="2B77C5"/>
                </a:solidFill>
                <a:latin typeface="+mn-lt"/>
              </a:rPr>
              <a:t>Lesion localization :</a:t>
            </a:r>
            <a:endParaRPr lang="zh-CN" altLang="en-US" sz="1800" b="1" dirty="0">
              <a:solidFill>
                <a:srgbClr val="2B77C5"/>
              </a:solidFill>
              <a:latin typeface="+mn-lt"/>
            </a:endParaRPr>
          </a:p>
        </p:txBody>
      </p:sp>
      <p:sp>
        <p:nvSpPr>
          <p:cNvPr id="34" name="矩形 33">
            <a:extLst>
              <a:ext uri="{FF2B5EF4-FFF2-40B4-BE49-F238E27FC236}">
                <a16:creationId xmlns:a16="http://schemas.microsoft.com/office/drawing/2014/main" id="{63581FA9-C5B6-4BD8-B695-8A1F958200D8}"/>
              </a:ext>
            </a:extLst>
          </p:cNvPr>
          <p:cNvSpPr/>
          <p:nvPr/>
        </p:nvSpPr>
        <p:spPr>
          <a:xfrm>
            <a:off x="84681" y="946740"/>
            <a:ext cx="2330383" cy="369332"/>
          </a:xfrm>
          <a:prstGeom prst="rect">
            <a:avLst/>
          </a:prstGeom>
        </p:spPr>
        <p:txBody>
          <a:bodyPr wrap="none">
            <a:spAutoFit/>
          </a:bodyPr>
          <a:lstStyle/>
          <a:p>
            <a:r>
              <a:rPr lang="en-US" altLang="zh-CN" sz="1800" b="1" dirty="0">
                <a:solidFill>
                  <a:srgbClr val="2B77C5"/>
                </a:solidFill>
                <a:latin typeface="+mn-lt"/>
              </a:rPr>
              <a:t>Differential diagnosis </a:t>
            </a:r>
            <a:r>
              <a:rPr lang="en-US" altLang="zh-CN" b="1" dirty="0">
                <a:solidFill>
                  <a:srgbClr val="2B77C5"/>
                </a:solidFill>
              </a:rPr>
              <a:t>:</a:t>
            </a:r>
            <a:endParaRPr lang="zh-CN" altLang="en-US" b="1" dirty="0">
              <a:solidFill>
                <a:srgbClr val="2B77C5"/>
              </a:solidFill>
            </a:endParaRPr>
          </a:p>
        </p:txBody>
      </p:sp>
      <p:sp>
        <p:nvSpPr>
          <p:cNvPr id="35" name="矩形 34">
            <a:extLst>
              <a:ext uri="{FF2B5EF4-FFF2-40B4-BE49-F238E27FC236}">
                <a16:creationId xmlns:a16="http://schemas.microsoft.com/office/drawing/2014/main" id="{CD2B4FC7-CB19-4AFA-AC68-E781CB776617}"/>
              </a:ext>
            </a:extLst>
          </p:cNvPr>
          <p:cNvSpPr/>
          <p:nvPr/>
        </p:nvSpPr>
        <p:spPr>
          <a:xfrm>
            <a:off x="67263" y="2992756"/>
            <a:ext cx="6739606" cy="369332"/>
          </a:xfrm>
          <a:prstGeom prst="rect">
            <a:avLst/>
          </a:prstGeom>
        </p:spPr>
        <p:txBody>
          <a:bodyPr wrap="square">
            <a:spAutoFit/>
          </a:bodyPr>
          <a:lstStyle/>
          <a:p>
            <a:r>
              <a:rPr lang="en-US" altLang="zh-CN" sz="1800" dirty="0">
                <a:solidFill>
                  <a:srgbClr val="575BF7"/>
                </a:solidFill>
                <a:latin typeface="+mn-lt"/>
              </a:rPr>
              <a:t>Target: </a:t>
            </a:r>
            <a:r>
              <a:rPr lang="en-US" altLang="zh-CN" sz="1800" dirty="0">
                <a:solidFill>
                  <a:schemeClr val="tx1"/>
                </a:solidFill>
                <a:latin typeface="+mn-lt"/>
              </a:rPr>
              <a:t>Mark the infection area of diagnosed CT image.</a:t>
            </a:r>
          </a:p>
        </p:txBody>
      </p:sp>
      <p:sp>
        <p:nvSpPr>
          <p:cNvPr id="36" name="矩形 35">
            <a:extLst>
              <a:ext uri="{FF2B5EF4-FFF2-40B4-BE49-F238E27FC236}">
                <a16:creationId xmlns:a16="http://schemas.microsoft.com/office/drawing/2014/main" id="{BD535A2D-1F67-43DE-84A7-9682AF9CB97B}"/>
              </a:ext>
            </a:extLst>
          </p:cNvPr>
          <p:cNvSpPr/>
          <p:nvPr/>
        </p:nvSpPr>
        <p:spPr>
          <a:xfrm>
            <a:off x="789644" y="3387700"/>
            <a:ext cx="8072285" cy="369332"/>
          </a:xfrm>
          <a:prstGeom prst="rect">
            <a:avLst/>
          </a:prstGeom>
        </p:spPr>
        <p:txBody>
          <a:bodyPr wrap="square">
            <a:spAutoFit/>
          </a:bodyPr>
          <a:lstStyle/>
          <a:p>
            <a:r>
              <a:rPr lang="en-US" altLang="zh-CN" sz="1800" dirty="0">
                <a:solidFill>
                  <a:srgbClr val="575BF7"/>
                </a:solidFill>
                <a:latin typeface="+mn-lt"/>
              </a:rPr>
              <a:t>Method: </a:t>
            </a:r>
            <a:r>
              <a:rPr lang="en-US" altLang="zh-CN" sz="1800" dirty="0">
                <a:solidFill>
                  <a:schemeClr val="tx1"/>
                </a:solidFill>
                <a:latin typeface="+mn-lt"/>
              </a:rPr>
              <a:t>Grad-cam : Gradient Class Activation Map.    </a:t>
            </a:r>
            <a:r>
              <a:rPr lang="en-US" altLang="zh-CN" sz="1800" i="1" dirty="0">
                <a:solidFill>
                  <a:schemeClr val="tx1"/>
                </a:solidFill>
                <a:latin typeface="+mn-lt"/>
              </a:rPr>
              <a:t>Depends on proposed network. </a:t>
            </a:r>
            <a:endParaRPr lang="zh-CN" altLang="en-US" sz="1800" i="1" dirty="0">
              <a:solidFill>
                <a:schemeClr val="tx1"/>
              </a:solidFill>
              <a:latin typeface="+mn-lt"/>
            </a:endParaRPr>
          </a:p>
        </p:txBody>
      </p:sp>
      <p:sp>
        <p:nvSpPr>
          <p:cNvPr id="37" name="矩形 36">
            <a:extLst>
              <a:ext uri="{FF2B5EF4-FFF2-40B4-BE49-F238E27FC236}">
                <a16:creationId xmlns:a16="http://schemas.microsoft.com/office/drawing/2014/main" id="{6D789827-F1C6-4A6E-9A4B-9A9E69116840}"/>
              </a:ext>
            </a:extLst>
          </p:cNvPr>
          <p:cNvSpPr/>
          <p:nvPr/>
        </p:nvSpPr>
        <p:spPr>
          <a:xfrm>
            <a:off x="294342" y="3764433"/>
            <a:ext cx="7043638" cy="369332"/>
          </a:xfrm>
          <a:prstGeom prst="rect">
            <a:avLst/>
          </a:prstGeom>
        </p:spPr>
        <p:txBody>
          <a:bodyPr wrap="square">
            <a:spAutoFit/>
          </a:bodyPr>
          <a:lstStyle/>
          <a:p>
            <a:r>
              <a:rPr lang="en-US" altLang="zh-CN" sz="1800" dirty="0">
                <a:solidFill>
                  <a:srgbClr val="575BF7"/>
                </a:solidFill>
                <a:latin typeface="+mn-lt"/>
              </a:rPr>
              <a:t>Result:</a:t>
            </a:r>
            <a:r>
              <a:rPr lang="en-US" altLang="zh-CN" dirty="0">
                <a:solidFill>
                  <a:srgbClr val="575BF7"/>
                </a:solidFill>
                <a:latin typeface="+mn-lt"/>
              </a:rPr>
              <a:t> </a:t>
            </a:r>
            <a:r>
              <a:rPr lang="en-US" altLang="zh-CN" sz="1800" dirty="0">
                <a:solidFill>
                  <a:schemeClr val="tx1"/>
                </a:solidFill>
                <a:latin typeface="+mn-lt"/>
              </a:rPr>
              <a:t>Infection region is highlighted on different feature map. </a:t>
            </a:r>
            <a:endParaRPr lang="zh-CN" altLang="en-US" sz="1800" dirty="0">
              <a:solidFill>
                <a:schemeClr val="tx1"/>
              </a:solidFill>
              <a:latin typeface="+mn-lt"/>
            </a:endParaRPr>
          </a:p>
        </p:txBody>
      </p:sp>
      <p:pic>
        <p:nvPicPr>
          <p:cNvPr id="38" name="图片 37">
            <a:extLst>
              <a:ext uri="{FF2B5EF4-FFF2-40B4-BE49-F238E27FC236}">
                <a16:creationId xmlns:a16="http://schemas.microsoft.com/office/drawing/2014/main" id="{BCB28C7A-634F-4DEF-8139-F97352DC7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34" y="4412615"/>
            <a:ext cx="4656970" cy="1761317"/>
          </a:xfrm>
          <a:prstGeom prst="rect">
            <a:avLst/>
          </a:prstGeom>
        </p:spPr>
      </p:pic>
      <p:pic>
        <p:nvPicPr>
          <p:cNvPr id="39" name="图片 38">
            <a:extLst>
              <a:ext uri="{FF2B5EF4-FFF2-40B4-BE49-F238E27FC236}">
                <a16:creationId xmlns:a16="http://schemas.microsoft.com/office/drawing/2014/main" id="{9BA0282F-CAE5-4F1F-8823-384DFB0FB4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6218" y="4236317"/>
            <a:ext cx="1124646" cy="1089713"/>
          </a:xfrm>
          <a:prstGeom prst="rect">
            <a:avLst/>
          </a:prstGeom>
        </p:spPr>
      </p:pic>
      <p:pic>
        <p:nvPicPr>
          <p:cNvPr id="40" name="图片 39">
            <a:extLst>
              <a:ext uri="{FF2B5EF4-FFF2-40B4-BE49-F238E27FC236}">
                <a16:creationId xmlns:a16="http://schemas.microsoft.com/office/drawing/2014/main" id="{8EAE44F6-EA39-49AF-83F9-C048D517B7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0126" y="4221018"/>
            <a:ext cx="1133192" cy="1133192"/>
          </a:xfrm>
          <a:prstGeom prst="rect">
            <a:avLst/>
          </a:prstGeom>
        </p:spPr>
      </p:pic>
      <p:pic>
        <p:nvPicPr>
          <p:cNvPr id="41" name="图片 40">
            <a:extLst>
              <a:ext uri="{FF2B5EF4-FFF2-40B4-BE49-F238E27FC236}">
                <a16:creationId xmlns:a16="http://schemas.microsoft.com/office/drawing/2014/main" id="{52C0AFB8-E397-4773-9991-A2A728CA7B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6218" y="5386824"/>
            <a:ext cx="1153515" cy="1153515"/>
          </a:xfrm>
          <a:prstGeom prst="rect">
            <a:avLst/>
          </a:prstGeom>
        </p:spPr>
      </p:pic>
      <p:pic>
        <p:nvPicPr>
          <p:cNvPr id="42" name="图片 41">
            <a:extLst>
              <a:ext uri="{FF2B5EF4-FFF2-40B4-BE49-F238E27FC236}">
                <a16:creationId xmlns:a16="http://schemas.microsoft.com/office/drawing/2014/main" id="{064F4879-4D57-42AD-9EBD-34C9F9355C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0125" y="5396985"/>
            <a:ext cx="1143353" cy="1143353"/>
          </a:xfrm>
          <a:prstGeom prst="rect">
            <a:avLst/>
          </a:prstGeom>
        </p:spPr>
      </p:pic>
      <p:sp>
        <p:nvSpPr>
          <p:cNvPr id="43" name="矩形 42">
            <a:extLst>
              <a:ext uri="{FF2B5EF4-FFF2-40B4-BE49-F238E27FC236}">
                <a16:creationId xmlns:a16="http://schemas.microsoft.com/office/drawing/2014/main" id="{17063DD5-DC99-46CF-9314-677839B4EAFE}"/>
              </a:ext>
            </a:extLst>
          </p:cNvPr>
          <p:cNvSpPr/>
          <p:nvPr/>
        </p:nvSpPr>
        <p:spPr>
          <a:xfrm>
            <a:off x="2048847" y="6184136"/>
            <a:ext cx="2015359" cy="461665"/>
          </a:xfrm>
          <a:prstGeom prst="rect">
            <a:avLst/>
          </a:prstGeom>
        </p:spPr>
        <p:txBody>
          <a:bodyPr wrap="none">
            <a:spAutoFit/>
          </a:bodyPr>
          <a:lstStyle/>
          <a:p>
            <a:r>
              <a:rPr lang="en-US" altLang="zh-CN" sz="1200" dirty="0">
                <a:solidFill>
                  <a:srgbClr val="000000"/>
                </a:solidFill>
                <a:latin typeface="+mn-lt"/>
                <a:ea typeface="+mn-ea"/>
              </a:rPr>
              <a:t>Fig 1. Training log in terms</a:t>
            </a:r>
            <a:r>
              <a:rPr lang="zh-CN" altLang="en-US" sz="1200" dirty="0">
                <a:solidFill>
                  <a:srgbClr val="000000"/>
                </a:solidFill>
                <a:latin typeface="+mn-lt"/>
                <a:ea typeface="+mn-ea"/>
              </a:rPr>
              <a:t> </a:t>
            </a:r>
            <a:r>
              <a:rPr lang="en-US" altLang="zh-CN" sz="1200" dirty="0">
                <a:solidFill>
                  <a:srgbClr val="000000"/>
                </a:solidFill>
                <a:latin typeface="+mn-lt"/>
                <a:ea typeface="+mn-ea"/>
              </a:rPr>
              <a:t>of</a:t>
            </a:r>
            <a:r>
              <a:rPr lang="zh-CN" altLang="en-US" sz="1200" dirty="0">
                <a:solidFill>
                  <a:srgbClr val="000000"/>
                </a:solidFill>
                <a:latin typeface="+mn-lt"/>
                <a:ea typeface="+mn-ea"/>
              </a:rPr>
              <a:t> </a:t>
            </a:r>
            <a:endParaRPr lang="en-US" altLang="zh-CN" sz="1200" dirty="0">
              <a:solidFill>
                <a:srgbClr val="000000"/>
              </a:solidFill>
              <a:latin typeface="+mn-lt"/>
              <a:ea typeface="+mn-ea"/>
            </a:endParaRPr>
          </a:p>
          <a:p>
            <a:r>
              <a:rPr lang="en-US" altLang="zh-CN" sz="1200" dirty="0">
                <a:solidFill>
                  <a:srgbClr val="000000"/>
                </a:solidFill>
                <a:latin typeface="+mn-lt"/>
                <a:ea typeface="+mn-ea"/>
              </a:rPr>
              <a:t>differential</a:t>
            </a:r>
            <a:r>
              <a:rPr lang="zh-CN" altLang="en-US" sz="1200" dirty="0">
                <a:solidFill>
                  <a:srgbClr val="000000"/>
                </a:solidFill>
                <a:latin typeface="+mn-lt"/>
                <a:ea typeface="+mn-ea"/>
              </a:rPr>
              <a:t> </a:t>
            </a:r>
            <a:r>
              <a:rPr lang="en-US" altLang="zh-CN" sz="1200" dirty="0">
                <a:solidFill>
                  <a:srgbClr val="000000"/>
                </a:solidFill>
                <a:latin typeface="+mn-lt"/>
                <a:ea typeface="+mn-ea"/>
              </a:rPr>
              <a:t>diagnosis </a:t>
            </a:r>
            <a:endParaRPr lang="zh-CN" altLang="en-US" sz="1200" dirty="0">
              <a:solidFill>
                <a:srgbClr val="000000"/>
              </a:solidFill>
              <a:latin typeface="+mn-lt"/>
              <a:ea typeface="+mn-ea"/>
            </a:endParaRPr>
          </a:p>
        </p:txBody>
      </p:sp>
      <p:sp>
        <p:nvSpPr>
          <p:cNvPr id="44" name="矩形 43">
            <a:extLst>
              <a:ext uri="{FF2B5EF4-FFF2-40B4-BE49-F238E27FC236}">
                <a16:creationId xmlns:a16="http://schemas.microsoft.com/office/drawing/2014/main" id="{D645CE69-2DFD-4FD0-B4DF-D0D8372C8A5F}"/>
              </a:ext>
            </a:extLst>
          </p:cNvPr>
          <p:cNvSpPr/>
          <p:nvPr/>
        </p:nvSpPr>
        <p:spPr>
          <a:xfrm>
            <a:off x="5232710" y="6567841"/>
            <a:ext cx="2479718" cy="307777"/>
          </a:xfrm>
          <a:prstGeom prst="rect">
            <a:avLst/>
          </a:prstGeom>
        </p:spPr>
        <p:txBody>
          <a:bodyPr wrap="none">
            <a:spAutoFit/>
          </a:bodyPr>
          <a:lstStyle/>
          <a:p>
            <a:r>
              <a:rPr lang="en-US" altLang="zh-CN" sz="1200" dirty="0">
                <a:solidFill>
                  <a:srgbClr val="000000"/>
                </a:solidFill>
                <a:latin typeface="+mn-lt"/>
                <a:ea typeface="+mn-ea"/>
              </a:rPr>
              <a:t>Fig 2. Samples of lesion localization</a:t>
            </a:r>
            <a:r>
              <a:rPr lang="en-US" altLang="zh-CN" sz="1400" dirty="0">
                <a:solidFill>
                  <a:srgbClr val="000000"/>
                </a:solidFill>
              </a:rPr>
              <a:t>. </a:t>
            </a:r>
            <a:endParaRPr lang="zh-CN" altLang="en-US" sz="1400" dirty="0"/>
          </a:p>
        </p:txBody>
      </p:sp>
      <p:sp>
        <p:nvSpPr>
          <p:cNvPr id="45" name="矩形 44">
            <a:extLst>
              <a:ext uri="{FF2B5EF4-FFF2-40B4-BE49-F238E27FC236}">
                <a16:creationId xmlns:a16="http://schemas.microsoft.com/office/drawing/2014/main" id="{AEBBEEC1-FCEF-4F16-BD8D-1C335A28AF1F}"/>
              </a:ext>
            </a:extLst>
          </p:cNvPr>
          <p:cNvSpPr/>
          <p:nvPr/>
        </p:nvSpPr>
        <p:spPr>
          <a:xfrm>
            <a:off x="7576233" y="5182560"/>
            <a:ext cx="1648272" cy="646331"/>
          </a:xfrm>
          <a:prstGeom prst="rect">
            <a:avLst/>
          </a:prstGeom>
        </p:spPr>
        <p:txBody>
          <a:bodyPr wrap="none">
            <a:spAutoFit/>
          </a:bodyPr>
          <a:lstStyle/>
          <a:p>
            <a:r>
              <a:rPr lang="en-US" altLang="zh-CN" sz="1200" dirty="0">
                <a:solidFill>
                  <a:srgbClr val="000000"/>
                </a:solidFill>
                <a:latin typeface="+mn-lt"/>
                <a:ea typeface="+mn-ea"/>
              </a:rPr>
              <a:t>*The brighter the color,</a:t>
            </a:r>
          </a:p>
          <a:p>
            <a:r>
              <a:rPr lang="en-US" altLang="zh-CN" sz="1200" dirty="0">
                <a:solidFill>
                  <a:srgbClr val="000000"/>
                </a:solidFill>
                <a:latin typeface="+mn-lt"/>
                <a:ea typeface="+mn-ea"/>
              </a:rPr>
              <a:t>The more important</a:t>
            </a:r>
          </a:p>
          <a:p>
            <a:r>
              <a:rPr lang="en-US" altLang="zh-CN" sz="1200" dirty="0">
                <a:solidFill>
                  <a:srgbClr val="000000"/>
                </a:solidFill>
                <a:latin typeface="+mn-lt"/>
                <a:ea typeface="+mn-ea"/>
              </a:rPr>
              <a:t>the region.</a:t>
            </a:r>
            <a:endParaRPr lang="zh-CN" altLang="en-US" sz="1200" dirty="0">
              <a:solidFill>
                <a:srgbClr val="000000"/>
              </a:solidFill>
              <a:latin typeface="+mn-lt"/>
              <a:ea typeface="+mn-ea"/>
            </a:endParaRPr>
          </a:p>
        </p:txBody>
      </p:sp>
    </p:spTree>
    <p:extLst>
      <p:ext uri="{BB962C8B-B14F-4D97-AF65-F5344CB8AC3E}">
        <p14:creationId xmlns:p14="http://schemas.microsoft.com/office/powerpoint/2010/main" val="74283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15BC275-DA23-481E-A5AA-C8A62C65236C}"/>
              </a:ext>
            </a:extLst>
          </p:cNvPr>
          <p:cNvSpPr/>
          <p:nvPr/>
        </p:nvSpPr>
        <p:spPr>
          <a:xfrm>
            <a:off x="189240" y="698818"/>
            <a:ext cx="1592745" cy="369332"/>
          </a:xfrm>
          <a:prstGeom prst="rect">
            <a:avLst/>
          </a:prstGeom>
        </p:spPr>
        <p:txBody>
          <a:bodyPr wrap="none">
            <a:spAutoFit/>
          </a:bodyPr>
          <a:lstStyle/>
          <a:p>
            <a:r>
              <a:rPr lang="en-US" altLang="zh-CN" sz="1800" b="1" dirty="0">
                <a:solidFill>
                  <a:srgbClr val="2B77C5"/>
                </a:solidFill>
                <a:latin typeface="+mn-lt"/>
              </a:rPr>
              <a:t>1.</a:t>
            </a:r>
            <a:r>
              <a:rPr lang="zh-CN" altLang="en-US" sz="1800" b="1" dirty="0">
                <a:solidFill>
                  <a:srgbClr val="2B77C5"/>
                </a:solidFill>
                <a:latin typeface="+mn-lt"/>
              </a:rPr>
              <a:t> </a:t>
            </a:r>
            <a:r>
              <a:rPr lang="en-US" altLang="zh-CN" sz="1800" b="1" dirty="0">
                <a:solidFill>
                  <a:srgbClr val="2B77C5"/>
                </a:solidFill>
                <a:latin typeface="+mn-lt"/>
              </a:rPr>
              <a:t>Draw boxes</a:t>
            </a:r>
            <a:r>
              <a:rPr lang="en-US" altLang="zh-CN" b="1" dirty="0">
                <a:solidFill>
                  <a:srgbClr val="2B77C5"/>
                </a:solidFill>
              </a:rPr>
              <a:t>:</a:t>
            </a:r>
            <a:endParaRPr lang="zh-CN" altLang="en-US" b="1" dirty="0">
              <a:solidFill>
                <a:srgbClr val="2B77C5"/>
              </a:solidFill>
            </a:endParaRPr>
          </a:p>
        </p:txBody>
      </p:sp>
      <p:pic>
        <p:nvPicPr>
          <p:cNvPr id="9" name="图片 8">
            <a:extLst>
              <a:ext uri="{FF2B5EF4-FFF2-40B4-BE49-F238E27FC236}">
                <a16:creationId xmlns:a16="http://schemas.microsoft.com/office/drawing/2014/main" id="{06A93527-F89A-4FAD-B97E-B048183B34FB}"/>
              </a:ext>
            </a:extLst>
          </p:cNvPr>
          <p:cNvPicPr>
            <a:picLocks noChangeAspect="1"/>
          </p:cNvPicPr>
          <p:nvPr/>
        </p:nvPicPr>
        <p:blipFill>
          <a:blip r:embed="rId2"/>
          <a:stretch>
            <a:fillRect/>
          </a:stretch>
        </p:blipFill>
        <p:spPr>
          <a:xfrm>
            <a:off x="6898711" y="1411891"/>
            <a:ext cx="1995025" cy="1995025"/>
          </a:xfrm>
          <a:prstGeom prst="rect">
            <a:avLst/>
          </a:prstGeom>
        </p:spPr>
      </p:pic>
      <p:pic>
        <p:nvPicPr>
          <p:cNvPr id="13" name="图片 12">
            <a:extLst>
              <a:ext uri="{FF2B5EF4-FFF2-40B4-BE49-F238E27FC236}">
                <a16:creationId xmlns:a16="http://schemas.microsoft.com/office/drawing/2014/main" id="{74B238EB-9B13-4A13-838A-7D5D10FB5226}"/>
              </a:ext>
            </a:extLst>
          </p:cNvPr>
          <p:cNvPicPr>
            <a:picLocks noChangeAspect="1"/>
          </p:cNvPicPr>
          <p:nvPr/>
        </p:nvPicPr>
        <p:blipFill>
          <a:blip r:embed="rId3"/>
          <a:stretch>
            <a:fillRect/>
          </a:stretch>
        </p:blipFill>
        <p:spPr>
          <a:xfrm>
            <a:off x="275199" y="1379597"/>
            <a:ext cx="1995025" cy="1995025"/>
          </a:xfrm>
          <a:prstGeom prst="rect">
            <a:avLst/>
          </a:prstGeom>
        </p:spPr>
      </p:pic>
      <p:pic>
        <p:nvPicPr>
          <p:cNvPr id="23" name="图片 22">
            <a:extLst>
              <a:ext uri="{FF2B5EF4-FFF2-40B4-BE49-F238E27FC236}">
                <a16:creationId xmlns:a16="http://schemas.microsoft.com/office/drawing/2014/main" id="{E0D56012-1680-4403-B1EF-1109FE901C65}"/>
              </a:ext>
            </a:extLst>
          </p:cNvPr>
          <p:cNvPicPr>
            <a:picLocks noChangeAspect="1"/>
          </p:cNvPicPr>
          <p:nvPr/>
        </p:nvPicPr>
        <p:blipFill>
          <a:blip r:embed="rId4"/>
          <a:stretch>
            <a:fillRect/>
          </a:stretch>
        </p:blipFill>
        <p:spPr>
          <a:xfrm>
            <a:off x="2346173" y="1387992"/>
            <a:ext cx="1995025" cy="1995025"/>
          </a:xfrm>
          <a:prstGeom prst="rect">
            <a:avLst/>
          </a:prstGeom>
        </p:spPr>
      </p:pic>
      <p:sp>
        <p:nvSpPr>
          <p:cNvPr id="26" name="矩形 25">
            <a:extLst>
              <a:ext uri="{FF2B5EF4-FFF2-40B4-BE49-F238E27FC236}">
                <a16:creationId xmlns:a16="http://schemas.microsoft.com/office/drawing/2014/main" id="{DB302262-890E-4775-9C2D-32653E0454AD}"/>
              </a:ext>
            </a:extLst>
          </p:cNvPr>
          <p:cNvSpPr/>
          <p:nvPr/>
        </p:nvSpPr>
        <p:spPr>
          <a:xfrm>
            <a:off x="275199" y="5641299"/>
            <a:ext cx="3822842" cy="338554"/>
          </a:xfrm>
          <a:prstGeom prst="rect">
            <a:avLst/>
          </a:prstGeom>
        </p:spPr>
        <p:txBody>
          <a:bodyPr wrap="none">
            <a:spAutoFit/>
          </a:bodyPr>
          <a:lstStyle/>
          <a:p>
            <a:r>
              <a:rPr lang="en-US" altLang="zh-CN" b="1" dirty="0">
                <a:solidFill>
                  <a:schemeClr val="tx1"/>
                </a:solidFill>
                <a:latin typeface="+mn-lt"/>
              </a:rPr>
              <a:t>1. Generate the gray image of CAM image. </a:t>
            </a:r>
            <a:endParaRPr lang="en-US" altLang="zh-CN" sz="1400" b="1" dirty="0">
              <a:solidFill>
                <a:schemeClr val="tx1"/>
              </a:solidFill>
              <a:latin typeface="+mn-lt"/>
            </a:endParaRPr>
          </a:p>
        </p:txBody>
      </p:sp>
      <p:sp>
        <p:nvSpPr>
          <p:cNvPr id="27" name="矩形 26">
            <a:extLst>
              <a:ext uri="{FF2B5EF4-FFF2-40B4-BE49-F238E27FC236}">
                <a16:creationId xmlns:a16="http://schemas.microsoft.com/office/drawing/2014/main" id="{D645F77C-5962-4E36-B88A-5E764731D702}"/>
              </a:ext>
            </a:extLst>
          </p:cNvPr>
          <p:cNvSpPr/>
          <p:nvPr/>
        </p:nvSpPr>
        <p:spPr>
          <a:xfrm>
            <a:off x="698515" y="1058816"/>
            <a:ext cx="574196" cy="307777"/>
          </a:xfrm>
          <a:prstGeom prst="rect">
            <a:avLst/>
          </a:prstGeom>
        </p:spPr>
        <p:txBody>
          <a:bodyPr wrap="none">
            <a:spAutoFit/>
          </a:bodyPr>
          <a:lstStyle/>
          <a:p>
            <a:r>
              <a:rPr lang="en-US" altLang="zh-CN" sz="1400" dirty="0">
                <a:solidFill>
                  <a:srgbClr val="000000"/>
                </a:solidFill>
                <a:latin typeface="+mn-lt"/>
                <a:ea typeface="+mn-ea"/>
              </a:rPr>
              <a:t>Input</a:t>
            </a:r>
            <a:endParaRPr lang="zh-CN" altLang="en-US" sz="1400" dirty="0">
              <a:solidFill>
                <a:srgbClr val="000000"/>
              </a:solidFill>
              <a:latin typeface="+mn-lt"/>
              <a:ea typeface="+mn-ea"/>
            </a:endParaRPr>
          </a:p>
        </p:txBody>
      </p:sp>
      <p:sp>
        <p:nvSpPr>
          <p:cNvPr id="28" name="矩形 27">
            <a:extLst>
              <a:ext uri="{FF2B5EF4-FFF2-40B4-BE49-F238E27FC236}">
                <a16:creationId xmlns:a16="http://schemas.microsoft.com/office/drawing/2014/main" id="{6DD8A19C-7809-47BB-8E8B-77AAF89C2AFC}"/>
              </a:ext>
            </a:extLst>
          </p:cNvPr>
          <p:cNvSpPr/>
          <p:nvPr/>
        </p:nvSpPr>
        <p:spPr>
          <a:xfrm>
            <a:off x="2680537" y="1082636"/>
            <a:ext cx="1023165" cy="307777"/>
          </a:xfrm>
          <a:prstGeom prst="rect">
            <a:avLst/>
          </a:prstGeom>
        </p:spPr>
        <p:txBody>
          <a:bodyPr wrap="none">
            <a:spAutoFit/>
          </a:bodyPr>
          <a:lstStyle/>
          <a:p>
            <a:r>
              <a:rPr lang="en-US" altLang="zh-CN" sz="1400" dirty="0">
                <a:solidFill>
                  <a:srgbClr val="000000"/>
                </a:solidFill>
                <a:latin typeface="+mn-lt"/>
                <a:ea typeface="+mn-ea"/>
              </a:rPr>
              <a:t>CAM image</a:t>
            </a:r>
            <a:endParaRPr lang="zh-CN" altLang="en-US" sz="1400" dirty="0">
              <a:solidFill>
                <a:srgbClr val="000000"/>
              </a:solidFill>
              <a:latin typeface="+mn-lt"/>
              <a:ea typeface="+mn-ea"/>
            </a:endParaRPr>
          </a:p>
        </p:txBody>
      </p:sp>
      <p:sp>
        <p:nvSpPr>
          <p:cNvPr id="29" name="矩形 28">
            <a:extLst>
              <a:ext uri="{FF2B5EF4-FFF2-40B4-BE49-F238E27FC236}">
                <a16:creationId xmlns:a16="http://schemas.microsoft.com/office/drawing/2014/main" id="{F634F2C5-683C-4E5A-A867-1A71DF9F28A6}"/>
              </a:ext>
            </a:extLst>
          </p:cNvPr>
          <p:cNvSpPr/>
          <p:nvPr/>
        </p:nvSpPr>
        <p:spPr>
          <a:xfrm>
            <a:off x="5058023" y="1033339"/>
            <a:ext cx="1006559" cy="307777"/>
          </a:xfrm>
          <a:prstGeom prst="rect">
            <a:avLst/>
          </a:prstGeom>
        </p:spPr>
        <p:txBody>
          <a:bodyPr wrap="none">
            <a:spAutoFit/>
          </a:bodyPr>
          <a:lstStyle/>
          <a:p>
            <a:r>
              <a:rPr lang="en-US" altLang="zh-CN" sz="1400" dirty="0">
                <a:solidFill>
                  <a:srgbClr val="000000"/>
                </a:solidFill>
                <a:latin typeface="+mn-lt"/>
                <a:ea typeface="+mn-ea"/>
              </a:rPr>
              <a:t>Gray image</a:t>
            </a:r>
            <a:endParaRPr lang="zh-CN" altLang="en-US" sz="1400" dirty="0">
              <a:solidFill>
                <a:srgbClr val="000000"/>
              </a:solidFill>
              <a:latin typeface="+mn-lt"/>
              <a:ea typeface="+mn-ea"/>
            </a:endParaRPr>
          </a:p>
        </p:txBody>
      </p:sp>
      <p:sp>
        <p:nvSpPr>
          <p:cNvPr id="30" name="矩形 29">
            <a:extLst>
              <a:ext uri="{FF2B5EF4-FFF2-40B4-BE49-F238E27FC236}">
                <a16:creationId xmlns:a16="http://schemas.microsoft.com/office/drawing/2014/main" id="{30C12558-7087-423C-90FF-062B4F478B24}"/>
              </a:ext>
            </a:extLst>
          </p:cNvPr>
          <p:cNvSpPr/>
          <p:nvPr/>
        </p:nvSpPr>
        <p:spPr>
          <a:xfrm>
            <a:off x="7390550" y="1017632"/>
            <a:ext cx="871970" cy="307777"/>
          </a:xfrm>
          <a:prstGeom prst="rect">
            <a:avLst/>
          </a:prstGeom>
        </p:spPr>
        <p:txBody>
          <a:bodyPr wrap="none">
            <a:spAutoFit/>
          </a:bodyPr>
          <a:lstStyle/>
          <a:p>
            <a:r>
              <a:rPr lang="en-US" altLang="zh-CN" sz="1400" dirty="0">
                <a:solidFill>
                  <a:srgbClr val="000000"/>
                </a:solidFill>
                <a:latin typeface="+mn-lt"/>
                <a:ea typeface="+mn-ea"/>
              </a:rPr>
              <a:t>Draw box</a:t>
            </a:r>
            <a:endParaRPr lang="zh-CN" altLang="en-US" sz="1400" dirty="0">
              <a:solidFill>
                <a:srgbClr val="000000"/>
              </a:solidFill>
              <a:latin typeface="+mn-lt"/>
              <a:ea typeface="+mn-ea"/>
            </a:endParaRPr>
          </a:p>
        </p:txBody>
      </p:sp>
      <p:sp>
        <p:nvSpPr>
          <p:cNvPr id="31" name="矩形 30">
            <a:extLst>
              <a:ext uri="{FF2B5EF4-FFF2-40B4-BE49-F238E27FC236}">
                <a16:creationId xmlns:a16="http://schemas.microsoft.com/office/drawing/2014/main" id="{F691C3BD-B7EF-4BBF-913A-5A436B122556}"/>
              </a:ext>
            </a:extLst>
          </p:cNvPr>
          <p:cNvSpPr/>
          <p:nvPr/>
        </p:nvSpPr>
        <p:spPr>
          <a:xfrm>
            <a:off x="-959382" y="5957262"/>
            <a:ext cx="8140481" cy="584775"/>
          </a:xfrm>
          <a:prstGeom prst="rect">
            <a:avLst/>
          </a:prstGeom>
        </p:spPr>
        <p:txBody>
          <a:bodyPr wrap="square">
            <a:spAutoFit/>
          </a:bodyPr>
          <a:lstStyle/>
          <a:p>
            <a:r>
              <a:rPr lang="en-US" altLang="zh-CN" b="1" dirty="0">
                <a:solidFill>
                  <a:schemeClr val="tx1"/>
                </a:solidFill>
                <a:latin typeface="+mn-lt"/>
              </a:rPr>
              <a:t>2. Obtain the histogram of Gray image and then adaptively select</a:t>
            </a:r>
          </a:p>
          <a:p>
            <a:r>
              <a:rPr lang="en-US" altLang="zh-CN" b="1" dirty="0">
                <a:solidFill>
                  <a:schemeClr val="tx1"/>
                </a:solidFill>
                <a:latin typeface="+mn-lt"/>
              </a:rPr>
              <a:t> the threshold</a:t>
            </a:r>
            <a:r>
              <a:rPr lang="zh-CN" altLang="en-US" b="1" dirty="0">
                <a:solidFill>
                  <a:schemeClr val="tx1"/>
                </a:solidFill>
                <a:latin typeface="+mn-lt"/>
              </a:rPr>
              <a:t>→ </a:t>
            </a:r>
            <a:r>
              <a:rPr lang="en-US" altLang="zh-CN" b="1" dirty="0">
                <a:solidFill>
                  <a:schemeClr val="tx1"/>
                </a:solidFill>
                <a:latin typeface="+mn-lt"/>
              </a:rPr>
              <a:t>size/num of box.</a:t>
            </a:r>
            <a:endParaRPr lang="en-US" altLang="zh-CN" sz="1400" b="1" dirty="0">
              <a:solidFill>
                <a:schemeClr val="tx1"/>
              </a:solidFill>
              <a:latin typeface="+mn-lt"/>
            </a:endParaRPr>
          </a:p>
        </p:txBody>
      </p:sp>
      <p:sp>
        <p:nvSpPr>
          <p:cNvPr id="32" name="矩形 31">
            <a:extLst>
              <a:ext uri="{FF2B5EF4-FFF2-40B4-BE49-F238E27FC236}">
                <a16:creationId xmlns:a16="http://schemas.microsoft.com/office/drawing/2014/main" id="{BF51F47A-17F4-4A3D-B132-9A1F6FF83D01}"/>
              </a:ext>
            </a:extLst>
          </p:cNvPr>
          <p:cNvSpPr/>
          <p:nvPr/>
        </p:nvSpPr>
        <p:spPr>
          <a:xfrm>
            <a:off x="1546708" y="6519446"/>
            <a:ext cx="3518785" cy="338554"/>
          </a:xfrm>
          <a:prstGeom prst="rect">
            <a:avLst/>
          </a:prstGeom>
        </p:spPr>
        <p:txBody>
          <a:bodyPr wrap="none">
            <a:spAutoFit/>
          </a:bodyPr>
          <a:lstStyle/>
          <a:p>
            <a:r>
              <a:rPr lang="en-US" altLang="zh-CN" b="1" dirty="0">
                <a:solidFill>
                  <a:schemeClr val="tx1"/>
                </a:solidFill>
                <a:latin typeface="+mn-lt"/>
              </a:rPr>
              <a:t>3. Generate the coordinates of the box.</a:t>
            </a:r>
            <a:endParaRPr lang="en-US" altLang="zh-CN" sz="1400" b="1" dirty="0">
              <a:solidFill>
                <a:schemeClr val="tx1"/>
              </a:solidFill>
              <a:latin typeface="+mn-lt"/>
            </a:endParaRPr>
          </a:p>
        </p:txBody>
      </p:sp>
      <p:sp>
        <p:nvSpPr>
          <p:cNvPr id="33" name="矩形 32">
            <a:extLst>
              <a:ext uri="{FF2B5EF4-FFF2-40B4-BE49-F238E27FC236}">
                <a16:creationId xmlns:a16="http://schemas.microsoft.com/office/drawing/2014/main" id="{69290C86-9DAA-485F-863F-D9C095129D76}"/>
              </a:ext>
            </a:extLst>
          </p:cNvPr>
          <p:cNvSpPr/>
          <p:nvPr/>
        </p:nvSpPr>
        <p:spPr>
          <a:xfrm>
            <a:off x="6054415" y="6043744"/>
            <a:ext cx="2672270" cy="338554"/>
          </a:xfrm>
          <a:prstGeom prst="rect">
            <a:avLst/>
          </a:prstGeom>
        </p:spPr>
        <p:txBody>
          <a:bodyPr wrap="none">
            <a:spAutoFit/>
          </a:bodyPr>
          <a:lstStyle/>
          <a:p>
            <a:r>
              <a:rPr lang="en-US" altLang="zh-CN" b="1" dirty="0">
                <a:solidFill>
                  <a:schemeClr val="tx1"/>
                </a:solidFill>
                <a:latin typeface="+mn-lt"/>
              </a:rPr>
              <a:t>Useless but only for showing </a:t>
            </a:r>
          </a:p>
        </p:txBody>
      </p:sp>
      <p:pic>
        <p:nvPicPr>
          <p:cNvPr id="36" name="图片 35">
            <a:extLst>
              <a:ext uri="{FF2B5EF4-FFF2-40B4-BE49-F238E27FC236}">
                <a16:creationId xmlns:a16="http://schemas.microsoft.com/office/drawing/2014/main" id="{EF376EFE-2346-41FE-8F31-AD57E2005E7E}"/>
              </a:ext>
            </a:extLst>
          </p:cNvPr>
          <p:cNvPicPr>
            <a:picLocks noChangeAspect="1"/>
          </p:cNvPicPr>
          <p:nvPr/>
        </p:nvPicPr>
        <p:blipFill>
          <a:blip r:embed="rId5"/>
          <a:stretch>
            <a:fillRect/>
          </a:stretch>
        </p:blipFill>
        <p:spPr>
          <a:xfrm>
            <a:off x="2321314" y="3525868"/>
            <a:ext cx="2019884" cy="2019884"/>
          </a:xfrm>
          <a:prstGeom prst="rect">
            <a:avLst/>
          </a:prstGeom>
        </p:spPr>
      </p:pic>
      <p:pic>
        <p:nvPicPr>
          <p:cNvPr id="38" name="图片 37">
            <a:extLst>
              <a:ext uri="{FF2B5EF4-FFF2-40B4-BE49-F238E27FC236}">
                <a16:creationId xmlns:a16="http://schemas.microsoft.com/office/drawing/2014/main" id="{8607A201-31B0-4374-A6A0-B91177D38C69}"/>
              </a:ext>
            </a:extLst>
          </p:cNvPr>
          <p:cNvPicPr>
            <a:picLocks noChangeAspect="1"/>
          </p:cNvPicPr>
          <p:nvPr/>
        </p:nvPicPr>
        <p:blipFill>
          <a:blip r:embed="rId6"/>
          <a:stretch>
            <a:fillRect/>
          </a:stretch>
        </p:blipFill>
        <p:spPr>
          <a:xfrm>
            <a:off x="262771" y="3525868"/>
            <a:ext cx="2019883" cy="2019883"/>
          </a:xfrm>
          <a:prstGeom prst="rect">
            <a:avLst/>
          </a:prstGeom>
        </p:spPr>
      </p:pic>
      <p:pic>
        <p:nvPicPr>
          <p:cNvPr id="40" name="图片 39">
            <a:extLst>
              <a:ext uri="{FF2B5EF4-FFF2-40B4-BE49-F238E27FC236}">
                <a16:creationId xmlns:a16="http://schemas.microsoft.com/office/drawing/2014/main" id="{A99FB40B-8B41-4C05-8DB0-719E74BE535C}"/>
              </a:ext>
            </a:extLst>
          </p:cNvPr>
          <p:cNvPicPr>
            <a:picLocks noChangeAspect="1"/>
          </p:cNvPicPr>
          <p:nvPr/>
        </p:nvPicPr>
        <p:blipFill>
          <a:blip r:embed="rId7"/>
          <a:stretch>
            <a:fillRect/>
          </a:stretch>
        </p:blipFill>
        <p:spPr>
          <a:xfrm>
            <a:off x="6914155" y="3559425"/>
            <a:ext cx="1964139" cy="1964139"/>
          </a:xfrm>
          <a:prstGeom prst="rect">
            <a:avLst/>
          </a:prstGeom>
        </p:spPr>
      </p:pic>
      <p:pic>
        <p:nvPicPr>
          <p:cNvPr id="42" name="图片 41">
            <a:extLst>
              <a:ext uri="{FF2B5EF4-FFF2-40B4-BE49-F238E27FC236}">
                <a16:creationId xmlns:a16="http://schemas.microsoft.com/office/drawing/2014/main" id="{69E24578-ECD4-4C06-ADDD-083B76E4F9BD}"/>
              </a:ext>
            </a:extLst>
          </p:cNvPr>
          <p:cNvPicPr>
            <a:picLocks noChangeAspect="1"/>
          </p:cNvPicPr>
          <p:nvPr/>
        </p:nvPicPr>
        <p:blipFill>
          <a:blip r:embed="rId8"/>
          <a:stretch>
            <a:fillRect/>
          </a:stretch>
        </p:blipFill>
        <p:spPr>
          <a:xfrm>
            <a:off x="4687006" y="3566049"/>
            <a:ext cx="1943549" cy="1943549"/>
          </a:xfrm>
          <a:prstGeom prst="rect">
            <a:avLst/>
          </a:prstGeom>
        </p:spPr>
      </p:pic>
      <p:sp>
        <p:nvSpPr>
          <p:cNvPr id="43" name="矩形 42">
            <a:extLst>
              <a:ext uri="{FF2B5EF4-FFF2-40B4-BE49-F238E27FC236}">
                <a16:creationId xmlns:a16="http://schemas.microsoft.com/office/drawing/2014/main" id="{38980395-920C-4B5E-990B-36E6A591AC27}"/>
              </a:ext>
            </a:extLst>
          </p:cNvPr>
          <p:cNvSpPr/>
          <p:nvPr/>
        </p:nvSpPr>
        <p:spPr>
          <a:xfrm>
            <a:off x="6041916" y="6362031"/>
            <a:ext cx="3193375" cy="584775"/>
          </a:xfrm>
          <a:prstGeom prst="rect">
            <a:avLst/>
          </a:prstGeom>
        </p:spPr>
        <p:txBody>
          <a:bodyPr wrap="none">
            <a:spAutoFit/>
          </a:bodyPr>
          <a:lstStyle/>
          <a:p>
            <a:r>
              <a:rPr lang="en-US" altLang="zh-CN" b="1" dirty="0">
                <a:solidFill>
                  <a:schemeClr val="tx1"/>
                </a:solidFill>
                <a:latin typeface="+mn-lt"/>
              </a:rPr>
              <a:t>The bed will be considered which is</a:t>
            </a:r>
          </a:p>
          <a:p>
            <a:r>
              <a:rPr lang="en-US" altLang="zh-CN" b="1" dirty="0">
                <a:solidFill>
                  <a:schemeClr val="tx1"/>
                </a:solidFill>
                <a:latin typeface="+mn-lt"/>
              </a:rPr>
              <a:t> not reasonable</a:t>
            </a:r>
            <a:endParaRPr lang="en-US" altLang="zh-CN" sz="1400" b="1" dirty="0">
              <a:solidFill>
                <a:schemeClr val="tx1"/>
              </a:solidFill>
              <a:latin typeface="+mn-lt"/>
            </a:endParaRPr>
          </a:p>
        </p:txBody>
      </p:sp>
      <p:sp>
        <p:nvSpPr>
          <p:cNvPr id="44" name="矩形 43">
            <a:extLst>
              <a:ext uri="{FF2B5EF4-FFF2-40B4-BE49-F238E27FC236}">
                <a16:creationId xmlns:a16="http://schemas.microsoft.com/office/drawing/2014/main" id="{F6653D27-AC83-4FC8-9F9F-AF1DA2D6E822}"/>
              </a:ext>
            </a:extLst>
          </p:cNvPr>
          <p:cNvSpPr/>
          <p:nvPr/>
        </p:nvSpPr>
        <p:spPr>
          <a:xfrm>
            <a:off x="5959844" y="5527344"/>
            <a:ext cx="3275447" cy="584775"/>
          </a:xfrm>
          <a:prstGeom prst="rect">
            <a:avLst/>
          </a:prstGeom>
        </p:spPr>
        <p:txBody>
          <a:bodyPr wrap="none">
            <a:spAutoFit/>
          </a:bodyPr>
          <a:lstStyle/>
          <a:p>
            <a:r>
              <a:rPr lang="en-US" altLang="zh-CN" b="1" dirty="0">
                <a:solidFill>
                  <a:schemeClr val="tx1"/>
                </a:solidFill>
                <a:latin typeface="+mn-lt"/>
              </a:rPr>
              <a:t>The size of boxes largely depends on</a:t>
            </a:r>
          </a:p>
          <a:p>
            <a:r>
              <a:rPr lang="en-US" altLang="zh-CN" b="1" dirty="0">
                <a:solidFill>
                  <a:schemeClr val="tx1"/>
                </a:solidFill>
                <a:latin typeface="+mn-lt"/>
              </a:rPr>
              <a:t> hypo-parameter </a:t>
            </a:r>
            <a:endParaRPr lang="en-US" altLang="zh-CN" sz="1400" b="1" dirty="0">
              <a:solidFill>
                <a:schemeClr val="tx1"/>
              </a:solidFill>
              <a:latin typeface="+mn-lt"/>
            </a:endParaRPr>
          </a:p>
        </p:txBody>
      </p:sp>
      <p:sp>
        <p:nvSpPr>
          <p:cNvPr id="45" name="矩形 44">
            <a:extLst>
              <a:ext uri="{FF2B5EF4-FFF2-40B4-BE49-F238E27FC236}">
                <a16:creationId xmlns:a16="http://schemas.microsoft.com/office/drawing/2014/main" id="{C79FF8CF-FB24-4101-98BE-4CFF3528CD4D}"/>
              </a:ext>
            </a:extLst>
          </p:cNvPr>
          <p:cNvSpPr/>
          <p:nvPr/>
        </p:nvSpPr>
        <p:spPr>
          <a:xfrm>
            <a:off x="5080691" y="5509598"/>
            <a:ext cx="961225" cy="338554"/>
          </a:xfrm>
          <a:prstGeom prst="rect">
            <a:avLst/>
          </a:prstGeom>
        </p:spPr>
        <p:txBody>
          <a:bodyPr wrap="none">
            <a:spAutoFit/>
          </a:bodyPr>
          <a:lstStyle/>
          <a:p>
            <a:r>
              <a:rPr lang="en-US" altLang="zh-CN" b="1" dirty="0">
                <a:solidFill>
                  <a:schemeClr val="tx1"/>
                </a:solidFill>
                <a:latin typeface="+mn-lt"/>
              </a:rPr>
              <a:t>Problem:</a:t>
            </a:r>
            <a:endParaRPr lang="en-US" altLang="zh-CN" sz="1400" b="1" dirty="0">
              <a:solidFill>
                <a:schemeClr val="tx1"/>
              </a:solidFill>
              <a:latin typeface="+mn-lt"/>
            </a:endParaRPr>
          </a:p>
        </p:txBody>
      </p:sp>
      <p:cxnSp>
        <p:nvCxnSpPr>
          <p:cNvPr id="46" name="直接连接符 45">
            <a:extLst>
              <a:ext uri="{FF2B5EF4-FFF2-40B4-BE49-F238E27FC236}">
                <a16:creationId xmlns:a16="http://schemas.microsoft.com/office/drawing/2014/main" id="{90F8BD2B-5DD0-4D79-9699-D401041B42ED}"/>
              </a:ext>
            </a:extLst>
          </p:cNvPr>
          <p:cNvCxnSpPr>
            <a:cxnSpLocks/>
          </p:cNvCxnSpPr>
          <p:nvPr/>
        </p:nvCxnSpPr>
        <p:spPr>
          <a:xfrm>
            <a:off x="0" y="60327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194CAB37-8E74-41BE-984D-B32BDA0D5ED4}"/>
              </a:ext>
            </a:extLst>
          </p:cNvPr>
          <p:cNvSpPr/>
          <p:nvPr/>
        </p:nvSpPr>
        <p:spPr>
          <a:xfrm>
            <a:off x="3352142" y="91346"/>
            <a:ext cx="2045753" cy="461665"/>
          </a:xfrm>
          <a:prstGeom prst="rect">
            <a:avLst/>
          </a:prstGeom>
        </p:spPr>
        <p:txBody>
          <a:bodyPr wrap="none">
            <a:spAutoFit/>
          </a:bodyPr>
          <a:lstStyle/>
          <a:p>
            <a:r>
              <a:rPr lang="en-US" altLang="zh-CN" sz="2400" b="1" dirty="0">
                <a:solidFill>
                  <a:srgbClr val="2B77C5"/>
                </a:solidFill>
              </a:rPr>
              <a:t>Optimization</a:t>
            </a:r>
            <a:endParaRPr lang="zh-CN" altLang="en-US" sz="2400" b="1" dirty="0">
              <a:solidFill>
                <a:srgbClr val="2B77C5"/>
              </a:solidFill>
            </a:endParaRPr>
          </a:p>
        </p:txBody>
      </p:sp>
      <p:pic>
        <p:nvPicPr>
          <p:cNvPr id="49" name="图片 48">
            <a:extLst>
              <a:ext uri="{FF2B5EF4-FFF2-40B4-BE49-F238E27FC236}">
                <a16:creationId xmlns:a16="http://schemas.microsoft.com/office/drawing/2014/main" id="{406C44C6-F8F5-49B8-8A73-B326441E39D7}"/>
              </a:ext>
            </a:extLst>
          </p:cNvPr>
          <p:cNvPicPr>
            <a:picLocks noChangeAspect="1"/>
          </p:cNvPicPr>
          <p:nvPr/>
        </p:nvPicPr>
        <p:blipFill>
          <a:blip r:embed="rId9"/>
          <a:stretch>
            <a:fillRect/>
          </a:stretch>
        </p:blipFill>
        <p:spPr>
          <a:xfrm>
            <a:off x="4643488" y="1387992"/>
            <a:ext cx="2010195" cy="2010195"/>
          </a:xfrm>
          <a:prstGeom prst="rect">
            <a:avLst/>
          </a:prstGeom>
        </p:spPr>
      </p:pic>
    </p:spTree>
    <p:extLst>
      <p:ext uri="{BB962C8B-B14F-4D97-AF65-F5344CB8AC3E}">
        <p14:creationId xmlns:p14="http://schemas.microsoft.com/office/powerpoint/2010/main" val="422457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DE0345A-6EED-4178-AA17-D3560DF88468}"/>
              </a:ext>
            </a:extLst>
          </p:cNvPr>
          <p:cNvSpPr/>
          <p:nvPr/>
        </p:nvSpPr>
        <p:spPr>
          <a:xfrm>
            <a:off x="66455" y="264736"/>
            <a:ext cx="3583674" cy="369332"/>
          </a:xfrm>
          <a:prstGeom prst="rect">
            <a:avLst/>
          </a:prstGeom>
        </p:spPr>
        <p:txBody>
          <a:bodyPr wrap="none">
            <a:spAutoFit/>
          </a:bodyPr>
          <a:lstStyle/>
          <a:p>
            <a:r>
              <a:rPr lang="en-US" altLang="zh-CN" sz="1800" b="1" dirty="0">
                <a:solidFill>
                  <a:srgbClr val="2B77C5"/>
                </a:solidFill>
                <a:latin typeface="+mn-lt"/>
              </a:rPr>
              <a:t>2.</a:t>
            </a:r>
            <a:r>
              <a:rPr lang="zh-CN" altLang="en-US" sz="1800" b="1" dirty="0">
                <a:solidFill>
                  <a:srgbClr val="2B77C5"/>
                </a:solidFill>
                <a:latin typeface="+mn-lt"/>
              </a:rPr>
              <a:t> </a:t>
            </a:r>
            <a:r>
              <a:rPr lang="en-US" altLang="zh-CN" sz="1800" b="1" dirty="0">
                <a:solidFill>
                  <a:srgbClr val="2B77C5"/>
                </a:solidFill>
                <a:latin typeface="+mn-lt"/>
              </a:rPr>
              <a:t>Lesion localization on lung region</a:t>
            </a:r>
            <a:endParaRPr lang="zh-CN" altLang="en-US" b="1" dirty="0">
              <a:solidFill>
                <a:srgbClr val="2B77C5"/>
              </a:solidFill>
            </a:endParaRPr>
          </a:p>
        </p:txBody>
      </p:sp>
      <p:sp>
        <p:nvSpPr>
          <p:cNvPr id="8" name="矩形 7">
            <a:extLst>
              <a:ext uri="{FF2B5EF4-FFF2-40B4-BE49-F238E27FC236}">
                <a16:creationId xmlns:a16="http://schemas.microsoft.com/office/drawing/2014/main" id="{B65FFD92-3559-4AB7-BAC5-E859B6ECC037}"/>
              </a:ext>
            </a:extLst>
          </p:cNvPr>
          <p:cNvSpPr/>
          <p:nvPr/>
        </p:nvSpPr>
        <p:spPr>
          <a:xfrm>
            <a:off x="770407" y="790820"/>
            <a:ext cx="7198715" cy="369332"/>
          </a:xfrm>
          <a:prstGeom prst="rect">
            <a:avLst/>
          </a:prstGeom>
        </p:spPr>
        <p:txBody>
          <a:bodyPr wrap="square">
            <a:spAutoFit/>
          </a:bodyPr>
          <a:lstStyle/>
          <a:p>
            <a:r>
              <a:rPr lang="en-US" altLang="zh-CN" sz="1800" dirty="0">
                <a:solidFill>
                  <a:srgbClr val="575BF7"/>
                </a:solidFill>
                <a:latin typeface="+mn-lt"/>
              </a:rPr>
              <a:t>Target: </a:t>
            </a:r>
            <a:r>
              <a:rPr lang="en-US" altLang="zh-CN" sz="1800" dirty="0">
                <a:solidFill>
                  <a:schemeClr val="tx1"/>
                </a:solidFill>
                <a:latin typeface="+mn-lt"/>
              </a:rPr>
              <a:t>Mark the infection area of lung region instead of whole CT image.</a:t>
            </a:r>
          </a:p>
        </p:txBody>
      </p:sp>
      <p:sp>
        <p:nvSpPr>
          <p:cNvPr id="9" name="矩形 8">
            <a:extLst>
              <a:ext uri="{FF2B5EF4-FFF2-40B4-BE49-F238E27FC236}">
                <a16:creationId xmlns:a16="http://schemas.microsoft.com/office/drawing/2014/main" id="{BE8F43AB-26E7-46CD-BC48-88954F5E5091}"/>
              </a:ext>
            </a:extLst>
          </p:cNvPr>
          <p:cNvSpPr/>
          <p:nvPr/>
        </p:nvSpPr>
        <p:spPr>
          <a:xfrm>
            <a:off x="818087" y="1694189"/>
            <a:ext cx="6249358" cy="369332"/>
          </a:xfrm>
          <a:prstGeom prst="rect">
            <a:avLst/>
          </a:prstGeom>
        </p:spPr>
        <p:txBody>
          <a:bodyPr wrap="square">
            <a:spAutoFit/>
          </a:bodyPr>
          <a:lstStyle/>
          <a:p>
            <a:r>
              <a:rPr lang="en-US" altLang="zh-CN" sz="1800" dirty="0">
                <a:solidFill>
                  <a:srgbClr val="575BF7"/>
                </a:solidFill>
                <a:latin typeface="+mn-lt"/>
              </a:rPr>
              <a:t>Method: </a:t>
            </a:r>
            <a:r>
              <a:rPr lang="en-US" altLang="zh-CN" sz="1800" dirty="0">
                <a:solidFill>
                  <a:schemeClr val="tx1"/>
                </a:solidFill>
                <a:latin typeface="+mn-lt"/>
              </a:rPr>
              <a:t>Network: Resnet + FPN + feature engineering method </a:t>
            </a:r>
            <a:endParaRPr lang="zh-CN" altLang="en-US" sz="1800" dirty="0">
              <a:solidFill>
                <a:schemeClr val="tx1"/>
              </a:solidFill>
              <a:latin typeface="+mn-lt"/>
            </a:endParaRPr>
          </a:p>
        </p:txBody>
      </p:sp>
      <p:sp>
        <p:nvSpPr>
          <p:cNvPr id="10" name="矩形 9">
            <a:extLst>
              <a:ext uri="{FF2B5EF4-FFF2-40B4-BE49-F238E27FC236}">
                <a16:creationId xmlns:a16="http://schemas.microsoft.com/office/drawing/2014/main" id="{4D3063E5-FE96-43CB-897A-E8510D99E4B8}"/>
              </a:ext>
            </a:extLst>
          </p:cNvPr>
          <p:cNvSpPr/>
          <p:nvPr/>
        </p:nvSpPr>
        <p:spPr>
          <a:xfrm>
            <a:off x="818087" y="2435287"/>
            <a:ext cx="5330162" cy="369332"/>
          </a:xfrm>
          <a:prstGeom prst="rect">
            <a:avLst/>
          </a:prstGeom>
        </p:spPr>
        <p:txBody>
          <a:bodyPr wrap="square">
            <a:spAutoFit/>
          </a:bodyPr>
          <a:lstStyle/>
          <a:p>
            <a:r>
              <a:rPr lang="en-US" altLang="zh-CN" sz="1800" dirty="0">
                <a:solidFill>
                  <a:srgbClr val="575BF7"/>
                </a:solidFill>
                <a:latin typeface="+mn-lt"/>
              </a:rPr>
              <a:t>Result:</a:t>
            </a:r>
            <a:r>
              <a:rPr lang="en-US" altLang="zh-CN" dirty="0">
                <a:solidFill>
                  <a:srgbClr val="575BF7"/>
                </a:solidFill>
                <a:latin typeface="+mn-lt"/>
              </a:rPr>
              <a:t> </a:t>
            </a:r>
            <a:r>
              <a:rPr lang="en-US" altLang="zh-CN" sz="1800" dirty="0">
                <a:solidFill>
                  <a:schemeClr val="tx1"/>
                </a:solidFill>
                <a:latin typeface="+mn-lt"/>
              </a:rPr>
              <a:t>Infection region is highlighted on lung region.</a:t>
            </a:r>
            <a:endParaRPr lang="zh-CN" altLang="en-US" sz="1800" dirty="0">
              <a:solidFill>
                <a:schemeClr val="tx1"/>
              </a:solidFill>
              <a:latin typeface="+mn-lt"/>
            </a:endParaRPr>
          </a:p>
        </p:txBody>
      </p:sp>
      <p:sp>
        <p:nvSpPr>
          <p:cNvPr id="11" name="文本框 10">
            <a:extLst>
              <a:ext uri="{FF2B5EF4-FFF2-40B4-BE49-F238E27FC236}">
                <a16:creationId xmlns:a16="http://schemas.microsoft.com/office/drawing/2014/main" id="{A1FDC0B5-07F6-427D-A570-A8BE955E608D}"/>
              </a:ext>
            </a:extLst>
          </p:cNvPr>
          <p:cNvSpPr txBox="1"/>
          <p:nvPr/>
        </p:nvSpPr>
        <p:spPr>
          <a:xfrm>
            <a:off x="1489236" y="2064738"/>
            <a:ext cx="5651863" cy="369332"/>
          </a:xfrm>
          <a:prstGeom prst="rect">
            <a:avLst/>
          </a:prstGeom>
          <a:noFill/>
        </p:spPr>
        <p:txBody>
          <a:bodyPr wrap="square" rtlCol="0">
            <a:spAutoFit/>
          </a:bodyPr>
          <a:lstStyle/>
          <a:p>
            <a:r>
              <a:rPr lang="en-US" altLang="zh-CN" sz="1800" dirty="0">
                <a:solidFill>
                  <a:schemeClr val="tx1"/>
                </a:solidFill>
                <a:latin typeface="+mn-lt"/>
              </a:rPr>
              <a:t>Localization</a:t>
            </a:r>
            <a:r>
              <a:rPr lang="zh-CN" altLang="en-US" sz="1800" dirty="0">
                <a:solidFill>
                  <a:schemeClr val="tx1"/>
                </a:solidFill>
                <a:latin typeface="+mn-lt"/>
              </a:rPr>
              <a:t>： </a:t>
            </a:r>
            <a:r>
              <a:rPr lang="en-US" altLang="zh-CN" sz="1800" dirty="0">
                <a:solidFill>
                  <a:schemeClr val="tx1"/>
                </a:solidFill>
                <a:latin typeface="+mn-lt"/>
              </a:rPr>
              <a:t>weakly-supervised method -- Grad-cam </a:t>
            </a:r>
            <a:endParaRPr lang="zh-CN" altLang="en-US" sz="1800" dirty="0">
              <a:solidFill>
                <a:schemeClr val="tx1"/>
              </a:solidFill>
              <a:latin typeface="+mn-lt"/>
            </a:endParaRPr>
          </a:p>
        </p:txBody>
      </p:sp>
      <p:sp>
        <p:nvSpPr>
          <p:cNvPr id="13" name="矩形 12">
            <a:extLst>
              <a:ext uri="{FF2B5EF4-FFF2-40B4-BE49-F238E27FC236}">
                <a16:creationId xmlns:a16="http://schemas.microsoft.com/office/drawing/2014/main" id="{8AD0B389-D76A-4181-A349-08B1E1120698}"/>
              </a:ext>
            </a:extLst>
          </p:cNvPr>
          <p:cNvSpPr/>
          <p:nvPr/>
        </p:nvSpPr>
        <p:spPr>
          <a:xfrm>
            <a:off x="924648" y="1209030"/>
            <a:ext cx="3018118" cy="369332"/>
          </a:xfrm>
          <a:prstGeom prst="rect">
            <a:avLst/>
          </a:prstGeom>
        </p:spPr>
        <p:txBody>
          <a:bodyPr wrap="square">
            <a:spAutoFit/>
          </a:bodyPr>
          <a:lstStyle/>
          <a:p>
            <a:r>
              <a:rPr lang="en-US" altLang="zh-CN" dirty="0">
                <a:solidFill>
                  <a:srgbClr val="575BF7"/>
                </a:solidFill>
              </a:rPr>
              <a:t>Input: </a:t>
            </a:r>
            <a:r>
              <a:rPr lang="en-US" altLang="zh-CN" sz="1800" dirty="0">
                <a:solidFill>
                  <a:schemeClr val="tx1"/>
                </a:solidFill>
                <a:latin typeface="+mn-lt"/>
              </a:rPr>
              <a:t>Lung region of CT image.</a:t>
            </a:r>
            <a:endParaRPr lang="zh-CN" altLang="en-US" sz="1800" dirty="0">
              <a:solidFill>
                <a:schemeClr val="tx1"/>
              </a:solidFill>
              <a:latin typeface="+mn-lt"/>
            </a:endParaRPr>
          </a:p>
        </p:txBody>
      </p:sp>
      <p:sp>
        <p:nvSpPr>
          <p:cNvPr id="14" name="矩形 13">
            <a:extLst>
              <a:ext uri="{FF2B5EF4-FFF2-40B4-BE49-F238E27FC236}">
                <a16:creationId xmlns:a16="http://schemas.microsoft.com/office/drawing/2014/main" id="{79FA1675-DA7F-4472-98F3-E0B10DBD9B14}"/>
              </a:ext>
            </a:extLst>
          </p:cNvPr>
          <p:cNvSpPr/>
          <p:nvPr/>
        </p:nvSpPr>
        <p:spPr>
          <a:xfrm>
            <a:off x="-293229" y="2874888"/>
            <a:ext cx="5330162" cy="369332"/>
          </a:xfrm>
          <a:prstGeom prst="rect">
            <a:avLst/>
          </a:prstGeom>
        </p:spPr>
        <p:txBody>
          <a:bodyPr wrap="square">
            <a:spAutoFit/>
          </a:bodyPr>
          <a:lstStyle/>
          <a:p>
            <a:r>
              <a:rPr lang="en-US" altLang="zh-CN" sz="1800" dirty="0">
                <a:solidFill>
                  <a:srgbClr val="575BF7"/>
                </a:solidFill>
                <a:latin typeface="+mn-lt"/>
              </a:rPr>
              <a:t>Challenge : </a:t>
            </a:r>
            <a:r>
              <a:rPr lang="en-US" altLang="zh-CN" sz="1800" dirty="0">
                <a:solidFill>
                  <a:schemeClr val="tx1"/>
                </a:solidFill>
                <a:latin typeface="+mn-lt"/>
              </a:rPr>
              <a:t>How to get Lung region of CT image</a:t>
            </a:r>
            <a:endParaRPr lang="zh-CN" altLang="en-US" sz="1800" dirty="0">
              <a:solidFill>
                <a:schemeClr val="tx1"/>
              </a:solidFill>
              <a:latin typeface="+mn-lt"/>
            </a:endParaRPr>
          </a:p>
        </p:txBody>
      </p:sp>
      <p:pic>
        <p:nvPicPr>
          <p:cNvPr id="15" name="图片 14">
            <a:extLst>
              <a:ext uri="{FF2B5EF4-FFF2-40B4-BE49-F238E27FC236}">
                <a16:creationId xmlns:a16="http://schemas.microsoft.com/office/drawing/2014/main" id="{2E5088E1-A7D7-4B72-A6DE-463B23DFB3CF}"/>
              </a:ext>
            </a:extLst>
          </p:cNvPr>
          <p:cNvPicPr>
            <a:picLocks noChangeAspect="1"/>
          </p:cNvPicPr>
          <p:nvPr/>
        </p:nvPicPr>
        <p:blipFill>
          <a:blip r:embed="rId2"/>
          <a:stretch>
            <a:fillRect/>
          </a:stretch>
        </p:blipFill>
        <p:spPr>
          <a:xfrm>
            <a:off x="983356" y="3586880"/>
            <a:ext cx="852487" cy="844156"/>
          </a:xfrm>
          <a:prstGeom prst="rect">
            <a:avLst/>
          </a:prstGeom>
        </p:spPr>
      </p:pic>
      <p:pic>
        <p:nvPicPr>
          <p:cNvPr id="16" name="图片 15">
            <a:extLst>
              <a:ext uri="{FF2B5EF4-FFF2-40B4-BE49-F238E27FC236}">
                <a16:creationId xmlns:a16="http://schemas.microsoft.com/office/drawing/2014/main" id="{C786544F-3234-4E48-B5A5-8F07D5507165}"/>
              </a:ext>
            </a:extLst>
          </p:cNvPr>
          <p:cNvPicPr>
            <a:picLocks noChangeAspect="1"/>
          </p:cNvPicPr>
          <p:nvPr/>
        </p:nvPicPr>
        <p:blipFill>
          <a:blip r:embed="rId3"/>
          <a:stretch>
            <a:fillRect/>
          </a:stretch>
        </p:blipFill>
        <p:spPr>
          <a:xfrm>
            <a:off x="2348992" y="3329015"/>
            <a:ext cx="2397442" cy="1624449"/>
          </a:xfrm>
          <a:prstGeom prst="rect">
            <a:avLst/>
          </a:prstGeom>
        </p:spPr>
      </p:pic>
      <p:pic>
        <p:nvPicPr>
          <p:cNvPr id="17" name="图片 16">
            <a:extLst>
              <a:ext uri="{FF2B5EF4-FFF2-40B4-BE49-F238E27FC236}">
                <a16:creationId xmlns:a16="http://schemas.microsoft.com/office/drawing/2014/main" id="{01D66EF4-8532-497A-8F81-4C89ADC128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6933" y="3602633"/>
            <a:ext cx="1045000" cy="1045000"/>
          </a:xfrm>
          <a:prstGeom prst="rect">
            <a:avLst/>
          </a:prstGeom>
        </p:spPr>
      </p:pic>
      <p:cxnSp>
        <p:nvCxnSpPr>
          <p:cNvPr id="18" name="直接箭头连接符 17">
            <a:extLst>
              <a:ext uri="{FF2B5EF4-FFF2-40B4-BE49-F238E27FC236}">
                <a16:creationId xmlns:a16="http://schemas.microsoft.com/office/drawing/2014/main" id="{625A4475-3AFB-469F-A58F-F649D353A764}"/>
              </a:ext>
            </a:extLst>
          </p:cNvPr>
          <p:cNvCxnSpPr>
            <a:cxnSpLocks/>
          </p:cNvCxnSpPr>
          <p:nvPr/>
        </p:nvCxnSpPr>
        <p:spPr>
          <a:xfrm>
            <a:off x="2006893" y="4275952"/>
            <a:ext cx="426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8BF9D63C-C09D-47E9-8664-0F7D16FF7C5B}"/>
              </a:ext>
            </a:extLst>
          </p:cNvPr>
          <p:cNvSpPr txBox="1"/>
          <p:nvPr/>
        </p:nvSpPr>
        <p:spPr>
          <a:xfrm>
            <a:off x="1913222" y="3903977"/>
            <a:ext cx="621645" cy="307777"/>
          </a:xfrm>
          <a:prstGeom prst="rect">
            <a:avLst/>
          </a:prstGeom>
          <a:noFill/>
        </p:spPr>
        <p:txBody>
          <a:bodyPr wrap="square" rtlCol="0">
            <a:spAutoFit/>
          </a:bodyPr>
          <a:lstStyle/>
          <a:p>
            <a:r>
              <a:rPr lang="en-US" altLang="zh-CN" sz="1400" dirty="0">
                <a:solidFill>
                  <a:schemeClr val="tx1"/>
                </a:solidFill>
              </a:rPr>
              <a:t>fed in</a:t>
            </a:r>
            <a:endParaRPr lang="zh-CN" altLang="en-US" sz="1400" dirty="0">
              <a:solidFill>
                <a:schemeClr val="tx1"/>
              </a:solidFill>
            </a:endParaRPr>
          </a:p>
        </p:txBody>
      </p:sp>
      <p:sp>
        <p:nvSpPr>
          <p:cNvPr id="21" name="Rectangle 1">
            <a:extLst>
              <a:ext uri="{FF2B5EF4-FFF2-40B4-BE49-F238E27FC236}">
                <a16:creationId xmlns:a16="http://schemas.microsoft.com/office/drawing/2014/main" id="{D5A152EB-23A0-44F2-A46A-19006D6FC526}"/>
              </a:ext>
            </a:extLst>
          </p:cNvPr>
          <p:cNvSpPr>
            <a:spLocks noChangeArrowheads="1"/>
          </p:cNvSpPr>
          <p:nvPr/>
        </p:nvSpPr>
        <p:spPr bwMode="auto">
          <a:xfrm>
            <a:off x="6204077" y="4262761"/>
            <a:ext cx="32210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var(--jp-code-font-family)"/>
                <a:cs typeface="Times New Roman" panose="02020603050405020304" pitchFamily="18" charset="0"/>
              </a:rPr>
              <a:t>[I 200602 14:59:31 train:155] VALIDATION | E [290] | </a:t>
            </a:r>
            <a:endParaRPr kumimoji="0" lang="en-US" altLang="zh-CN" sz="1000" b="0" i="0" u="none" strike="noStrike" cap="none" normalizeH="0" baseline="0" dirty="0">
              <a:ln>
                <a:noFill/>
              </a:ln>
              <a:solidFill>
                <a:schemeClr val="tx1"/>
              </a:solidFill>
              <a:effectLst/>
              <a:latin typeface="Times New Roman" panose="02020603050405020304" pitchFamily="18" charset="0"/>
              <a:ea typeface="var(--jp-code-font-family)"/>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dirty="0">
                <a:solidFill>
                  <a:schemeClr val="tx1"/>
                </a:solidFill>
                <a:latin typeface="Times New Roman" panose="02020603050405020304" pitchFamily="18" charset="0"/>
                <a:ea typeface="var(--jp-code-font-family)"/>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ea typeface="var(--jp-code-font-family)"/>
                <a:cs typeface="Times New Roman" panose="02020603050405020304" pitchFamily="18" charset="0"/>
              </a:rPr>
              <a:t>CE: 0.14557 | ValmIOU: 0.901</a:t>
            </a:r>
            <a:r>
              <a:rPr kumimoji="0" lang="zh-CN" altLang="zh-CN" sz="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Rectangle 2">
            <a:extLst>
              <a:ext uri="{FF2B5EF4-FFF2-40B4-BE49-F238E27FC236}">
                <a16:creationId xmlns:a16="http://schemas.microsoft.com/office/drawing/2014/main" id="{62EDC4CB-8DF7-43AD-BA55-5229296CCE74}"/>
              </a:ext>
            </a:extLst>
          </p:cNvPr>
          <p:cNvSpPr>
            <a:spLocks noChangeArrowheads="1"/>
          </p:cNvSpPr>
          <p:nvPr/>
        </p:nvSpPr>
        <p:spPr bwMode="auto">
          <a:xfrm>
            <a:off x="6225668" y="3824780"/>
            <a:ext cx="30175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var(--jp-code-font-family)"/>
                <a:cs typeface="Times New Roman" panose="02020603050405020304" pitchFamily="18" charset="0"/>
              </a:rPr>
              <a:t>[I 200602 14:26:39 train:155] VALIDATION | E [280] | </a:t>
            </a:r>
            <a:endParaRPr kumimoji="0" lang="en-US" altLang="zh-CN" sz="1000" b="0" i="0" u="none" strike="noStrike" cap="none" normalizeH="0" baseline="0" dirty="0">
              <a:ln>
                <a:noFill/>
              </a:ln>
              <a:solidFill>
                <a:schemeClr val="tx1"/>
              </a:solidFill>
              <a:effectLst/>
              <a:latin typeface="Times New Roman" panose="02020603050405020304" pitchFamily="18" charset="0"/>
              <a:ea typeface="var(--jp-code-font-family)"/>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dirty="0">
                <a:solidFill>
                  <a:schemeClr val="tx1"/>
                </a:solidFill>
                <a:latin typeface="Times New Roman" panose="02020603050405020304" pitchFamily="18" charset="0"/>
                <a:ea typeface="var(--jp-code-font-family)"/>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Times New Roman" panose="02020603050405020304" pitchFamily="18" charset="0"/>
                <a:ea typeface="var(--jp-code-font-family)"/>
                <a:cs typeface="Times New Roman" panose="02020603050405020304" pitchFamily="18" charset="0"/>
              </a:rPr>
              <a:t>CE: 0.19156 | ValmIOU: 0.899</a:t>
            </a:r>
            <a:r>
              <a:rPr kumimoji="0" lang="zh-CN" altLang="zh-CN" sz="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3" name="图片 22">
            <a:extLst>
              <a:ext uri="{FF2B5EF4-FFF2-40B4-BE49-F238E27FC236}">
                <a16:creationId xmlns:a16="http://schemas.microsoft.com/office/drawing/2014/main" id="{86C82A32-C750-42D7-8390-A8711EE03B12}"/>
              </a:ext>
            </a:extLst>
          </p:cNvPr>
          <p:cNvPicPr>
            <a:picLocks noChangeAspect="1"/>
          </p:cNvPicPr>
          <p:nvPr/>
        </p:nvPicPr>
        <p:blipFill>
          <a:blip r:embed="rId5"/>
          <a:stretch>
            <a:fillRect/>
          </a:stretch>
        </p:blipFill>
        <p:spPr>
          <a:xfrm>
            <a:off x="22789" y="5346354"/>
            <a:ext cx="1495236" cy="1495236"/>
          </a:xfrm>
          <a:prstGeom prst="rect">
            <a:avLst/>
          </a:prstGeom>
        </p:spPr>
      </p:pic>
      <p:pic>
        <p:nvPicPr>
          <p:cNvPr id="24" name="图片 23">
            <a:extLst>
              <a:ext uri="{FF2B5EF4-FFF2-40B4-BE49-F238E27FC236}">
                <a16:creationId xmlns:a16="http://schemas.microsoft.com/office/drawing/2014/main" id="{EC4ED442-19BD-45A9-8386-BC96A390AB36}"/>
              </a:ext>
            </a:extLst>
          </p:cNvPr>
          <p:cNvPicPr>
            <a:picLocks noChangeAspect="1"/>
          </p:cNvPicPr>
          <p:nvPr/>
        </p:nvPicPr>
        <p:blipFill>
          <a:blip r:embed="rId6"/>
          <a:stretch>
            <a:fillRect/>
          </a:stretch>
        </p:blipFill>
        <p:spPr>
          <a:xfrm>
            <a:off x="3091123" y="5346354"/>
            <a:ext cx="1507209" cy="1507209"/>
          </a:xfrm>
          <a:prstGeom prst="rect">
            <a:avLst/>
          </a:prstGeom>
        </p:spPr>
      </p:pic>
      <p:pic>
        <p:nvPicPr>
          <p:cNvPr id="25" name="图片 24">
            <a:extLst>
              <a:ext uri="{FF2B5EF4-FFF2-40B4-BE49-F238E27FC236}">
                <a16:creationId xmlns:a16="http://schemas.microsoft.com/office/drawing/2014/main" id="{7F1A5A60-6F51-4B27-BB49-297CF47E942B}"/>
              </a:ext>
            </a:extLst>
          </p:cNvPr>
          <p:cNvPicPr>
            <a:picLocks noChangeAspect="1"/>
          </p:cNvPicPr>
          <p:nvPr/>
        </p:nvPicPr>
        <p:blipFill>
          <a:blip r:embed="rId7"/>
          <a:stretch>
            <a:fillRect/>
          </a:stretch>
        </p:blipFill>
        <p:spPr>
          <a:xfrm>
            <a:off x="6204077" y="5346354"/>
            <a:ext cx="1507210" cy="1507210"/>
          </a:xfrm>
          <a:prstGeom prst="rect">
            <a:avLst/>
          </a:prstGeom>
        </p:spPr>
      </p:pic>
      <p:pic>
        <p:nvPicPr>
          <p:cNvPr id="26" name="图片 25">
            <a:extLst>
              <a:ext uri="{FF2B5EF4-FFF2-40B4-BE49-F238E27FC236}">
                <a16:creationId xmlns:a16="http://schemas.microsoft.com/office/drawing/2014/main" id="{E6E2F3F3-5261-4AF3-B320-E4F915E675CC}"/>
              </a:ext>
            </a:extLst>
          </p:cNvPr>
          <p:cNvPicPr>
            <a:picLocks noChangeAspect="1"/>
          </p:cNvPicPr>
          <p:nvPr/>
        </p:nvPicPr>
        <p:blipFill>
          <a:blip r:embed="rId8"/>
          <a:stretch>
            <a:fillRect/>
          </a:stretch>
        </p:blipFill>
        <p:spPr>
          <a:xfrm>
            <a:off x="1549877" y="5346354"/>
            <a:ext cx="1495236" cy="1495236"/>
          </a:xfrm>
          <a:prstGeom prst="rect">
            <a:avLst/>
          </a:prstGeom>
        </p:spPr>
      </p:pic>
      <p:pic>
        <p:nvPicPr>
          <p:cNvPr id="27" name="图片 26">
            <a:extLst>
              <a:ext uri="{FF2B5EF4-FFF2-40B4-BE49-F238E27FC236}">
                <a16:creationId xmlns:a16="http://schemas.microsoft.com/office/drawing/2014/main" id="{A703F405-A735-4611-90F1-339732285D85}"/>
              </a:ext>
            </a:extLst>
          </p:cNvPr>
          <p:cNvPicPr>
            <a:picLocks noChangeAspect="1"/>
          </p:cNvPicPr>
          <p:nvPr/>
        </p:nvPicPr>
        <p:blipFill>
          <a:blip r:embed="rId9"/>
          <a:stretch>
            <a:fillRect/>
          </a:stretch>
        </p:blipFill>
        <p:spPr>
          <a:xfrm>
            <a:off x="4647600" y="5334379"/>
            <a:ext cx="1507209" cy="1507209"/>
          </a:xfrm>
          <a:prstGeom prst="rect">
            <a:avLst/>
          </a:prstGeom>
        </p:spPr>
      </p:pic>
      <p:pic>
        <p:nvPicPr>
          <p:cNvPr id="28" name="图片 27">
            <a:extLst>
              <a:ext uri="{FF2B5EF4-FFF2-40B4-BE49-F238E27FC236}">
                <a16:creationId xmlns:a16="http://schemas.microsoft.com/office/drawing/2014/main" id="{E1896E39-FADA-4B1C-8B07-A742E9C311D5}"/>
              </a:ext>
            </a:extLst>
          </p:cNvPr>
          <p:cNvPicPr>
            <a:picLocks noChangeAspect="1"/>
          </p:cNvPicPr>
          <p:nvPr/>
        </p:nvPicPr>
        <p:blipFill>
          <a:blip r:embed="rId10"/>
          <a:stretch>
            <a:fillRect/>
          </a:stretch>
        </p:blipFill>
        <p:spPr>
          <a:xfrm>
            <a:off x="7734428" y="5346354"/>
            <a:ext cx="1507211" cy="1507211"/>
          </a:xfrm>
          <a:prstGeom prst="rect">
            <a:avLst/>
          </a:prstGeom>
        </p:spPr>
      </p:pic>
      <p:sp>
        <p:nvSpPr>
          <p:cNvPr id="29" name="矩形 28">
            <a:extLst>
              <a:ext uri="{FF2B5EF4-FFF2-40B4-BE49-F238E27FC236}">
                <a16:creationId xmlns:a16="http://schemas.microsoft.com/office/drawing/2014/main" id="{9916E951-3A64-4022-BFC0-CF7B05876C86}"/>
              </a:ext>
            </a:extLst>
          </p:cNvPr>
          <p:cNvSpPr/>
          <p:nvPr/>
        </p:nvSpPr>
        <p:spPr>
          <a:xfrm>
            <a:off x="1905984" y="5052771"/>
            <a:ext cx="5680900" cy="276999"/>
          </a:xfrm>
          <a:prstGeom prst="rect">
            <a:avLst/>
          </a:prstGeom>
        </p:spPr>
        <p:txBody>
          <a:bodyPr wrap="square">
            <a:spAutoFit/>
          </a:bodyPr>
          <a:lstStyle/>
          <a:p>
            <a:r>
              <a:rPr lang="en-US" altLang="zh-CN" sz="1200" dirty="0">
                <a:solidFill>
                  <a:srgbClr val="000000"/>
                </a:solidFill>
                <a:latin typeface="+mn-lt"/>
                <a:ea typeface="+mn-ea"/>
              </a:rPr>
              <a:t>Fig 3. Results of segmentation.</a:t>
            </a:r>
            <a:endParaRPr lang="zh-CN" altLang="en-US" sz="1200" dirty="0">
              <a:solidFill>
                <a:srgbClr val="000000"/>
              </a:solidFill>
              <a:latin typeface="+mn-lt"/>
              <a:ea typeface="+mn-ea"/>
            </a:endParaRPr>
          </a:p>
        </p:txBody>
      </p:sp>
      <p:sp>
        <p:nvSpPr>
          <p:cNvPr id="30" name="矩形 29">
            <a:extLst>
              <a:ext uri="{FF2B5EF4-FFF2-40B4-BE49-F238E27FC236}">
                <a16:creationId xmlns:a16="http://schemas.microsoft.com/office/drawing/2014/main" id="{2549B6E4-8DDA-447F-9FD9-4BF2AC412E72}"/>
              </a:ext>
            </a:extLst>
          </p:cNvPr>
          <p:cNvSpPr/>
          <p:nvPr/>
        </p:nvSpPr>
        <p:spPr>
          <a:xfrm>
            <a:off x="2297495" y="4491677"/>
            <a:ext cx="617477" cy="338554"/>
          </a:xfrm>
          <a:prstGeom prst="rect">
            <a:avLst/>
          </a:prstGeom>
        </p:spPr>
        <p:txBody>
          <a:bodyPr wrap="none">
            <a:spAutoFit/>
          </a:bodyPr>
          <a:lstStyle/>
          <a:p>
            <a:r>
              <a:rPr lang="en-US" altLang="zh-CN" dirty="0" err="1">
                <a:solidFill>
                  <a:schemeClr val="tx1"/>
                </a:solidFill>
              </a:rPr>
              <a:t>Unet</a:t>
            </a:r>
            <a:endParaRPr lang="zh-CN" altLang="en-US" dirty="0"/>
          </a:p>
        </p:txBody>
      </p:sp>
      <p:sp>
        <p:nvSpPr>
          <p:cNvPr id="31" name="向后箭头">
            <a:extLst>
              <a:ext uri="{FF2B5EF4-FFF2-40B4-BE49-F238E27FC236}">
                <a16:creationId xmlns:a16="http://schemas.microsoft.com/office/drawing/2014/main" id="{B333E130-3E40-49B3-AB49-0C3F9AB180EE}"/>
              </a:ext>
            </a:extLst>
          </p:cNvPr>
          <p:cNvSpPr/>
          <p:nvPr/>
        </p:nvSpPr>
        <p:spPr>
          <a:xfrm flipH="1" flipV="1">
            <a:off x="4572000" y="3847330"/>
            <a:ext cx="440800" cy="486400"/>
          </a:xfrm>
          <a:custGeom>
            <a:avLst/>
            <a:gdLst/>
            <a:ahLst/>
            <a:cxnLst/>
            <a:rect l="0" t="0" r="0" b="0"/>
            <a:pathLst>
              <a:path w="440800" h="486400">
                <a:moveTo>
                  <a:pt x="440800" y="364800"/>
                </a:moveTo>
                <a:lnTo>
                  <a:pt x="264480" y="364800"/>
                </a:lnTo>
                <a:lnTo>
                  <a:pt x="264480" y="486400"/>
                </a:lnTo>
                <a:lnTo>
                  <a:pt x="0" y="243200"/>
                </a:lnTo>
                <a:lnTo>
                  <a:pt x="264480" y="0"/>
                </a:lnTo>
                <a:lnTo>
                  <a:pt x="264480" y="121600"/>
                </a:lnTo>
                <a:lnTo>
                  <a:pt x="440800" y="121600"/>
                </a:lnTo>
                <a:lnTo>
                  <a:pt x="440800" y="364800"/>
                </a:lnTo>
                <a:close/>
              </a:path>
            </a:pathLst>
          </a:custGeom>
          <a:solidFill>
            <a:srgbClr val="AECAEA"/>
          </a:solidFill>
          <a:ln w="7600" cap="flat">
            <a:solidFill>
              <a:srgbClr val="2DA2BF"/>
            </a:solidFill>
            <a:bevel/>
          </a:ln>
        </p:spPr>
      </p:sp>
    </p:spTree>
    <p:extLst>
      <p:ext uri="{BB962C8B-B14F-4D97-AF65-F5344CB8AC3E}">
        <p14:creationId xmlns:p14="http://schemas.microsoft.com/office/powerpoint/2010/main" val="5596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4A612AEB-76CD-48CF-91F4-5FC427D21562}"/>
              </a:ext>
            </a:extLst>
          </p:cNvPr>
          <p:cNvPicPr>
            <a:picLocks noChangeAspect="1"/>
          </p:cNvPicPr>
          <p:nvPr/>
        </p:nvPicPr>
        <p:blipFill>
          <a:blip r:embed="rId2"/>
          <a:stretch>
            <a:fillRect/>
          </a:stretch>
        </p:blipFill>
        <p:spPr>
          <a:xfrm>
            <a:off x="6576769" y="1040545"/>
            <a:ext cx="1443503" cy="1443503"/>
          </a:xfrm>
          <a:prstGeom prst="rect">
            <a:avLst/>
          </a:prstGeom>
        </p:spPr>
      </p:pic>
      <p:pic>
        <p:nvPicPr>
          <p:cNvPr id="33" name="图片 32">
            <a:extLst>
              <a:ext uri="{FF2B5EF4-FFF2-40B4-BE49-F238E27FC236}">
                <a16:creationId xmlns:a16="http://schemas.microsoft.com/office/drawing/2014/main" id="{E2146D44-D2EF-4784-9884-00F4A3DBE5A5}"/>
              </a:ext>
            </a:extLst>
          </p:cNvPr>
          <p:cNvPicPr>
            <a:picLocks noChangeAspect="1"/>
          </p:cNvPicPr>
          <p:nvPr/>
        </p:nvPicPr>
        <p:blipFill>
          <a:blip r:embed="rId3"/>
          <a:stretch>
            <a:fillRect/>
          </a:stretch>
        </p:blipFill>
        <p:spPr>
          <a:xfrm>
            <a:off x="2376214" y="1040546"/>
            <a:ext cx="1618298" cy="1618298"/>
          </a:xfrm>
          <a:prstGeom prst="rect">
            <a:avLst/>
          </a:prstGeom>
        </p:spPr>
      </p:pic>
      <p:pic>
        <p:nvPicPr>
          <p:cNvPr id="35" name="图片 34">
            <a:extLst>
              <a:ext uri="{FF2B5EF4-FFF2-40B4-BE49-F238E27FC236}">
                <a16:creationId xmlns:a16="http://schemas.microsoft.com/office/drawing/2014/main" id="{A949B183-AE3A-48D9-B294-5C6DC16CC3FB}"/>
              </a:ext>
            </a:extLst>
          </p:cNvPr>
          <p:cNvPicPr>
            <a:picLocks noChangeAspect="1"/>
          </p:cNvPicPr>
          <p:nvPr/>
        </p:nvPicPr>
        <p:blipFill>
          <a:blip r:embed="rId4"/>
          <a:stretch>
            <a:fillRect/>
          </a:stretch>
        </p:blipFill>
        <p:spPr>
          <a:xfrm>
            <a:off x="581636" y="1129799"/>
            <a:ext cx="1395513" cy="1395513"/>
          </a:xfrm>
          <a:prstGeom prst="rect">
            <a:avLst/>
          </a:prstGeom>
        </p:spPr>
      </p:pic>
      <p:pic>
        <p:nvPicPr>
          <p:cNvPr id="39" name="图片 38">
            <a:extLst>
              <a:ext uri="{FF2B5EF4-FFF2-40B4-BE49-F238E27FC236}">
                <a16:creationId xmlns:a16="http://schemas.microsoft.com/office/drawing/2014/main" id="{3F40EFAB-D333-4A57-8A3D-9389F13B4E12}"/>
              </a:ext>
            </a:extLst>
          </p:cNvPr>
          <p:cNvPicPr>
            <a:picLocks noChangeAspect="1"/>
          </p:cNvPicPr>
          <p:nvPr/>
        </p:nvPicPr>
        <p:blipFill>
          <a:blip r:embed="rId5"/>
          <a:stretch>
            <a:fillRect/>
          </a:stretch>
        </p:blipFill>
        <p:spPr>
          <a:xfrm>
            <a:off x="4618898" y="1040546"/>
            <a:ext cx="1443502" cy="1443502"/>
          </a:xfrm>
          <a:prstGeom prst="rect">
            <a:avLst/>
          </a:prstGeom>
        </p:spPr>
      </p:pic>
      <p:pic>
        <p:nvPicPr>
          <p:cNvPr id="45" name="图片 44">
            <a:extLst>
              <a:ext uri="{FF2B5EF4-FFF2-40B4-BE49-F238E27FC236}">
                <a16:creationId xmlns:a16="http://schemas.microsoft.com/office/drawing/2014/main" id="{68A2D5F1-8E95-4DFA-AF70-517D80C29C21}"/>
              </a:ext>
            </a:extLst>
          </p:cNvPr>
          <p:cNvPicPr>
            <a:picLocks noChangeAspect="1"/>
          </p:cNvPicPr>
          <p:nvPr/>
        </p:nvPicPr>
        <p:blipFill>
          <a:blip r:embed="rId6"/>
          <a:stretch>
            <a:fillRect/>
          </a:stretch>
        </p:blipFill>
        <p:spPr>
          <a:xfrm>
            <a:off x="6606049" y="2701006"/>
            <a:ext cx="1443504" cy="1443504"/>
          </a:xfrm>
          <a:prstGeom prst="rect">
            <a:avLst/>
          </a:prstGeom>
        </p:spPr>
      </p:pic>
      <p:pic>
        <p:nvPicPr>
          <p:cNvPr id="47" name="图片 46">
            <a:extLst>
              <a:ext uri="{FF2B5EF4-FFF2-40B4-BE49-F238E27FC236}">
                <a16:creationId xmlns:a16="http://schemas.microsoft.com/office/drawing/2014/main" id="{36B0C150-B799-4EC8-AD99-EC4A869B3788}"/>
              </a:ext>
            </a:extLst>
          </p:cNvPr>
          <p:cNvPicPr>
            <a:picLocks noChangeAspect="1"/>
          </p:cNvPicPr>
          <p:nvPr/>
        </p:nvPicPr>
        <p:blipFill>
          <a:blip r:embed="rId7"/>
          <a:stretch>
            <a:fillRect/>
          </a:stretch>
        </p:blipFill>
        <p:spPr>
          <a:xfrm>
            <a:off x="4618898" y="2755655"/>
            <a:ext cx="1407582" cy="1407582"/>
          </a:xfrm>
          <a:prstGeom prst="rect">
            <a:avLst/>
          </a:prstGeom>
        </p:spPr>
      </p:pic>
      <p:pic>
        <p:nvPicPr>
          <p:cNvPr id="51" name="图片 50">
            <a:extLst>
              <a:ext uri="{FF2B5EF4-FFF2-40B4-BE49-F238E27FC236}">
                <a16:creationId xmlns:a16="http://schemas.microsoft.com/office/drawing/2014/main" id="{22AE5BAF-AD34-47FD-9351-EC27386C765E}"/>
              </a:ext>
            </a:extLst>
          </p:cNvPr>
          <p:cNvPicPr>
            <a:picLocks noChangeAspect="1"/>
          </p:cNvPicPr>
          <p:nvPr/>
        </p:nvPicPr>
        <p:blipFill>
          <a:blip r:embed="rId8"/>
          <a:stretch>
            <a:fillRect/>
          </a:stretch>
        </p:blipFill>
        <p:spPr>
          <a:xfrm>
            <a:off x="2414272" y="2713504"/>
            <a:ext cx="1516381" cy="1516381"/>
          </a:xfrm>
          <a:prstGeom prst="rect">
            <a:avLst/>
          </a:prstGeom>
        </p:spPr>
      </p:pic>
      <p:pic>
        <p:nvPicPr>
          <p:cNvPr id="53" name="图片 52">
            <a:extLst>
              <a:ext uri="{FF2B5EF4-FFF2-40B4-BE49-F238E27FC236}">
                <a16:creationId xmlns:a16="http://schemas.microsoft.com/office/drawing/2014/main" id="{3E1F0209-8FC1-49FB-BFE7-1A6CAA6E764F}"/>
              </a:ext>
            </a:extLst>
          </p:cNvPr>
          <p:cNvPicPr>
            <a:picLocks noChangeAspect="1"/>
          </p:cNvPicPr>
          <p:nvPr/>
        </p:nvPicPr>
        <p:blipFill>
          <a:blip r:embed="rId9"/>
          <a:stretch>
            <a:fillRect/>
          </a:stretch>
        </p:blipFill>
        <p:spPr>
          <a:xfrm>
            <a:off x="581635" y="2713504"/>
            <a:ext cx="1395513" cy="1395513"/>
          </a:xfrm>
          <a:prstGeom prst="rect">
            <a:avLst/>
          </a:prstGeom>
        </p:spPr>
      </p:pic>
      <p:sp>
        <p:nvSpPr>
          <p:cNvPr id="54" name="矩形 53">
            <a:extLst>
              <a:ext uri="{FF2B5EF4-FFF2-40B4-BE49-F238E27FC236}">
                <a16:creationId xmlns:a16="http://schemas.microsoft.com/office/drawing/2014/main" id="{AA9360A3-CECA-4ADE-B4D7-202DEE93D8CA}"/>
              </a:ext>
            </a:extLst>
          </p:cNvPr>
          <p:cNvSpPr/>
          <p:nvPr/>
        </p:nvSpPr>
        <p:spPr>
          <a:xfrm>
            <a:off x="2020353" y="636583"/>
            <a:ext cx="2304221" cy="338554"/>
          </a:xfrm>
          <a:prstGeom prst="rect">
            <a:avLst/>
          </a:prstGeom>
        </p:spPr>
        <p:txBody>
          <a:bodyPr wrap="none">
            <a:spAutoFit/>
          </a:bodyPr>
          <a:lstStyle/>
          <a:p>
            <a:pPr algn="l"/>
            <a:r>
              <a:rPr lang="en-US" altLang="zh-CN" b="1" dirty="0">
                <a:solidFill>
                  <a:srgbClr val="333333"/>
                </a:solidFill>
                <a:latin typeface="AvertaStd-semibold"/>
              </a:rPr>
              <a:t>Morphological operation</a:t>
            </a:r>
            <a:endParaRPr lang="en-US" altLang="zh-CN" b="1" i="0" dirty="0">
              <a:solidFill>
                <a:srgbClr val="333333"/>
              </a:solidFill>
              <a:effectLst/>
              <a:latin typeface="AvertaStd-semibold"/>
            </a:endParaRPr>
          </a:p>
        </p:txBody>
      </p:sp>
      <p:sp>
        <p:nvSpPr>
          <p:cNvPr id="55" name="矩形 54">
            <a:extLst>
              <a:ext uri="{FF2B5EF4-FFF2-40B4-BE49-F238E27FC236}">
                <a16:creationId xmlns:a16="http://schemas.microsoft.com/office/drawing/2014/main" id="{36B7C22F-D601-4063-8B6C-A87F2183930B}"/>
              </a:ext>
            </a:extLst>
          </p:cNvPr>
          <p:cNvSpPr/>
          <p:nvPr/>
        </p:nvSpPr>
        <p:spPr>
          <a:xfrm>
            <a:off x="4696966" y="616449"/>
            <a:ext cx="1196866" cy="338554"/>
          </a:xfrm>
          <a:prstGeom prst="rect">
            <a:avLst/>
          </a:prstGeom>
        </p:spPr>
        <p:txBody>
          <a:bodyPr wrap="none">
            <a:spAutoFit/>
          </a:bodyPr>
          <a:lstStyle/>
          <a:p>
            <a:pPr algn="l"/>
            <a:r>
              <a:rPr lang="en-US" altLang="zh-CN" b="1" dirty="0">
                <a:solidFill>
                  <a:srgbClr val="333333"/>
                </a:solidFill>
                <a:latin typeface="AvertaStd-semibold"/>
              </a:rPr>
              <a:t>Background</a:t>
            </a:r>
            <a:endParaRPr lang="en-US" altLang="zh-CN" b="1" i="0" dirty="0">
              <a:solidFill>
                <a:srgbClr val="333333"/>
              </a:solidFill>
              <a:effectLst/>
              <a:latin typeface="AvertaStd-semibold"/>
            </a:endParaRPr>
          </a:p>
        </p:txBody>
      </p:sp>
      <p:sp>
        <p:nvSpPr>
          <p:cNvPr id="56" name="矩形 55">
            <a:extLst>
              <a:ext uri="{FF2B5EF4-FFF2-40B4-BE49-F238E27FC236}">
                <a16:creationId xmlns:a16="http://schemas.microsoft.com/office/drawing/2014/main" id="{C5A0B2FE-2435-4711-BD28-23531E026631}"/>
              </a:ext>
            </a:extLst>
          </p:cNvPr>
          <p:cNvSpPr/>
          <p:nvPr/>
        </p:nvSpPr>
        <p:spPr>
          <a:xfrm>
            <a:off x="6356900" y="636583"/>
            <a:ext cx="1845698" cy="338554"/>
          </a:xfrm>
          <a:prstGeom prst="rect">
            <a:avLst/>
          </a:prstGeom>
        </p:spPr>
        <p:txBody>
          <a:bodyPr wrap="none">
            <a:spAutoFit/>
          </a:bodyPr>
          <a:lstStyle/>
          <a:p>
            <a:pPr algn="l"/>
            <a:r>
              <a:rPr lang="en-US" altLang="zh-CN" b="1" dirty="0">
                <a:solidFill>
                  <a:srgbClr val="333333"/>
                </a:solidFill>
                <a:latin typeface="AvertaStd-semibold"/>
              </a:rPr>
              <a:t>Combine and resize</a:t>
            </a:r>
            <a:endParaRPr lang="en-US" altLang="zh-CN" b="1" i="0" dirty="0">
              <a:solidFill>
                <a:srgbClr val="333333"/>
              </a:solidFill>
              <a:effectLst/>
              <a:latin typeface="AvertaStd-semibold"/>
            </a:endParaRPr>
          </a:p>
        </p:txBody>
      </p:sp>
      <p:sp>
        <p:nvSpPr>
          <p:cNvPr id="57" name="矩形 56">
            <a:extLst>
              <a:ext uri="{FF2B5EF4-FFF2-40B4-BE49-F238E27FC236}">
                <a16:creationId xmlns:a16="http://schemas.microsoft.com/office/drawing/2014/main" id="{6CB2A1E5-024B-49C3-90BA-24635823A426}"/>
              </a:ext>
            </a:extLst>
          </p:cNvPr>
          <p:cNvSpPr/>
          <p:nvPr/>
        </p:nvSpPr>
        <p:spPr>
          <a:xfrm>
            <a:off x="941402" y="603053"/>
            <a:ext cx="641522" cy="338554"/>
          </a:xfrm>
          <a:prstGeom prst="rect">
            <a:avLst/>
          </a:prstGeom>
        </p:spPr>
        <p:txBody>
          <a:bodyPr wrap="none">
            <a:spAutoFit/>
          </a:bodyPr>
          <a:lstStyle/>
          <a:p>
            <a:pPr algn="l"/>
            <a:r>
              <a:rPr lang="en-US" altLang="zh-CN" b="1" dirty="0">
                <a:solidFill>
                  <a:srgbClr val="333333"/>
                </a:solidFill>
                <a:latin typeface="AvertaStd-semibold"/>
              </a:rPr>
              <a:t>Input</a:t>
            </a:r>
            <a:endParaRPr lang="en-US" altLang="zh-CN" b="1" i="0" dirty="0">
              <a:solidFill>
                <a:srgbClr val="333333"/>
              </a:solidFill>
              <a:effectLst/>
              <a:latin typeface="AvertaStd-semibold"/>
            </a:endParaRPr>
          </a:p>
        </p:txBody>
      </p:sp>
      <p:sp>
        <p:nvSpPr>
          <p:cNvPr id="58" name="矩形 57">
            <a:extLst>
              <a:ext uri="{FF2B5EF4-FFF2-40B4-BE49-F238E27FC236}">
                <a16:creationId xmlns:a16="http://schemas.microsoft.com/office/drawing/2014/main" id="{99701FB6-2DD5-4C4C-9B2E-1590E0F5613E}"/>
              </a:ext>
            </a:extLst>
          </p:cNvPr>
          <p:cNvSpPr/>
          <p:nvPr/>
        </p:nvSpPr>
        <p:spPr>
          <a:xfrm>
            <a:off x="90437" y="191998"/>
            <a:ext cx="1071127" cy="338554"/>
          </a:xfrm>
          <a:prstGeom prst="rect">
            <a:avLst/>
          </a:prstGeom>
        </p:spPr>
        <p:txBody>
          <a:bodyPr wrap="none">
            <a:spAutoFit/>
          </a:bodyPr>
          <a:lstStyle/>
          <a:p>
            <a:r>
              <a:rPr lang="en-US" altLang="zh-CN" dirty="0">
                <a:solidFill>
                  <a:srgbClr val="575BF7"/>
                </a:solidFill>
                <a:latin typeface="+mn-lt"/>
              </a:rPr>
              <a:t>Solution 1 </a:t>
            </a:r>
            <a:endParaRPr lang="zh-CN" altLang="en-US" dirty="0"/>
          </a:p>
        </p:txBody>
      </p:sp>
      <p:sp>
        <p:nvSpPr>
          <p:cNvPr id="63" name="矩形 62">
            <a:extLst>
              <a:ext uri="{FF2B5EF4-FFF2-40B4-BE49-F238E27FC236}">
                <a16:creationId xmlns:a16="http://schemas.microsoft.com/office/drawing/2014/main" id="{D9DB77EA-3741-4153-A5CC-FC8B5A413AAF}"/>
              </a:ext>
            </a:extLst>
          </p:cNvPr>
          <p:cNvSpPr/>
          <p:nvPr/>
        </p:nvSpPr>
        <p:spPr>
          <a:xfrm>
            <a:off x="181718" y="4434844"/>
            <a:ext cx="799834" cy="338554"/>
          </a:xfrm>
          <a:prstGeom prst="rect">
            <a:avLst/>
          </a:prstGeom>
        </p:spPr>
        <p:txBody>
          <a:bodyPr wrap="none">
            <a:spAutoFit/>
          </a:bodyPr>
          <a:lstStyle/>
          <a:p>
            <a:r>
              <a:rPr lang="en-US" altLang="zh-CN" dirty="0">
                <a:solidFill>
                  <a:srgbClr val="575BF7"/>
                </a:solidFill>
                <a:latin typeface="+mn-lt"/>
              </a:rPr>
              <a:t>Result: </a:t>
            </a:r>
            <a:endParaRPr lang="zh-CN" altLang="en-US" dirty="0"/>
          </a:p>
        </p:txBody>
      </p:sp>
      <p:sp>
        <p:nvSpPr>
          <p:cNvPr id="64" name="矩形 63">
            <a:extLst>
              <a:ext uri="{FF2B5EF4-FFF2-40B4-BE49-F238E27FC236}">
                <a16:creationId xmlns:a16="http://schemas.microsoft.com/office/drawing/2014/main" id="{36EB730B-22E4-4593-A14A-80D4736E797B}"/>
              </a:ext>
            </a:extLst>
          </p:cNvPr>
          <p:cNvSpPr/>
          <p:nvPr/>
        </p:nvSpPr>
        <p:spPr>
          <a:xfrm>
            <a:off x="3694532" y="6493936"/>
            <a:ext cx="1848731" cy="276999"/>
          </a:xfrm>
          <a:prstGeom prst="rect">
            <a:avLst/>
          </a:prstGeom>
        </p:spPr>
        <p:txBody>
          <a:bodyPr wrap="square">
            <a:spAutoFit/>
          </a:bodyPr>
          <a:lstStyle/>
          <a:p>
            <a:r>
              <a:rPr lang="en-US" altLang="zh-CN" sz="1200" dirty="0">
                <a:solidFill>
                  <a:srgbClr val="000000"/>
                </a:solidFill>
                <a:latin typeface="+mn-lt"/>
                <a:ea typeface="+mn-ea"/>
              </a:rPr>
              <a:t>Fig 4. Training log in</a:t>
            </a:r>
            <a:endParaRPr lang="zh-CN" altLang="en-US" sz="1200" dirty="0">
              <a:solidFill>
                <a:srgbClr val="000000"/>
              </a:solidFill>
              <a:latin typeface="+mn-lt"/>
              <a:ea typeface="+mn-ea"/>
            </a:endParaRPr>
          </a:p>
        </p:txBody>
      </p:sp>
      <p:pic>
        <p:nvPicPr>
          <p:cNvPr id="68" name="图片 67">
            <a:extLst>
              <a:ext uri="{FF2B5EF4-FFF2-40B4-BE49-F238E27FC236}">
                <a16:creationId xmlns:a16="http://schemas.microsoft.com/office/drawing/2014/main" id="{27012FC7-2DB9-44E0-B5A2-D642333DD73A}"/>
              </a:ext>
            </a:extLst>
          </p:cNvPr>
          <p:cNvPicPr>
            <a:picLocks noChangeAspect="1"/>
          </p:cNvPicPr>
          <p:nvPr/>
        </p:nvPicPr>
        <p:blipFill>
          <a:blip r:embed="rId10"/>
          <a:stretch>
            <a:fillRect/>
          </a:stretch>
        </p:blipFill>
        <p:spPr>
          <a:xfrm>
            <a:off x="1694473" y="4434844"/>
            <a:ext cx="6355080" cy="2019093"/>
          </a:xfrm>
          <a:prstGeom prst="rect">
            <a:avLst/>
          </a:prstGeom>
        </p:spPr>
      </p:pic>
    </p:spTree>
    <p:extLst>
      <p:ext uri="{BB962C8B-B14F-4D97-AF65-F5344CB8AC3E}">
        <p14:creationId xmlns:p14="http://schemas.microsoft.com/office/powerpoint/2010/main" val="323144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619A5F1-67AD-4DFB-9C20-EA13476DB9D0}"/>
              </a:ext>
            </a:extLst>
          </p:cNvPr>
          <p:cNvPicPr>
            <a:picLocks noChangeAspect="1"/>
          </p:cNvPicPr>
          <p:nvPr/>
        </p:nvPicPr>
        <p:blipFill>
          <a:blip r:embed="rId2"/>
          <a:stretch>
            <a:fillRect/>
          </a:stretch>
        </p:blipFill>
        <p:spPr>
          <a:xfrm>
            <a:off x="3061883" y="607158"/>
            <a:ext cx="1840229" cy="1840229"/>
          </a:xfrm>
          <a:prstGeom prst="rect">
            <a:avLst/>
          </a:prstGeom>
        </p:spPr>
      </p:pic>
      <p:pic>
        <p:nvPicPr>
          <p:cNvPr id="5" name="图片 4">
            <a:extLst>
              <a:ext uri="{FF2B5EF4-FFF2-40B4-BE49-F238E27FC236}">
                <a16:creationId xmlns:a16="http://schemas.microsoft.com/office/drawing/2014/main" id="{24A4576E-7132-42F4-9567-0C12E1518B53}"/>
              </a:ext>
            </a:extLst>
          </p:cNvPr>
          <p:cNvPicPr>
            <a:picLocks noChangeAspect="1"/>
          </p:cNvPicPr>
          <p:nvPr/>
        </p:nvPicPr>
        <p:blipFill>
          <a:blip r:embed="rId3"/>
          <a:stretch>
            <a:fillRect/>
          </a:stretch>
        </p:blipFill>
        <p:spPr>
          <a:xfrm>
            <a:off x="634909" y="607158"/>
            <a:ext cx="1840229" cy="1840229"/>
          </a:xfrm>
          <a:prstGeom prst="rect">
            <a:avLst/>
          </a:prstGeom>
        </p:spPr>
      </p:pic>
      <p:pic>
        <p:nvPicPr>
          <p:cNvPr id="6" name="图片 5">
            <a:extLst>
              <a:ext uri="{FF2B5EF4-FFF2-40B4-BE49-F238E27FC236}">
                <a16:creationId xmlns:a16="http://schemas.microsoft.com/office/drawing/2014/main" id="{39A426C4-14C5-4B48-9B9A-82CFB49690EE}"/>
              </a:ext>
            </a:extLst>
          </p:cNvPr>
          <p:cNvPicPr>
            <a:picLocks noChangeAspect="1"/>
          </p:cNvPicPr>
          <p:nvPr/>
        </p:nvPicPr>
        <p:blipFill>
          <a:blip r:embed="rId4"/>
          <a:stretch>
            <a:fillRect/>
          </a:stretch>
        </p:blipFill>
        <p:spPr>
          <a:xfrm>
            <a:off x="5488857" y="607157"/>
            <a:ext cx="1840229" cy="1840229"/>
          </a:xfrm>
          <a:prstGeom prst="rect">
            <a:avLst/>
          </a:prstGeom>
        </p:spPr>
      </p:pic>
      <p:pic>
        <p:nvPicPr>
          <p:cNvPr id="8" name="图片 7">
            <a:extLst>
              <a:ext uri="{FF2B5EF4-FFF2-40B4-BE49-F238E27FC236}">
                <a16:creationId xmlns:a16="http://schemas.microsoft.com/office/drawing/2014/main" id="{3C3F61B0-ADED-4A27-B361-1A84CBF6A811}"/>
              </a:ext>
            </a:extLst>
          </p:cNvPr>
          <p:cNvPicPr>
            <a:picLocks noChangeAspect="1"/>
          </p:cNvPicPr>
          <p:nvPr/>
        </p:nvPicPr>
        <p:blipFill>
          <a:blip r:embed="rId5"/>
          <a:stretch>
            <a:fillRect/>
          </a:stretch>
        </p:blipFill>
        <p:spPr>
          <a:xfrm>
            <a:off x="3061883" y="2661284"/>
            <a:ext cx="1840229" cy="1840229"/>
          </a:xfrm>
          <a:prstGeom prst="rect">
            <a:avLst/>
          </a:prstGeom>
        </p:spPr>
      </p:pic>
      <p:pic>
        <p:nvPicPr>
          <p:cNvPr id="10" name="图片 9">
            <a:extLst>
              <a:ext uri="{FF2B5EF4-FFF2-40B4-BE49-F238E27FC236}">
                <a16:creationId xmlns:a16="http://schemas.microsoft.com/office/drawing/2014/main" id="{A3163CA5-6053-4D31-AC7C-A560C6B507DF}"/>
              </a:ext>
            </a:extLst>
          </p:cNvPr>
          <p:cNvPicPr>
            <a:picLocks noChangeAspect="1"/>
          </p:cNvPicPr>
          <p:nvPr/>
        </p:nvPicPr>
        <p:blipFill>
          <a:blip r:embed="rId6"/>
          <a:stretch>
            <a:fillRect/>
          </a:stretch>
        </p:blipFill>
        <p:spPr>
          <a:xfrm>
            <a:off x="5488856" y="2661284"/>
            <a:ext cx="1840230" cy="1840230"/>
          </a:xfrm>
          <a:prstGeom prst="rect">
            <a:avLst/>
          </a:prstGeom>
        </p:spPr>
      </p:pic>
      <p:pic>
        <p:nvPicPr>
          <p:cNvPr id="12" name="图片 11">
            <a:extLst>
              <a:ext uri="{FF2B5EF4-FFF2-40B4-BE49-F238E27FC236}">
                <a16:creationId xmlns:a16="http://schemas.microsoft.com/office/drawing/2014/main" id="{C2590506-0160-4296-AC29-2A4CD44D60DF}"/>
              </a:ext>
            </a:extLst>
          </p:cNvPr>
          <p:cNvPicPr>
            <a:picLocks noChangeAspect="1"/>
          </p:cNvPicPr>
          <p:nvPr/>
        </p:nvPicPr>
        <p:blipFill>
          <a:blip r:embed="rId7"/>
          <a:stretch>
            <a:fillRect/>
          </a:stretch>
        </p:blipFill>
        <p:spPr>
          <a:xfrm>
            <a:off x="634909" y="2661283"/>
            <a:ext cx="1840229" cy="1840229"/>
          </a:xfrm>
          <a:prstGeom prst="rect">
            <a:avLst/>
          </a:prstGeom>
        </p:spPr>
      </p:pic>
      <p:sp>
        <p:nvSpPr>
          <p:cNvPr id="13" name="矩形 12">
            <a:extLst>
              <a:ext uri="{FF2B5EF4-FFF2-40B4-BE49-F238E27FC236}">
                <a16:creationId xmlns:a16="http://schemas.microsoft.com/office/drawing/2014/main" id="{5A4A1B4E-E868-49BB-B22F-B21E912A7EA3}"/>
              </a:ext>
            </a:extLst>
          </p:cNvPr>
          <p:cNvSpPr/>
          <p:nvPr/>
        </p:nvSpPr>
        <p:spPr>
          <a:xfrm>
            <a:off x="964262" y="225055"/>
            <a:ext cx="1005212" cy="338554"/>
          </a:xfrm>
          <a:prstGeom prst="rect">
            <a:avLst/>
          </a:prstGeom>
        </p:spPr>
        <p:txBody>
          <a:bodyPr wrap="none">
            <a:spAutoFit/>
          </a:bodyPr>
          <a:lstStyle/>
          <a:p>
            <a:pPr algn="l"/>
            <a:r>
              <a:rPr lang="en-US" altLang="zh-CN" b="1" dirty="0">
                <a:solidFill>
                  <a:srgbClr val="333333"/>
                </a:solidFill>
                <a:latin typeface="AvertaStd-semibold"/>
              </a:rPr>
              <a:t>Gray map</a:t>
            </a:r>
            <a:endParaRPr lang="en-US" altLang="zh-CN" b="1" i="0" dirty="0">
              <a:solidFill>
                <a:srgbClr val="333333"/>
              </a:solidFill>
              <a:effectLst/>
              <a:latin typeface="AvertaStd-semibold"/>
            </a:endParaRPr>
          </a:p>
        </p:txBody>
      </p:sp>
      <p:sp>
        <p:nvSpPr>
          <p:cNvPr id="14" name="矩形 13">
            <a:extLst>
              <a:ext uri="{FF2B5EF4-FFF2-40B4-BE49-F238E27FC236}">
                <a16:creationId xmlns:a16="http://schemas.microsoft.com/office/drawing/2014/main" id="{EF537D8A-6EBC-46BC-9783-4BF4CCF566AF}"/>
              </a:ext>
            </a:extLst>
          </p:cNvPr>
          <p:cNvSpPr/>
          <p:nvPr/>
        </p:nvSpPr>
        <p:spPr>
          <a:xfrm>
            <a:off x="3566788" y="223147"/>
            <a:ext cx="1063112" cy="338554"/>
          </a:xfrm>
          <a:prstGeom prst="rect">
            <a:avLst/>
          </a:prstGeom>
        </p:spPr>
        <p:txBody>
          <a:bodyPr wrap="none">
            <a:spAutoFit/>
          </a:bodyPr>
          <a:lstStyle/>
          <a:p>
            <a:pPr algn="l"/>
            <a:r>
              <a:rPr lang="en-US" altLang="zh-CN" b="1" dirty="0">
                <a:solidFill>
                  <a:srgbClr val="333333"/>
                </a:solidFill>
                <a:latin typeface="AvertaStd-semibold"/>
              </a:rPr>
              <a:t>Color map</a:t>
            </a:r>
            <a:endParaRPr lang="en-US" altLang="zh-CN" b="1" i="0" dirty="0">
              <a:solidFill>
                <a:srgbClr val="333333"/>
              </a:solidFill>
              <a:effectLst/>
              <a:latin typeface="AvertaStd-semibold"/>
            </a:endParaRPr>
          </a:p>
        </p:txBody>
      </p:sp>
      <p:sp>
        <p:nvSpPr>
          <p:cNvPr id="15" name="矩形 14">
            <a:extLst>
              <a:ext uri="{FF2B5EF4-FFF2-40B4-BE49-F238E27FC236}">
                <a16:creationId xmlns:a16="http://schemas.microsoft.com/office/drawing/2014/main" id="{4A6B7D7E-7C61-4CE0-A3DB-81C2FE390FFF}"/>
              </a:ext>
            </a:extLst>
          </p:cNvPr>
          <p:cNvSpPr/>
          <p:nvPr/>
        </p:nvSpPr>
        <p:spPr>
          <a:xfrm>
            <a:off x="6083440" y="247910"/>
            <a:ext cx="772969" cy="338554"/>
          </a:xfrm>
          <a:prstGeom prst="rect">
            <a:avLst/>
          </a:prstGeom>
        </p:spPr>
        <p:txBody>
          <a:bodyPr wrap="none">
            <a:spAutoFit/>
          </a:bodyPr>
          <a:lstStyle/>
          <a:p>
            <a:pPr algn="l"/>
            <a:r>
              <a:rPr lang="en-US" altLang="zh-CN" b="1" dirty="0">
                <a:solidFill>
                  <a:srgbClr val="333333"/>
                </a:solidFill>
                <a:latin typeface="AvertaStd-semibold"/>
              </a:rPr>
              <a:t>Lesion </a:t>
            </a:r>
            <a:endParaRPr lang="en-US" altLang="zh-CN" b="1" i="0" dirty="0">
              <a:solidFill>
                <a:srgbClr val="333333"/>
              </a:solidFill>
              <a:effectLst/>
              <a:latin typeface="AvertaStd-semibold"/>
            </a:endParaRPr>
          </a:p>
        </p:txBody>
      </p:sp>
      <p:pic>
        <p:nvPicPr>
          <p:cNvPr id="17" name="图片 16">
            <a:extLst>
              <a:ext uri="{FF2B5EF4-FFF2-40B4-BE49-F238E27FC236}">
                <a16:creationId xmlns:a16="http://schemas.microsoft.com/office/drawing/2014/main" id="{82186E46-B465-44F0-B62E-61CC41CC9281}"/>
              </a:ext>
            </a:extLst>
          </p:cNvPr>
          <p:cNvPicPr>
            <a:picLocks noChangeAspect="1"/>
          </p:cNvPicPr>
          <p:nvPr/>
        </p:nvPicPr>
        <p:blipFill>
          <a:blip r:embed="rId8"/>
          <a:stretch>
            <a:fillRect/>
          </a:stretch>
        </p:blipFill>
        <p:spPr>
          <a:xfrm>
            <a:off x="1838738" y="4715408"/>
            <a:ext cx="2874893" cy="1888575"/>
          </a:xfrm>
          <a:prstGeom prst="rect">
            <a:avLst/>
          </a:prstGeom>
        </p:spPr>
      </p:pic>
      <p:pic>
        <p:nvPicPr>
          <p:cNvPr id="18" name="图片 17">
            <a:extLst>
              <a:ext uri="{FF2B5EF4-FFF2-40B4-BE49-F238E27FC236}">
                <a16:creationId xmlns:a16="http://schemas.microsoft.com/office/drawing/2014/main" id="{3F5F1461-2D16-4E4C-823B-5CC551BD226D}"/>
              </a:ext>
            </a:extLst>
          </p:cNvPr>
          <p:cNvPicPr>
            <a:picLocks noChangeAspect="1"/>
          </p:cNvPicPr>
          <p:nvPr/>
        </p:nvPicPr>
        <p:blipFill>
          <a:blip r:embed="rId9"/>
          <a:stretch>
            <a:fillRect/>
          </a:stretch>
        </p:blipFill>
        <p:spPr>
          <a:xfrm>
            <a:off x="4713631" y="4734847"/>
            <a:ext cx="2874893" cy="1849695"/>
          </a:xfrm>
          <a:prstGeom prst="rect">
            <a:avLst/>
          </a:prstGeom>
        </p:spPr>
      </p:pic>
      <p:sp>
        <p:nvSpPr>
          <p:cNvPr id="19" name="矩形 18">
            <a:extLst>
              <a:ext uri="{FF2B5EF4-FFF2-40B4-BE49-F238E27FC236}">
                <a16:creationId xmlns:a16="http://schemas.microsoft.com/office/drawing/2014/main" id="{6C84F4F7-FEF9-4F04-897A-3BAC56B97E43}"/>
              </a:ext>
            </a:extLst>
          </p:cNvPr>
          <p:cNvSpPr/>
          <p:nvPr/>
        </p:nvSpPr>
        <p:spPr>
          <a:xfrm>
            <a:off x="3341791" y="6581001"/>
            <a:ext cx="3120641" cy="276999"/>
          </a:xfrm>
          <a:prstGeom prst="rect">
            <a:avLst/>
          </a:prstGeom>
        </p:spPr>
        <p:txBody>
          <a:bodyPr wrap="square">
            <a:spAutoFit/>
          </a:bodyPr>
          <a:lstStyle/>
          <a:p>
            <a:r>
              <a:rPr lang="en-US" altLang="zh-CN" sz="1200" dirty="0">
                <a:solidFill>
                  <a:srgbClr val="000000"/>
                </a:solidFill>
                <a:latin typeface="+mn-lt"/>
                <a:ea typeface="+mn-ea"/>
              </a:rPr>
              <a:t>Fig 5. Accuracy comparison of two mode.</a:t>
            </a:r>
            <a:endParaRPr lang="zh-CN" altLang="en-US" sz="1200" dirty="0">
              <a:solidFill>
                <a:srgbClr val="000000"/>
              </a:solidFill>
              <a:latin typeface="+mn-lt"/>
              <a:ea typeface="+mn-ea"/>
            </a:endParaRPr>
          </a:p>
        </p:txBody>
      </p:sp>
      <p:sp>
        <p:nvSpPr>
          <p:cNvPr id="20" name="矩形 19">
            <a:extLst>
              <a:ext uri="{FF2B5EF4-FFF2-40B4-BE49-F238E27FC236}">
                <a16:creationId xmlns:a16="http://schemas.microsoft.com/office/drawing/2014/main" id="{267800EC-49DF-4096-A7BC-2DE6732A92CA}"/>
              </a:ext>
            </a:extLst>
          </p:cNvPr>
          <p:cNvSpPr/>
          <p:nvPr/>
        </p:nvSpPr>
        <p:spPr>
          <a:xfrm>
            <a:off x="379860" y="5079260"/>
            <a:ext cx="1222964" cy="276999"/>
          </a:xfrm>
          <a:prstGeom prst="rect">
            <a:avLst/>
          </a:prstGeom>
        </p:spPr>
        <p:txBody>
          <a:bodyPr wrap="none">
            <a:spAutoFit/>
          </a:bodyPr>
          <a:lstStyle/>
          <a:p>
            <a:pPr algn="l"/>
            <a:r>
              <a:rPr lang="en-US" altLang="zh-CN" sz="1200" dirty="0">
                <a:solidFill>
                  <a:srgbClr val="333333"/>
                </a:solidFill>
                <a:latin typeface="AvertaStd-semibold"/>
              </a:rPr>
              <a:t>With lung region</a:t>
            </a:r>
            <a:endParaRPr lang="en-US" altLang="zh-CN" sz="1200" i="0" dirty="0">
              <a:solidFill>
                <a:srgbClr val="333333"/>
              </a:solidFill>
              <a:effectLst/>
              <a:latin typeface="AvertaStd-semibold"/>
            </a:endParaRPr>
          </a:p>
        </p:txBody>
      </p:sp>
      <p:sp>
        <p:nvSpPr>
          <p:cNvPr id="21" name="矩形 20">
            <a:extLst>
              <a:ext uri="{FF2B5EF4-FFF2-40B4-BE49-F238E27FC236}">
                <a16:creationId xmlns:a16="http://schemas.microsoft.com/office/drawing/2014/main" id="{C7DF3F05-C55A-431E-857E-12AD0F0B99CD}"/>
              </a:ext>
            </a:extLst>
          </p:cNvPr>
          <p:cNvSpPr/>
          <p:nvPr/>
        </p:nvSpPr>
        <p:spPr>
          <a:xfrm>
            <a:off x="7472992" y="5841260"/>
            <a:ext cx="1096262" cy="276999"/>
          </a:xfrm>
          <a:prstGeom prst="rect">
            <a:avLst/>
          </a:prstGeom>
        </p:spPr>
        <p:txBody>
          <a:bodyPr wrap="none">
            <a:spAutoFit/>
          </a:bodyPr>
          <a:lstStyle/>
          <a:p>
            <a:pPr algn="l"/>
            <a:r>
              <a:rPr lang="en-US" altLang="zh-CN" sz="1200" dirty="0">
                <a:solidFill>
                  <a:srgbClr val="333333"/>
                </a:solidFill>
                <a:latin typeface="AvertaStd-semibold"/>
              </a:rPr>
              <a:t>With CT image</a:t>
            </a:r>
            <a:endParaRPr lang="en-US" altLang="zh-CN" sz="1200" i="0" dirty="0">
              <a:solidFill>
                <a:srgbClr val="333333"/>
              </a:solidFill>
              <a:effectLst/>
              <a:latin typeface="AvertaStd-semibold"/>
            </a:endParaRPr>
          </a:p>
        </p:txBody>
      </p:sp>
      <p:sp>
        <p:nvSpPr>
          <p:cNvPr id="23" name="Rectangle 4">
            <a:extLst>
              <a:ext uri="{FF2B5EF4-FFF2-40B4-BE49-F238E27FC236}">
                <a16:creationId xmlns:a16="http://schemas.microsoft.com/office/drawing/2014/main" id="{C252A0B6-BDE9-4464-B732-7EFA73FB29EF}"/>
              </a:ext>
            </a:extLst>
          </p:cNvPr>
          <p:cNvSpPr>
            <a:spLocks noChangeArrowheads="1"/>
          </p:cNvSpPr>
          <p:nvPr/>
        </p:nvSpPr>
        <p:spPr bwMode="auto">
          <a:xfrm>
            <a:off x="7385906" y="1646706"/>
            <a:ext cx="1758094"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b="1" dirty="0">
                <a:solidFill>
                  <a:srgbClr val="333333"/>
                </a:solidFill>
                <a:latin typeface="AvertaStd-semibold"/>
              </a:rPr>
              <a:t>[[0.99617696 0.00382302]] </a:t>
            </a:r>
          </a:p>
        </p:txBody>
      </p:sp>
      <p:sp>
        <p:nvSpPr>
          <p:cNvPr id="24" name="文本框 23">
            <a:extLst>
              <a:ext uri="{FF2B5EF4-FFF2-40B4-BE49-F238E27FC236}">
                <a16:creationId xmlns:a16="http://schemas.microsoft.com/office/drawing/2014/main" id="{72D03DC0-CC43-42C0-9940-FE4475BE2244}"/>
              </a:ext>
            </a:extLst>
          </p:cNvPr>
          <p:cNvSpPr txBox="1"/>
          <p:nvPr/>
        </p:nvSpPr>
        <p:spPr>
          <a:xfrm>
            <a:off x="7557869" y="1068374"/>
            <a:ext cx="1098264" cy="461665"/>
          </a:xfrm>
          <a:prstGeom prst="rect">
            <a:avLst/>
          </a:prstGeom>
          <a:noFill/>
        </p:spPr>
        <p:txBody>
          <a:bodyPr wrap="square" rtlCol="0">
            <a:spAutoFit/>
          </a:bodyPr>
          <a:lstStyle/>
          <a:p>
            <a:r>
              <a:rPr lang="en-US" altLang="zh-CN" sz="2400" b="1" dirty="0">
                <a:solidFill>
                  <a:srgbClr val="333333"/>
                </a:solidFill>
                <a:latin typeface="AvertaStd-semibold"/>
              </a:rPr>
              <a:t>COVID</a:t>
            </a:r>
            <a:endParaRPr lang="zh-CN" altLang="en-US" sz="2400" b="1" dirty="0">
              <a:solidFill>
                <a:srgbClr val="333333"/>
              </a:solidFill>
              <a:latin typeface="AvertaStd-semibold"/>
            </a:endParaRPr>
          </a:p>
        </p:txBody>
      </p:sp>
      <p:sp>
        <p:nvSpPr>
          <p:cNvPr id="25" name="Rectangle 2">
            <a:extLst>
              <a:ext uri="{FF2B5EF4-FFF2-40B4-BE49-F238E27FC236}">
                <a16:creationId xmlns:a16="http://schemas.microsoft.com/office/drawing/2014/main" id="{429218C0-2B3B-438C-A6A1-DDD5E81822A4}"/>
              </a:ext>
            </a:extLst>
          </p:cNvPr>
          <p:cNvSpPr>
            <a:spLocks noChangeArrowheads="1"/>
          </p:cNvSpPr>
          <p:nvPr/>
        </p:nvSpPr>
        <p:spPr bwMode="auto">
          <a:xfrm>
            <a:off x="7419225" y="3648619"/>
            <a:ext cx="1734826"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b="1" dirty="0">
                <a:solidFill>
                  <a:srgbClr val="333333"/>
                </a:solidFill>
                <a:latin typeface="AvertaStd-semibold"/>
              </a:rPr>
              <a:t>[[0.01332043 0.9866796 ]] </a:t>
            </a:r>
          </a:p>
        </p:txBody>
      </p:sp>
      <p:sp>
        <p:nvSpPr>
          <p:cNvPr id="26" name="文本框 25">
            <a:extLst>
              <a:ext uri="{FF2B5EF4-FFF2-40B4-BE49-F238E27FC236}">
                <a16:creationId xmlns:a16="http://schemas.microsoft.com/office/drawing/2014/main" id="{931EC4D2-2EA4-4A23-BB27-93197694893B}"/>
              </a:ext>
            </a:extLst>
          </p:cNvPr>
          <p:cNvSpPr txBox="1"/>
          <p:nvPr/>
        </p:nvSpPr>
        <p:spPr>
          <a:xfrm>
            <a:off x="7566838" y="3119732"/>
            <a:ext cx="1396229" cy="461665"/>
          </a:xfrm>
          <a:prstGeom prst="rect">
            <a:avLst/>
          </a:prstGeom>
          <a:noFill/>
        </p:spPr>
        <p:txBody>
          <a:bodyPr wrap="square" rtlCol="0">
            <a:spAutoFit/>
          </a:bodyPr>
          <a:lstStyle/>
          <a:p>
            <a:r>
              <a:rPr lang="en-US" altLang="zh-CN" sz="2400" b="1" dirty="0">
                <a:solidFill>
                  <a:srgbClr val="333333"/>
                </a:solidFill>
                <a:latin typeface="AvertaStd-semibold"/>
              </a:rPr>
              <a:t>Normal</a:t>
            </a:r>
            <a:endParaRPr lang="zh-CN" altLang="en-US" sz="2400" b="1" dirty="0">
              <a:solidFill>
                <a:srgbClr val="333333"/>
              </a:solidFill>
              <a:latin typeface="AvertaStd-semibold"/>
            </a:endParaRPr>
          </a:p>
        </p:txBody>
      </p:sp>
    </p:spTree>
    <p:extLst>
      <p:ext uri="{BB962C8B-B14F-4D97-AF65-F5344CB8AC3E}">
        <p14:creationId xmlns:p14="http://schemas.microsoft.com/office/powerpoint/2010/main" val="185769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09A8D13A-4898-46DF-AA13-A7E98F732E92}"/>
              </a:ext>
            </a:extLst>
          </p:cNvPr>
          <p:cNvCxnSpPr>
            <a:cxnSpLocks/>
          </p:cNvCxnSpPr>
          <p:nvPr/>
        </p:nvCxnSpPr>
        <p:spPr>
          <a:xfrm>
            <a:off x="0" y="728001"/>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27721F62-1F3C-46F0-9FA2-581927C36BDA}"/>
              </a:ext>
            </a:extLst>
          </p:cNvPr>
          <p:cNvSpPr/>
          <p:nvPr/>
        </p:nvSpPr>
        <p:spPr>
          <a:xfrm>
            <a:off x="2081976" y="203014"/>
            <a:ext cx="4527201" cy="461665"/>
          </a:xfrm>
          <a:prstGeom prst="rect">
            <a:avLst/>
          </a:prstGeom>
        </p:spPr>
        <p:txBody>
          <a:bodyPr wrap="none">
            <a:spAutoFit/>
          </a:bodyPr>
          <a:lstStyle/>
          <a:p>
            <a:r>
              <a:rPr lang="en-US" altLang="zh-CN" sz="2400" b="1" dirty="0">
                <a:solidFill>
                  <a:srgbClr val="2B77C5"/>
                </a:solidFill>
              </a:rPr>
              <a:t>Advantages and explanation</a:t>
            </a:r>
            <a:endParaRPr lang="zh-CN" altLang="en-US" sz="2400" b="1" dirty="0">
              <a:solidFill>
                <a:srgbClr val="2B77C5"/>
              </a:solidFill>
            </a:endParaRPr>
          </a:p>
        </p:txBody>
      </p:sp>
      <p:sp>
        <p:nvSpPr>
          <p:cNvPr id="10" name="矩形 9">
            <a:extLst>
              <a:ext uri="{FF2B5EF4-FFF2-40B4-BE49-F238E27FC236}">
                <a16:creationId xmlns:a16="http://schemas.microsoft.com/office/drawing/2014/main" id="{6316220F-B29B-40EA-9D01-28F14243F188}"/>
              </a:ext>
            </a:extLst>
          </p:cNvPr>
          <p:cNvSpPr/>
          <p:nvPr/>
        </p:nvSpPr>
        <p:spPr>
          <a:xfrm>
            <a:off x="403542" y="1201645"/>
            <a:ext cx="1414170" cy="338554"/>
          </a:xfrm>
          <a:prstGeom prst="rect">
            <a:avLst/>
          </a:prstGeom>
        </p:spPr>
        <p:txBody>
          <a:bodyPr wrap="none">
            <a:spAutoFit/>
          </a:bodyPr>
          <a:lstStyle/>
          <a:p>
            <a:r>
              <a:rPr lang="en-US" altLang="zh-CN" b="1" dirty="0">
                <a:solidFill>
                  <a:srgbClr val="2B77C5"/>
                </a:solidFill>
              </a:rPr>
              <a:t>Advantages:</a:t>
            </a:r>
            <a:endParaRPr lang="zh-CN" altLang="en-US" dirty="0"/>
          </a:p>
        </p:txBody>
      </p:sp>
      <p:sp>
        <p:nvSpPr>
          <p:cNvPr id="11" name="矩形 10">
            <a:extLst>
              <a:ext uri="{FF2B5EF4-FFF2-40B4-BE49-F238E27FC236}">
                <a16:creationId xmlns:a16="http://schemas.microsoft.com/office/drawing/2014/main" id="{09D22F2A-EC72-4CB6-A67D-A04AEAAD91A0}"/>
              </a:ext>
            </a:extLst>
          </p:cNvPr>
          <p:cNvSpPr/>
          <p:nvPr/>
        </p:nvSpPr>
        <p:spPr>
          <a:xfrm>
            <a:off x="2037177" y="1201645"/>
            <a:ext cx="4572000" cy="1754326"/>
          </a:xfrm>
          <a:prstGeom prst="rect">
            <a:avLst/>
          </a:prstGeom>
        </p:spPr>
        <p:txBody>
          <a:bodyPr>
            <a:spAutoFit/>
          </a:bodyPr>
          <a:lstStyle/>
          <a:p>
            <a:pPr algn="l"/>
            <a:r>
              <a:rPr lang="en-US" altLang="zh-CN" sz="1800" dirty="0">
                <a:solidFill>
                  <a:schemeClr val="tx1"/>
                </a:solidFill>
                <a:latin typeface="+mn-lt"/>
              </a:rPr>
              <a:t>keeping high precision while with relatively high precision. </a:t>
            </a:r>
          </a:p>
          <a:p>
            <a:pPr algn="l"/>
            <a:endParaRPr lang="en-US" altLang="zh-CN" sz="1800" dirty="0">
              <a:solidFill>
                <a:schemeClr val="tx1"/>
              </a:solidFill>
              <a:latin typeface="+mn-lt"/>
            </a:endParaRPr>
          </a:p>
          <a:p>
            <a:pPr algn="l"/>
            <a:r>
              <a:rPr lang="en-US" altLang="zh-CN" sz="1800" dirty="0">
                <a:solidFill>
                  <a:schemeClr val="tx1"/>
                </a:solidFill>
                <a:latin typeface="+mn-lt"/>
              </a:rPr>
              <a:t>With less time consumption. </a:t>
            </a:r>
          </a:p>
          <a:p>
            <a:pPr algn="l"/>
            <a:endParaRPr lang="en-US" altLang="zh-CN" sz="1800" dirty="0">
              <a:solidFill>
                <a:schemeClr val="tx1"/>
              </a:solidFill>
              <a:latin typeface="+mn-lt"/>
            </a:endParaRPr>
          </a:p>
          <a:p>
            <a:pPr algn="l"/>
            <a:r>
              <a:rPr lang="en-US" altLang="zh-CN" sz="1800" dirty="0">
                <a:solidFill>
                  <a:schemeClr val="tx1"/>
                </a:solidFill>
                <a:latin typeface="+mn-lt"/>
              </a:rPr>
              <a:t>Post-processing was removed</a:t>
            </a:r>
          </a:p>
        </p:txBody>
      </p:sp>
      <p:sp>
        <p:nvSpPr>
          <p:cNvPr id="12" name="矩形 11">
            <a:extLst>
              <a:ext uri="{FF2B5EF4-FFF2-40B4-BE49-F238E27FC236}">
                <a16:creationId xmlns:a16="http://schemas.microsoft.com/office/drawing/2014/main" id="{1E04FEAE-9E90-42F1-91FC-AF8C5D7500DD}"/>
              </a:ext>
            </a:extLst>
          </p:cNvPr>
          <p:cNvSpPr/>
          <p:nvPr/>
        </p:nvSpPr>
        <p:spPr>
          <a:xfrm>
            <a:off x="344232" y="3245918"/>
            <a:ext cx="1473480" cy="338554"/>
          </a:xfrm>
          <a:prstGeom prst="rect">
            <a:avLst/>
          </a:prstGeom>
        </p:spPr>
        <p:txBody>
          <a:bodyPr wrap="none">
            <a:spAutoFit/>
          </a:bodyPr>
          <a:lstStyle/>
          <a:p>
            <a:r>
              <a:rPr lang="en-US" altLang="zh-CN" b="1" dirty="0">
                <a:solidFill>
                  <a:srgbClr val="2B77C5"/>
                </a:solidFill>
              </a:rPr>
              <a:t>Explanation: </a:t>
            </a:r>
            <a:endParaRPr lang="zh-CN" altLang="en-US" dirty="0"/>
          </a:p>
        </p:txBody>
      </p:sp>
      <p:sp>
        <p:nvSpPr>
          <p:cNvPr id="13" name="矩形 12">
            <a:extLst>
              <a:ext uri="{FF2B5EF4-FFF2-40B4-BE49-F238E27FC236}">
                <a16:creationId xmlns:a16="http://schemas.microsoft.com/office/drawing/2014/main" id="{6CCC6D7D-757E-4077-8BB4-88C1DE60C0DC}"/>
              </a:ext>
            </a:extLst>
          </p:cNvPr>
          <p:cNvSpPr/>
          <p:nvPr/>
        </p:nvSpPr>
        <p:spPr>
          <a:xfrm>
            <a:off x="1773486" y="3245918"/>
            <a:ext cx="7026282" cy="584775"/>
          </a:xfrm>
          <a:prstGeom prst="rect">
            <a:avLst/>
          </a:prstGeom>
        </p:spPr>
        <p:txBody>
          <a:bodyPr wrap="none">
            <a:spAutoFit/>
          </a:bodyPr>
          <a:lstStyle/>
          <a:p>
            <a:r>
              <a:rPr lang="en-US" altLang="zh-CN" dirty="0">
                <a:solidFill>
                  <a:schemeClr val="tx1"/>
                </a:solidFill>
              </a:rPr>
              <a:t>Why the predicted </a:t>
            </a:r>
            <a:r>
              <a:rPr lang="en-US" altLang="zh-CN" dirty="0" err="1">
                <a:solidFill>
                  <a:schemeClr val="tx1"/>
                </a:solidFill>
              </a:rPr>
              <a:t>COVID</a:t>
            </a:r>
            <a:r>
              <a:rPr lang="en-US" altLang="zh-CN" dirty="0">
                <a:solidFill>
                  <a:schemeClr val="tx1"/>
                </a:solidFill>
              </a:rPr>
              <a:t> and normal image are both highlighted in similar </a:t>
            </a:r>
          </a:p>
          <a:p>
            <a:r>
              <a:rPr lang="en-US" altLang="zh-CN" dirty="0">
                <a:solidFill>
                  <a:schemeClr val="tx1"/>
                </a:solidFill>
              </a:rPr>
              <a:t>pattern but with good probability? </a:t>
            </a:r>
            <a:endParaRPr lang="zh-CN" altLang="en-US" dirty="0"/>
          </a:p>
        </p:txBody>
      </p:sp>
      <p:sp>
        <p:nvSpPr>
          <p:cNvPr id="14" name="矩形 13">
            <a:extLst>
              <a:ext uri="{FF2B5EF4-FFF2-40B4-BE49-F238E27FC236}">
                <a16:creationId xmlns:a16="http://schemas.microsoft.com/office/drawing/2014/main" id="{B9C679CC-9C0E-4BE2-A5DA-90345017F7E4}"/>
              </a:ext>
            </a:extLst>
          </p:cNvPr>
          <p:cNvSpPr/>
          <p:nvPr/>
        </p:nvSpPr>
        <p:spPr>
          <a:xfrm>
            <a:off x="280651" y="3940284"/>
            <a:ext cx="8582697" cy="2800767"/>
          </a:xfrm>
          <a:prstGeom prst="rect">
            <a:avLst/>
          </a:prstGeom>
        </p:spPr>
        <p:txBody>
          <a:bodyPr wrap="square">
            <a:spAutoFit/>
          </a:bodyPr>
          <a:lstStyle/>
          <a:p>
            <a:pPr algn="just"/>
            <a:r>
              <a:rPr lang="en-US" altLang="zh-CN" dirty="0">
                <a:solidFill>
                  <a:schemeClr val="tx1"/>
                </a:solidFill>
              </a:rPr>
              <a:t>It should be so. The highlighted region is the evidence that network classifies the images.</a:t>
            </a:r>
          </a:p>
          <a:p>
            <a:pPr algn="just"/>
            <a:r>
              <a:rPr lang="en-US" altLang="zh-CN" dirty="0">
                <a:solidFill>
                  <a:schemeClr val="tx1"/>
                </a:solidFill>
              </a:rPr>
              <a:t>The network is trained to learn the different patterns between the </a:t>
            </a:r>
            <a:r>
              <a:rPr lang="en-US" altLang="zh-CN" dirty="0" err="1">
                <a:solidFill>
                  <a:schemeClr val="tx1"/>
                </a:solidFill>
              </a:rPr>
              <a:t>COVID</a:t>
            </a:r>
            <a:r>
              <a:rPr lang="en-US" altLang="zh-CN" dirty="0">
                <a:solidFill>
                  <a:schemeClr val="tx1"/>
                </a:solidFill>
              </a:rPr>
              <a:t> and normal image. Imaging that Why the network can classify the two types of images correctly, that’s because compare with the normal cases, the </a:t>
            </a:r>
            <a:r>
              <a:rPr lang="en-US" altLang="zh-CN" dirty="0" err="1">
                <a:solidFill>
                  <a:schemeClr val="tx1"/>
                </a:solidFill>
              </a:rPr>
              <a:t>COVID</a:t>
            </a:r>
            <a:r>
              <a:rPr lang="en-US" altLang="zh-CN" dirty="0">
                <a:solidFill>
                  <a:schemeClr val="tx1"/>
                </a:solidFill>
              </a:rPr>
              <a:t> cases have the </a:t>
            </a:r>
            <a:r>
              <a:rPr lang="en-US" altLang="zh-CN" dirty="0" err="1">
                <a:solidFill>
                  <a:schemeClr val="tx1"/>
                </a:solidFill>
              </a:rPr>
              <a:t>GGO</a:t>
            </a:r>
            <a:r>
              <a:rPr lang="en-US" altLang="zh-CN" dirty="0">
                <a:solidFill>
                  <a:schemeClr val="tx1"/>
                </a:solidFill>
              </a:rPr>
              <a:t>, crazing-paving pattern etc., and these manifestations are usually located at lower lobes with both sides ( these may relate to dataset ). </a:t>
            </a:r>
            <a:r>
              <a:rPr lang="en-US" altLang="zh-CN" b="1" dirty="0">
                <a:solidFill>
                  <a:schemeClr val="tx1"/>
                </a:solidFill>
              </a:rPr>
              <a:t>If the network takes the similarly region as the evidence of classification, but has totally different prediction, It can just show that it is the different feature behind these highlighted region cause the difference</a:t>
            </a:r>
            <a:r>
              <a:rPr lang="en-US" altLang="zh-CN" dirty="0">
                <a:solidFill>
                  <a:schemeClr val="tx1"/>
                </a:solidFill>
              </a:rPr>
              <a:t>.</a:t>
            </a:r>
            <a:r>
              <a:rPr lang="en-US" altLang="zh-CN" b="1" dirty="0"/>
              <a:t> </a:t>
            </a:r>
            <a:r>
              <a:rPr lang="en-US" altLang="zh-CN" dirty="0">
                <a:solidFill>
                  <a:schemeClr val="tx1"/>
                </a:solidFill>
              </a:rPr>
              <a:t>On the contrary, this finding can prove that the Interpretability of our model.</a:t>
            </a:r>
          </a:p>
          <a:p>
            <a:endParaRPr lang="en-US" altLang="zh-CN" dirty="0">
              <a:solidFill>
                <a:schemeClr val="tx1"/>
              </a:solidFill>
            </a:endParaRPr>
          </a:p>
          <a:p>
            <a:endParaRPr lang="zh-CN" altLang="en-US" dirty="0"/>
          </a:p>
        </p:txBody>
      </p:sp>
    </p:spTree>
    <p:extLst>
      <p:ext uri="{BB962C8B-B14F-4D97-AF65-F5344CB8AC3E}">
        <p14:creationId xmlns:p14="http://schemas.microsoft.com/office/powerpoint/2010/main" val="1930986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8"/>
  <p:tag name="MMPROD_UIDATA" val="&lt;database version=&quot;11.0&quot;&gt;&lt;object type=&quot;1&quot; unique_id=&quot;10001&quot;&gt;&lt;object type=&quot;2&quot; unique_id=&quot;12307&quot;&gt;&lt;object type=&quot;3&quot; unique_id=&quot;12308&quot;&gt;&lt;property id=&quot;20148&quot; value=&quot;5&quot;/&gt;&lt;property id=&quot;20300&quot; value=&quot;Slide 1 - &amp;quot;AERO2363 Fatigue Life Prediction Fracture Mechanics Approach&amp;quot;&quot;/&gt;&lt;property id=&quot;20307&quot; value=&quot;825&quot;/&gt;&lt;/object&gt;&lt;object type=&quot;3&quot; unique_id=&quot;12309&quot;&gt;&lt;property id=&quot;20148&quot; value=&quot;5&quot;/&gt;&lt;property id=&quot;20300&quot; value=&quot;Slide 3 - &amp;quot;References&amp;quot;&quot;/&gt;&lt;property id=&quot;20307&quot; value=&quot;826&quot;/&gt;&lt;/object&gt;&lt;object type=&quot;3&quot; unique_id=&quot;12310&quot;&gt;&lt;property id=&quot;20148&quot; value=&quot;5&quot;/&gt;&lt;property id=&quot;20300&quot; value=&quot;Slide 4 - &amp;quot;Introduction&amp;quot;&quot;/&gt;&lt;property id=&quot;20307&quot; value=&quot;828&quot;/&gt;&lt;/object&gt;&lt;object type=&quot;3&quot; unique_id=&quot;12311&quot;&gt;&lt;property id=&quot;20148&quot; value=&quot;5&quot;/&gt;&lt;property id=&quot;20300&quot; value=&quot;Slide 5 - &amp;quot;Introduction&amp;quot;&quot;/&gt;&lt;property id=&quot;20307&quot; value=&quot;844&quot;/&gt;&lt;/object&gt;&lt;object type=&quot;3&quot; unique_id=&quot;12312&quot;&gt;&lt;property id=&quot;20148&quot; value=&quot;5&quot;/&gt;&lt;property id=&quot;20300&quot; value=&quot;Slide 7 - &amp;quot;Fatigue crack growth data&amp;quot;&quot;/&gt;&lt;property id=&quot;20307&quot; value=&quot;831&quot;/&gt;&lt;/object&gt;&lt;object type=&quot;3&quot; unique_id=&quot;12313&quot;&gt;&lt;property id=&quot;20148&quot; value=&quot;5&quot;/&gt;&lt;property id=&quot;20300&quot; value=&quot;Slide 8 - &amp;quot;Fatigue crack growth data&amp;quot;&quot;/&gt;&lt;property id=&quot;20307&quot; value=&quot;832&quot;/&gt;&lt;/object&gt;&lt;object type=&quot;3&quot; unique_id=&quot;12314&quot;&gt;&lt;property id=&quot;20148&quot; value=&quot;5&quot;/&gt;&lt;property id=&quot;20300&quot; value=&quot;Slide 9 - &amp;quot;Fatigue life estimation&amp;quot;&quot;/&gt;&lt;property id=&quot;20307&quot; value=&quot;833&quot;/&gt;&lt;/object&gt;&lt;object type=&quot;3&quot; unique_id=&quot;12315&quot;&gt;&lt;property id=&quot;20148&quot; value=&quot;5&quot;/&gt;&lt;property id=&quot;20300&quot; value=&quot;Slide 10 - &amp;quot;Fatigue crack growth rate – Region I&amp;quot;&quot;/&gt;&lt;property id=&quot;20307&quot; value=&quot;834&quot;/&gt;&lt;/object&gt;&lt;object type=&quot;3&quot; unique_id=&quot;12316&quot;&gt;&lt;property id=&quot;20148&quot; value=&quot;5&quot;/&gt;&lt;property id=&quot;20300&quot; value=&quot;Slide 11&quot;/&gt;&lt;property id=&quot;20307&quot; value=&quot;835&quot;/&gt;&lt;/object&gt;&lt;object type=&quot;3&quot; unique_id=&quot;12317&quot;&gt;&lt;property id=&quot;20148&quot; value=&quot;5&quot;/&gt;&lt;property id=&quot;20300&quot; value=&quot;Slide 12&quot;/&gt;&lt;property id=&quot;20307&quot; value=&quot;845&quot;/&gt;&lt;/object&gt;&lt;object type=&quot;3&quot; unique_id=&quot;12318&quot;&gt;&lt;property id=&quot;20148&quot; value=&quot;5&quot;/&gt;&lt;property id=&quot;20300&quot; value=&quot;Slide 13&quot;/&gt;&lt;property id=&quot;20307&quot; value=&quot;837&quot;/&gt;&lt;/object&gt;&lt;object type=&quot;3&quot; unique_id=&quot;12319&quot;&gt;&lt;property id=&quot;20148&quot; value=&quot;5&quot;/&gt;&lt;property id=&quot;20300&quot; value=&quot;Slide 14&quot;/&gt;&lt;property id=&quot;20307&quot; value=&quot;836&quot;/&gt;&lt;/object&gt;&lt;object type=&quot;3&quot; unique_id=&quot;12320&quot;&gt;&lt;property id=&quot;20148&quot; value=&quot;5&quot;/&gt;&lt;property id=&quot;20300&quot; value=&quot;Slide 15 - &amp;quot;Fatigue life estimation procedure&amp;quot;&quot;/&gt;&lt;property id=&quot;20307&quot; value=&quot;838&quot;/&gt;&lt;/object&gt;&lt;object type=&quot;3&quot; unique_id=&quot;12321&quot;&gt;&lt;property id=&quot;20148&quot; value=&quot;5&quot;/&gt;&lt;property id=&quot;20300&quot; value=&quot;Slide 16 - &amp;quot;Fatigue life estimation procedure&amp;quot;&quot;/&gt;&lt;property id=&quot;20307&quot; value=&quot;839&quot;/&gt;&lt;/object&gt;&lt;object type=&quot;3&quot; unique_id=&quot;12322&quot;&gt;&lt;property id=&quot;20148&quot; value=&quot;5&quot;/&gt;&lt;property id=&quot;20300&quot; value=&quot;Slide 17 - &amp;quot;Integrated Paris’ Equation&amp;quot;&quot;/&gt;&lt;property id=&quot;20307&quot; value=&quot;840&quot;/&gt;&lt;/object&gt;&lt;object type=&quot;3&quot; unique_id=&quot;12323&quot;&gt;&lt;property id=&quot;20148&quot; value=&quot;5&quot;/&gt;&lt;property id=&quot;20300&quot; value=&quot;Slide 18 - &amp;quot;Example 1&amp;quot;&quot;/&gt;&lt;property id=&quot;20307&quot; value=&quot;841&quot;/&gt;&lt;/object&gt;&lt;object type=&quot;3&quot; unique_id=&quot;12324&quot;&gt;&lt;property id=&quot;20148&quot; value=&quot;5&quot;/&gt;&lt;property id=&quot;20300&quot; value=&quot;Slide 19 - &amp;quot;Example 1&amp;quot;&quot;/&gt;&lt;property id=&quot;20307&quot; value=&quot;842&quot;/&gt;&lt;/object&gt;&lt;object type=&quot;3&quot; unique_id=&quot;12325&quot;&gt;&lt;property id=&quot;20148&quot; value=&quot;5&quot;/&gt;&lt;property id=&quot;20300&quot; value=&quot;Slide 25 - &amp;quot;Evolution of the crack tip plastic zone ahead of a fatigue crack &amp;amp; crack tip closure&amp;quot;&quot;/&gt;&lt;property id=&quot;20307&quot; value=&quot;846&quot;/&gt;&lt;/object&gt;&lt;object type=&quot;3&quot; unique_id=&quot;12326&quot;&gt;&lt;property id=&quot;20148&quot; value=&quot;5&quot;/&gt;&lt;property id=&quot;20300&quot; value=&quot;Slide 26 - &amp;quot;Cyclic plastic zone&amp;quot;&quot;/&gt;&lt;property id=&quot;20307&quot; value=&quot;843&quot;/&gt;&lt;/object&gt;&lt;object type=&quot;3&quot; unique_id=&quot;12328&quot;&gt;&lt;property id=&quot;20148&quot; value=&quot;5&quot;/&gt;&lt;property id=&quot;20300&quot; value=&quot;Slide 22 - &amp;quot;Variable fatigue loading&amp;quot;&quot;/&gt;&lt;property id=&quot;20307&quot; value=&quot;849&quot;/&gt;&lt;/object&gt;&lt;object type=&quot;3&quot; unique_id=&quot;12329&quot;&gt;&lt;property id=&quot;20148&quot; value=&quot;5&quot;/&gt;&lt;property id=&quot;20300&quot; value=&quot;Slide 23 - &amp;quot;Variable fatigue loading&amp;quot;&quot;/&gt;&lt;property id=&quot;20307&quot; value=&quot;848&quot;/&gt;&lt;/object&gt;&lt;object type=&quot;3&quot; unique_id=&quot;12330&quot;&gt;&lt;property id=&quot;20148&quot; value=&quot;5&quot;/&gt;&lt;property id=&quot;20300&quot; value=&quot;Slide 27&quot;/&gt;&lt;property id=&quot;20307&quot; value=&quot;827&quot;/&gt;&lt;/object&gt;&lt;object type=&quot;3&quot; unique_id=&quot;12331&quot;&gt;&lt;property id=&quot;20148&quot; value=&quot;5&quot;/&gt;&lt;property id=&quot;20300&quot; value=&quot;Slide 28&quot;/&gt;&lt;property id=&quot;20307&quot; value=&quot;851&quot;/&gt;&lt;/object&gt;&lt;object type=&quot;3&quot; unique_id=&quot;12958&quot;&gt;&lt;property id=&quot;20148&quot; value=&quot;5&quot;/&gt;&lt;property id=&quot;20300&quot; value=&quot;Slide 20 - &amp;quot;Example 2&amp;quot;&quot;/&gt;&lt;property id=&quot;20307&quot; value=&quot;852&quot;/&gt;&lt;/object&gt;&lt;object type=&quot;3&quot; unique_id=&quot;12959&quot;&gt;&lt;property id=&quot;20148&quot; value=&quot;5&quot;/&gt;&lt;property id=&quot;20300&quot; value=&quot;Slide 21 - &amp;quot;Example 2&amp;quot;&quot;/&gt;&lt;property id=&quot;20307&quot; value=&quot;853&quot;/&gt;&lt;/object&gt;&lt;object type=&quot;3&quot; unique_id=&quot;13045&quot;&gt;&lt;property id=&quot;20148&quot; value=&quot;5&quot;/&gt;&lt;property id=&quot;20300&quot; value=&quot;Slide 24 - &amp;quot;Example 3&amp;quot;&quot;/&gt;&lt;property id=&quot;20307&quot; value=&quot;854&quot;/&gt;&lt;/object&gt;&lt;object type=&quot;3&quot; unique_id=&quot;13047&quot;&gt;&lt;property id=&quot;20148&quot; value=&quot;5&quot;/&gt;&lt;property id=&quot;20300&quot; value=&quot;Slide 29 - &amp;quot;Example 4&amp;quot;&quot;/&gt;&lt;property id=&quot;20307&quot; value=&quot;855&quot;/&gt;&lt;/object&gt;&lt;object type=&quot;3&quot; unique_id=&quot;13048&quot;&gt;&lt;property id=&quot;20148&quot; value=&quot;5&quot;/&gt;&lt;property id=&quot;20300&quot; value=&quot;Slide 30 - &amp;quot;Example 5&amp;quot;&quot;/&gt;&lt;property id=&quot;20307&quot; value=&quot;856&quot;/&gt;&lt;/object&gt;&lt;object type=&quot;3&quot; unique_id=&quot;13320&quot;&gt;&lt;property id=&quot;20148&quot; value=&quot;5&quot;/&gt;&lt;property id=&quot;20300&quot; value=&quot;Slide 6 - &amp;quot;Fracture Toughness: Effect of thickness&amp;quot;&quot;/&gt;&lt;property id=&quot;20307&quot; value=&quot;857&quot;/&gt;&lt;/object&gt;&lt;object type=&quot;3&quot; unique_id=&quot;13984&quot;&gt;&lt;property id=&quot;20148&quot; value=&quot;5&quot;/&gt;&lt;property id=&quot;20300&quot; value=&quot;Slide 2 - &amp;quot;Course map&amp;quot;&quot;/&gt;&lt;property id=&quot;20307&quot; value=&quot;858&quot;/&gt;&lt;/object&gt;&lt;/object&gt;&lt;object type=&quot;8&quot; unique_id=&quot;12357&quot;&gt;&lt;/object&gt;&lt;/object&gt;&lt;/database&gt;"/>
  <p:tag name="SECTOMILLISECCONVERTED" val="1"/>
</p:tagLst>
</file>

<file path=ppt/theme/theme1.xml><?xml version="1.0" encoding="utf-8"?>
<a:theme xmlns:a="http://schemas.openxmlformats.org/drawingml/2006/main" name="RMIT">
  <a:themeElements>
    <a:clrScheme name="RMIT 1">
      <a:dk1>
        <a:srgbClr val="000054"/>
      </a:dk1>
      <a:lt1>
        <a:sysClr val="window" lastClr="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MIT PowerPoint Template" id="{65AE9092-F6C7-473D-AC19-8050D02FA909}" vid="{00B3E995-284B-4199-840A-9F795DE3472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 PowerPoint Template-Standard Size</Template>
  <TotalTime>255</TotalTime>
  <Words>589</Words>
  <Application>Microsoft Office PowerPoint</Application>
  <PresentationFormat>全屏显示(4:3)</PresentationFormat>
  <Paragraphs>84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 Unicode MS</vt:lpstr>
      <vt:lpstr>AvertaStd-semibold</vt:lpstr>
      <vt:lpstr>Arial</vt:lpstr>
      <vt:lpstr>Calibri</vt:lpstr>
      <vt:lpstr>Segoe UI</vt:lpstr>
      <vt:lpstr>Times New Roman</vt:lpstr>
      <vt:lpstr>RMIT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International Services, RMIT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KCwu</dc:creator>
  <cp:lastModifiedBy>KCwu</cp:lastModifiedBy>
  <cp:revision>23</cp:revision>
  <cp:lastPrinted>2009-06-04T05:00:48Z</cp:lastPrinted>
  <dcterms:created xsi:type="dcterms:W3CDTF">2020-10-01T11:13:24Z</dcterms:created>
  <dcterms:modified xsi:type="dcterms:W3CDTF">2020-10-01T15:29:22Z</dcterms:modified>
</cp:coreProperties>
</file>