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74" r:id="rId4"/>
    <p:sldId id="281" r:id="rId5"/>
    <p:sldId id="282" r:id="rId6"/>
    <p:sldId id="271" r:id="rId7"/>
    <p:sldId id="272" r:id="rId8"/>
    <p:sldId id="273" r:id="rId9"/>
    <p:sldId id="283" r:id="rId10"/>
    <p:sldId id="257" r:id="rId11"/>
    <p:sldId id="284" r:id="rId12"/>
    <p:sldId id="258" r:id="rId13"/>
    <p:sldId id="285" r:id="rId14"/>
    <p:sldId id="277" r:id="rId15"/>
    <p:sldId id="280" r:id="rId16"/>
    <p:sldId id="279" r:id="rId17"/>
    <p:sldId id="27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0B43D4-A539-4C4A-8333-39741ACFB12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24BC47-3D7D-4F05-852D-28E562B17642}">
      <dgm:prSet phldrT="[文本]" custT="1"/>
      <dgm:spPr/>
      <dgm:t>
        <a:bodyPr/>
        <a:lstStyle/>
        <a:p>
          <a:r>
            <a:rPr lang="en-US" altLang="zh-CN" sz="2400" dirty="0" smtClean="0">
              <a:latin typeface="Corbel" pitchFamily="34" charset="0"/>
            </a:rPr>
            <a:t>Parameter o</a:t>
          </a:r>
        </a:p>
        <a:p>
          <a:r>
            <a:rPr lang="en-US" altLang="zh-CN" sz="2400" dirty="0" smtClean="0">
              <a:latin typeface="Corbel" pitchFamily="34" charset="0"/>
            </a:rPr>
            <a:t>Parameter p</a:t>
          </a:r>
        </a:p>
        <a:p>
          <a:r>
            <a:rPr lang="en-US" altLang="zh-CN" sz="2400" dirty="0" smtClean="0">
              <a:latin typeface="Corbel" pitchFamily="34" charset="0"/>
            </a:rPr>
            <a:t>If(o!=null)</a:t>
          </a:r>
          <a:endParaRPr lang="zh-CN" altLang="en-US" sz="2400" dirty="0">
            <a:latin typeface="Corbel" pitchFamily="34" charset="0"/>
          </a:endParaRPr>
        </a:p>
      </dgm:t>
    </dgm:pt>
    <dgm:pt modelId="{05F6681A-EAD1-4ACF-8760-E2A18B1FBE65}" type="parTrans" cxnId="{7655F5E6-CA33-4F01-B4D5-CD1F2E2961FE}">
      <dgm:prSet/>
      <dgm:spPr/>
      <dgm:t>
        <a:bodyPr/>
        <a:lstStyle/>
        <a:p>
          <a:endParaRPr lang="zh-CN" altLang="en-US"/>
        </a:p>
      </dgm:t>
    </dgm:pt>
    <dgm:pt modelId="{EEAA2083-B80B-49D1-B588-57A475528771}" type="sibTrans" cxnId="{7655F5E6-CA33-4F01-B4D5-CD1F2E2961FE}">
      <dgm:prSet/>
      <dgm:spPr/>
      <dgm:t>
        <a:bodyPr/>
        <a:lstStyle/>
        <a:p>
          <a:endParaRPr lang="zh-CN" altLang="en-US"/>
        </a:p>
      </dgm:t>
    </dgm:pt>
    <dgm:pt modelId="{F815881B-E26C-4056-B19A-CB32DAB0714E}">
      <dgm:prSet phldrT="[文本]" custT="1"/>
      <dgm:spPr/>
      <dgm:t>
        <a:bodyPr/>
        <a:lstStyle/>
        <a:p>
          <a:r>
            <a:rPr lang="en-US" altLang="zh-CN" sz="2400" dirty="0" smtClean="0"/>
            <a:t>q = o</a:t>
          </a:r>
        </a:p>
        <a:p>
          <a:r>
            <a:rPr lang="en-US" altLang="zh-CN" sz="2400" dirty="0" smtClean="0"/>
            <a:t>If(p!=null)</a:t>
          </a:r>
        </a:p>
      </dgm:t>
    </dgm:pt>
    <dgm:pt modelId="{CCFD5131-E4CE-4577-A6ED-1C23C8AFD531}" type="parTrans" cxnId="{439B7CF4-44FE-448D-A969-CC017C9B1D6F}">
      <dgm:prSet/>
      <dgm:spPr/>
      <dgm:t>
        <a:bodyPr/>
        <a:lstStyle/>
        <a:p>
          <a:endParaRPr lang="zh-CN" altLang="en-US"/>
        </a:p>
      </dgm:t>
    </dgm:pt>
    <dgm:pt modelId="{54969ED4-4A75-4C43-BB64-E478B585C581}" type="sibTrans" cxnId="{439B7CF4-44FE-448D-A969-CC017C9B1D6F}">
      <dgm:prSet/>
      <dgm:spPr/>
      <dgm:t>
        <a:bodyPr/>
        <a:lstStyle/>
        <a:p>
          <a:endParaRPr lang="zh-CN" altLang="en-US"/>
        </a:p>
      </dgm:t>
    </dgm:pt>
    <dgm:pt modelId="{6EA9AB7A-FCCA-4320-9A6B-B8134392DDAA}">
      <dgm:prSet phldrT="[文本]" custT="1"/>
      <dgm:spPr/>
      <dgm:t>
        <a:bodyPr/>
        <a:lstStyle/>
        <a:p>
          <a:r>
            <a:rPr lang="en-US" altLang="zh-CN" sz="2000" dirty="0" smtClean="0">
              <a:latin typeface="Corbel" pitchFamily="34" charset="0"/>
            </a:rPr>
            <a:t>o!=null, q=o</a:t>
          </a:r>
        </a:p>
        <a:p>
          <a:r>
            <a:rPr lang="en-US" altLang="zh-CN" sz="2000" dirty="0" smtClean="0">
              <a:latin typeface="Corbel" pitchFamily="34" charset="0"/>
            </a:rPr>
            <a:t>p!=</a:t>
          </a:r>
          <a:r>
            <a:rPr lang="en-US" altLang="zh-CN" sz="2000" dirty="0" err="1" smtClean="0">
              <a:latin typeface="Corbel" pitchFamily="34" charset="0"/>
            </a:rPr>
            <a:t>null,r</a:t>
          </a:r>
          <a:r>
            <a:rPr lang="en-US" altLang="zh-CN" sz="2000" dirty="0" smtClean="0">
              <a:latin typeface="Corbel" pitchFamily="34" charset="0"/>
            </a:rPr>
            <a:t>=p </a:t>
          </a:r>
          <a:endParaRPr lang="zh-CN" altLang="en-US" sz="2000" dirty="0">
            <a:latin typeface="Corbel" pitchFamily="34" charset="0"/>
          </a:endParaRPr>
        </a:p>
      </dgm:t>
    </dgm:pt>
    <dgm:pt modelId="{9E6A9C94-207D-4D29-A4A9-FAF1F0DBDA98}" type="parTrans" cxnId="{469B93AA-DC20-4FE1-8142-05710F4FCF0D}">
      <dgm:prSet/>
      <dgm:spPr/>
      <dgm:t>
        <a:bodyPr/>
        <a:lstStyle/>
        <a:p>
          <a:endParaRPr lang="zh-CN" altLang="en-US"/>
        </a:p>
      </dgm:t>
    </dgm:pt>
    <dgm:pt modelId="{5CE061C3-3496-453F-9E0F-E2956B325157}" type="sibTrans" cxnId="{469B93AA-DC20-4FE1-8142-05710F4FCF0D}">
      <dgm:prSet/>
      <dgm:spPr/>
      <dgm:t>
        <a:bodyPr/>
        <a:lstStyle/>
        <a:p>
          <a:endParaRPr lang="zh-CN" altLang="en-US"/>
        </a:p>
      </dgm:t>
    </dgm:pt>
    <dgm:pt modelId="{68E0CAA1-8697-44E1-892C-B80BF662F7F5}">
      <dgm:prSet phldrT="[文本]" custT="1"/>
      <dgm:spPr/>
      <dgm:t>
        <a:bodyPr/>
        <a:lstStyle/>
        <a:p>
          <a:r>
            <a:rPr lang="en-US" altLang="zh-CN" sz="2000" dirty="0" smtClean="0">
              <a:latin typeface="Corbel" pitchFamily="34" charset="0"/>
            </a:rPr>
            <a:t>o!=null, q=o</a:t>
          </a:r>
        </a:p>
        <a:p>
          <a:r>
            <a:rPr lang="en-US" altLang="zh-CN" sz="2000" dirty="0" smtClean="0">
              <a:latin typeface="Corbel" pitchFamily="34" charset="0"/>
            </a:rPr>
            <a:t>p=null, r=new</a:t>
          </a:r>
          <a:endParaRPr lang="zh-CN" altLang="en-US" sz="2000" dirty="0"/>
        </a:p>
      </dgm:t>
    </dgm:pt>
    <dgm:pt modelId="{6F7D4340-A98D-4774-BD85-E7474D736942}" type="parTrans" cxnId="{B43642D2-C148-47C1-9CA4-B777CC2E1522}">
      <dgm:prSet/>
      <dgm:spPr/>
      <dgm:t>
        <a:bodyPr/>
        <a:lstStyle/>
        <a:p>
          <a:endParaRPr lang="zh-CN" altLang="en-US"/>
        </a:p>
      </dgm:t>
    </dgm:pt>
    <dgm:pt modelId="{9D5459C3-348B-40B9-948D-1B47842E01C4}" type="sibTrans" cxnId="{B43642D2-C148-47C1-9CA4-B777CC2E1522}">
      <dgm:prSet/>
      <dgm:spPr/>
      <dgm:t>
        <a:bodyPr/>
        <a:lstStyle/>
        <a:p>
          <a:endParaRPr lang="zh-CN" altLang="en-US"/>
        </a:p>
      </dgm:t>
    </dgm:pt>
    <dgm:pt modelId="{6D0DBE2E-A5F1-41CD-AF4E-26FBDC773338}">
      <dgm:prSet phldrT="[文本]" custT="1"/>
      <dgm:spPr/>
      <dgm:t>
        <a:bodyPr/>
        <a:lstStyle/>
        <a:p>
          <a:r>
            <a:rPr lang="en-US" altLang="zh-CN" sz="2400" dirty="0" smtClean="0">
              <a:latin typeface="Corbel" pitchFamily="34" charset="0"/>
            </a:rPr>
            <a:t>q= </a:t>
          </a:r>
          <a:r>
            <a:rPr lang="en-US" altLang="zh-CN" sz="2400" dirty="0" err="1" smtClean="0">
              <a:latin typeface="Corbel" pitchFamily="34" charset="0"/>
            </a:rPr>
            <a:t>malloc</a:t>
          </a:r>
          <a:r>
            <a:rPr lang="en-US" altLang="zh-CN" sz="2400" dirty="0" smtClean="0">
              <a:latin typeface="Corbel" pitchFamily="34" charset="0"/>
            </a:rPr>
            <a:t>()</a:t>
          </a:r>
        </a:p>
        <a:p>
          <a:r>
            <a:rPr lang="en-US" altLang="zh-CN" sz="2400" dirty="0" smtClean="0">
              <a:latin typeface="Corbel" pitchFamily="34" charset="0"/>
            </a:rPr>
            <a:t>If(p!=null)</a:t>
          </a:r>
          <a:endParaRPr lang="zh-CN" altLang="en-US" sz="2400" dirty="0">
            <a:latin typeface="Corbel" pitchFamily="34" charset="0"/>
          </a:endParaRPr>
        </a:p>
      </dgm:t>
    </dgm:pt>
    <dgm:pt modelId="{6FB0E338-0321-4F64-8CF9-637CC14130A4}" type="parTrans" cxnId="{FB19CD01-1415-442F-8466-C705E2979864}">
      <dgm:prSet/>
      <dgm:spPr/>
      <dgm:t>
        <a:bodyPr/>
        <a:lstStyle/>
        <a:p>
          <a:endParaRPr lang="zh-CN" altLang="en-US"/>
        </a:p>
      </dgm:t>
    </dgm:pt>
    <dgm:pt modelId="{D5680379-FDC4-49F3-8DB3-53B4E5BD4BBE}" type="sibTrans" cxnId="{FB19CD01-1415-442F-8466-C705E2979864}">
      <dgm:prSet/>
      <dgm:spPr/>
      <dgm:t>
        <a:bodyPr/>
        <a:lstStyle/>
        <a:p>
          <a:endParaRPr lang="zh-CN" altLang="en-US"/>
        </a:p>
      </dgm:t>
    </dgm:pt>
    <dgm:pt modelId="{7D28DF91-28B8-472D-BB5E-EEF0F6B4AC22}">
      <dgm:prSet phldrT="[文本]" custT="1"/>
      <dgm:spPr/>
      <dgm:t>
        <a:bodyPr/>
        <a:lstStyle/>
        <a:p>
          <a:r>
            <a:rPr lang="en-US" altLang="zh-CN" sz="2000" dirty="0" smtClean="0">
              <a:latin typeface="Corbel" pitchFamily="34" charset="0"/>
            </a:rPr>
            <a:t>o=</a:t>
          </a:r>
          <a:r>
            <a:rPr lang="en-US" altLang="zh-CN" sz="2000" dirty="0" err="1" smtClean="0">
              <a:latin typeface="Corbel" pitchFamily="34" charset="0"/>
            </a:rPr>
            <a:t>null,q</a:t>
          </a:r>
          <a:r>
            <a:rPr lang="en-US" altLang="zh-CN" sz="2000" dirty="0" smtClean="0">
              <a:latin typeface="Corbel" pitchFamily="34" charset="0"/>
            </a:rPr>
            <a:t>=new p!=null, r=p </a:t>
          </a:r>
          <a:endParaRPr lang="zh-CN" altLang="en-US" sz="2000" dirty="0"/>
        </a:p>
      </dgm:t>
    </dgm:pt>
    <dgm:pt modelId="{271A603E-B575-4483-80DC-41DA14ACC242}" type="parTrans" cxnId="{69F4BD8F-6EB6-4FC8-AC20-B07C4B73DB0A}">
      <dgm:prSet/>
      <dgm:spPr/>
      <dgm:t>
        <a:bodyPr/>
        <a:lstStyle/>
        <a:p>
          <a:endParaRPr lang="zh-CN" altLang="en-US"/>
        </a:p>
      </dgm:t>
    </dgm:pt>
    <dgm:pt modelId="{9D951DE7-B602-4B9D-940A-8B11FD458072}" type="sibTrans" cxnId="{69F4BD8F-6EB6-4FC8-AC20-B07C4B73DB0A}">
      <dgm:prSet/>
      <dgm:spPr/>
      <dgm:t>
        <a:bodyPr/>
        <a:lstStyle/>
        <a:p>
          <a:endParaRPr lang="zh-CN" altLang="en-US"/>
        </a:p>
      </dgm:t>
    </dgm:pt>
    <dgm:pt modelId="{1A532054-8D16-49F5-8837-DAA27F09F1E3}">
      <dgm:prSet custT="1"/>
      <dgm:spPr/>
      <dgm:t>
        <a:bodyPr/>
        <a:lstStyle/>
        <a:p>
          <a:r>
            <a:rPr lang="en-US" altLang="zh-CN" sz="2000" dirty="0" smtClean="0">
              <a:latin typeface="Corbel" pitchFamily="34" charset="0"/>
            </a:rPr>
            <a:t>o=null, q=new</a:t>
          </a:r>
        </a:p>
        <a:p>
          <a:r>
            <a:rPr lang="en-US" altLang="zh-CN" sz="2000" dirty="0" smtClean="0">
              <a:latin typeface="Corbel" pitchFamily="34" charset="0"/>
            </a:rPr>
            <a:t>p=</a:t>
          </a:r>
          <a:r>
            <a:rPr lang="en-US" altLang="zh-CN" sz="2000" dirty="0" err="1" smtClean="0">
              <a:latin typeface="Corbel" pitchFamily="34" charset="0"/>
            </a:rPr>
            <a:t>null,r</a:t>
          </a:r>
          <a:r>
            <a:rPr lang="en-US" altLang="zh-CN" sz="2000" dirty="0" smtClean="0">
              <a:latin typeface="Corbel" pitchFamily="34" charset="0"/>
            </a:rPr>
            <a:t>=new</a:t>
          </a:r>
          <a:endParaRPr lang="zh-CN" altLang="en-US" sz="2000" dirty="0">
            <a:latin typeface="Corbel" pitchFamily="34" charset="0"/>
          </a:endParaRPr>
        </a:p>
      </dgm:t>
    </dgm:pt>
    <dgm:pt modelId="{579656D3-BECF-41B8-B5CE-1FD1F8A0E655}" type="parTrans" cxnId="{11A26C5F-D14A-44B5-9A5D-9F494BA65064}">
      <dgm:prSet/>
      <dgm:spPr/>
      <dgm:t>
        <a:bodyPr/>
        <a:lstStyle/>
        <a:p>
          <a:endParaRPr lang="zh-CN" altLang="en-US"/>
        </a:p>
      </dgm:t>
    </dgm:pt>
    <dgm:pt modelId="{AA94CDA0-CCE8-4155-9866-3231E86A4732}" type="sibTrans" cxnId="{11A26C5F-D14A-44B5-9A5D-9F494BA65064}">
      <dgm:prSet/>
      <dgm:spPr/>
      <dgm:t>
        <a:bodyPr/>
        <a:lstStyle/>
        <a:p>
          <a:endParaRPr lang="zh-CN" altLang="en-US"/>
        </a:p>
      </dgm:t>
    </dgm:pt>
    <dgm:pt modelId="{DC946D18-B742-4026-9D96-CD590B480EC6}" type="pres">
      <dgm:prSet presAssocID="{810B43D4-A539-4C4A-8333-39741ACFB1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9CB370-4FD1-4352-A30F-B140BEB553F8}" type="pres">
      <dgm:prSet presAssocID="{1B24BC47-3D7D-4F05-852D-28E562B17642}" presName="hierRoot1" presStyleCnt="0"/>
      <dgm:spPr/>
    </dgm:pt>
    <dgm:pt modelId="{87D3122E-7A90-4D75-8500-11E3ED0BD0DC}" type="pres">
      <dgm:prSet presAssocID="{1B24BC47-3D7D-4F05-852D-28E562B17642}" presName="composite" presStyleCnt="0"/>
      <dgm:spPr/>
    </dgm:pt>
    <dgm:pt modelId="{CDB01DD1-E9A0-4A72-95BD-3EE3A2CF289F}" type="pres">
      <dgm:prSet presAssocID="{1B24BC47-3D7D-4F05-852D-28E562B17642}" presName="background" presStyleLbl="node0" presStyleIdx="0" presStyleCnt="1"/>
      <dgm:spPr/>
    </dgm:pt>
    <dgm:pt modelId="{B4327970-7829-47C2-94D7-352B1994F4D9}" type="pres">
      <dgm:prSet presAssocID="{1B24BC47-3D7D-4F05-852D-28E562B17642}" presName="text" presStyleLbl="fgAcc0" presStyleIdx="0" presStyleCnt="1" custScaleX="130782" custScaleY="14918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5A9072-A9FB-474F-9E89-AACFF4C6FC19}" type="pres">
      <dgm:prSet presAssocID="{1B24BC47-3D7D-4F05-852D-28E562B17642}" presName="hierChild2" presStyleCnt="0"/>
      <dgm:spPr/>
    </dgm:pt>
    <dgm:pt modelId="{BF954312-A8E1-4847-835F-9A90DE33FECB}" type="pres">
      <dgm:prSet presAssocID="{CCFD5131-E4CE-4577-A6ED-1C23C8AFD531}" presName="Name10" presStyleLbl="parChTrans1D2" presStyleIdx="0" presStyleCnt="2"/>
      <dgm:spPr/>
    </dgm:pt>
    <dgm:pt modelId="{38401F68-4393-4D16-8075-599D0222CCBE}" type="pres">
      <dgm:prSet presAssocID="{F815881B-E26C-4056-B19A-CB32DAB0714E}" presName="hierRoot2" presStyleCnt="0"/>
      <dgm:spPr/>
    </dgm:pt>
    <dgm:pt modelId="{4F2EB90D-DCD0-4F36-8C61-89483EB9120E}" type="pres">
      <dgm:prSet presAssocID="{F815881B-E26C-4056-B19A-CB32DAB0714E}" presName="composite2" presStyleCnt="0"/>
      <dgm:spPr/>
    </dgm:pt>
    <dgm:pt modelId="{DDF21E2B-EA5E-4BBD-96CC-B4ABDE9EF876}" type="pres">
      <dgm:prSet presAssocID="{F815881B-E26C-4056-B19A-CB32DAB0714E}" presName="background2" presStyleLbl="node2" presStyleIdx="0" presStyleCnt="2"/>
      <dgm:spPr/>
    </dgm:pt>
    <dgm:pt modelId="{DD21EF95-0FE9-4FC4-817B-76CA999E1222}" type="pres">
      <dgm:prSet presAssocID="{F815881B-E26C-4056-B19A-CB32DAB0714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6E1301-1A9F-4939-A96F-7EE42D1C7CF6}" type="pres">
      <dgm:prSet presAssocID="{F815881B-E26C-4056-B19A-CB32DAB0714E}" presName="hierChild3" presStyleCnt="0"/>
      <dgm:spPr/>
    </dgm:pt>
    <dgm:pt modelId="{B49576AA-6260-4890-AC22-9204D5754840}" type="pres">
      <dgm:prSet presAssocID="{9E6A9C94-207D-4D29-A4A9-FAF1F0DBDA98}" presName="Name17" presStyleLbl="parChTrans1D3" presStyleIdx="0" presStyleCnt="4"/>
      <dgm:spPr/>
    </dgm:pt>
    <dgm:pt modelId="{048F7CD3-5137-42A6-9F0D-70901BA15A84}" type="pres">
      <dgm:prSet presAssocID="{6EA9AB7A-FCCA-4320-9A6B-B8134392DDAA}" presName="hierRoot3" presStyleCnt="0"/>
      <dgm:spPr/>
    </dgm:pt>
    <dgm:pt modelId="{73164BE8-398E-4A2E-AEC9-C2FDC7BED97F}" type="pres">
      <dgm:prSet presAssocID="{6EA9AB7A-FCCA-4320-9A6B-B8134392DDAA}" presName="composite3" presStyleCnt="0"/>
      <dgm:spPr/>
    </dgm:pt>
    <dgm:pt modelId="{315F6AF4-39E9-46A2-8095-DE72E4347F29}" type="pres">
      <dgm:prSet presAssocID="{6EA9AB7A-FCCA-4320-9A6B-B8134392DDAA}" presName="background3" presStyleLbl="node3" presStyleIdx="0" presStyleCnt="4"/>
      <dgm:spPr/>
    </dgm:pt>
    <dgm:pt modelId="{7814BBB0-97E0-4F50-BDDA-86EA73E858C2}" type="pres">
      <dgm:prSet presAssocID="{6EA9AB7A-FCCA-4320-9A6B-B8134392DDAA}" presName="text3" presStyleLbl="fgAcc3" presStyleIdx="0" presStyleCnt="4" custScaleX="1141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9FECDB-BD9F-49DE-8AF3-8416CF45FC28}" type="pres">
      <dgm:prSet presAssocID="{6EA9AB7A-FCCA-4320-9A6B-B8134392DDAA}" presName="hierChild4" presStyleCnt="0"/>
      <dgm:spPr/>
    </dgm:pt>
    <dgm:pt modelId="{87F67171-B734-4391-9958-7253D4A2EB78}" type="pres">
      <dgm:prSet presAssocID="{6F7D4340-A98D-4774-BD85-E7474D736942}" presName="Name17" presStyleLbl="parChTrans1D3" presStyleIdx="1" presStyleCnt="4"/>
      <dgm:spPr/>
    </dgm:pt>
    <dgm:pt modelId="{FC7D36AC-85A8-44ED-A29B-2EFCAF69B1C9}" type="pres">
      <dgm:prSet presAssocID="{68E0CAA1-8697-44E1-892C-B80BF662F7F5}" presName="hierRoot3" presStyleCnt="0"/>
      <dgm:spPr/>
    </dgm:pt>
    <dgm:pt modelId="{1FFE9C5F-F098-4311-BFA5-C2965A1F4481}" type="pres">
      <dgm:prSet presAssocID="{68E0CAA1-8697-44E1-892C-B80BF662F7F5}" presName="composite3" presStyleCnt="0"/>
      <dgm:spPr/>
    </dgm:pt>
    <dgm:pt modelId="{681A0CBF-441B-43AB-A8DF-1EC6499FB088}" type="pres">
      <dgm:prSet presAssocID="{68E0CAA1-8697-44E1-892C-B80BF662F7F5}" presName="background3" presStyleLbl="node3" presStyleIdx="1" presStyleCnt="4"/>
      <dgm:spPr/>
    </dgm:pt>
    <dgm:pt modelId="{25EAA707-CFCF-4658-90D7-F1FA86A96EC7}" type="pres">
      <dgm:prSet presAssocID="{68E0CAA1-8697-44E1-892C-B80BF662F7F5}" presName="text3" presStyleLbl="fgAcc3" presStyleIdx="1" presStyleCnt="4" custScaleX="127591" custLinFactNeighborX="-10836" custLinFactNeighborY="-55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DFA5EE-14E7-440A-994F-40214410414A}" type="pres">
      <dgm:prSet presAssocID="{68E0CAA1-8697-44E1-892C-B80BF662F7F5}" presName="hierChild4" presStyleCnt="0"/>
      <dgm:spPr/>
    </dgm:pt>
    <dgm:pt modelId="{CF6FFC8D-6D2C-43BD-B4FF-6D54DBD18E83}" type="pres">
      <dgm:prSet presAssocID="{6FB0E338-0321-4F64-8CF9-637CC14130A4}" presName="Name10" presStyleLbl="parChTrans1D2" presStyleIdx="1" presStyleCnt="2"/>
      <dgm:spPr/>
    </dgm:pt>
    <dgm:pt modelId="{1C778DA8-5883-481E-91BE-0FA4C4971D0C}" type="pres">
      <dgm:prSet presAssocID="{6D0DBE2E-A5F1-41CD-AF4E-26FBDC773338}" presName="hierRoot2" presStyleCnt="0"/>
      <dgm:spPr/>
    </dgm:pt>
    <dgm:pt modelId="{27C208FC-0F12-4DDC-BF90-089DA1CC320A}" type="pres">
      <dgm:prSet presAssocID="{6D0DBE2E-A5F1-41CD-AF4E-26FBDC773338}" presName="composite2" presStyleCnt="0"/>
      <dgm:spPr/>
    </dgm:pt>
    <dgm:pt modelId="{1C21005D-2286-490F-85EA-0F88D6107CD3}" type="pres">
      <dgm:prSet presAssocID="{6D0DBE2E-A5F1-41CD-AF4E-26FBDC773338}" presName="background2" presStyleLbl="node2" presStyleIdx="1" presStyleCnt="2"/>
      <dgm:spPr/>
    </dgm:pt>
    <dgm:pt modelId="{881128F5-7CB6-4B3D-9734-58898DAF734C}" type="pres">
      <dgm:prSet presAssocID="{6D0DBE2E-A5F1-41CD-AF4E-26FBDC773338}" presName="text2" presStyleLbl="fgAcc2" presStyleIdx="1" presStyleCnt="2" custScaleX="1282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8F8113-A195-4C18-942B-A6F07707AD53}" type="pres">
      <dgm:prSet presAssocID="{6D0DBE2E-A5F1-41CD-AF4E-26FBDC773338}" presName="hierChild3" presStyleCnt="0"/>
      <dgm:spPr/>
    </dgm:pt>
    <dgm:pt modelId="{5D598B17-69A6-4474-8CDC-A15A90DDE8E1}" type="pres">
      <dgm:prSet presAssocID="{271A603E-B575-4483-80DC-41DA14ACC242}" presName="Name17" presStyleLbl="parChTrans1D3" presStyleIdx="2" presStyleCnt="4"/>
      <dgm:spPr/>
    </dgm:pt>
    <dgm:pt modelId="{061552DA-E53D-4B6D-92E2-A8E640FE39D8}" type="pres">
      <dgm:prSet presAssocID="{7D28DF91-28B8-472D-BB5E-EEF0F6B4AC22}" presName="hierRoot3" presStyleCnt="0"/>
      <dgm:spPr/>
    </dgm:pt>
    <dgm:pt modelId="{04777283-84B3-43BE-A8F9-CBF50F00A5A7}" type="pres">
      <dgm:prSet presAssocID="{7D28DF91-28B8-472D-BB5E-EEF0F6B4AC22}" presName="composite3" presStyleCnt="0"/>
      <dgm:spPr/>
    </dgm:pt>
    <dgm:pt modelId="{1EDA2849-170C-4193-8DB5-CBB3FB93FB72}" type="pres">
      <dgm:prSet presAssocID="{7D28DF91-28B8-472D-BB5E-EEF0F6B4AC22}" presName="background3" presStyleLbl="node3" presStyleIdx="2" presStyleCnt="4"/>
      <dgm:spPr/>
    </dgm:pt>
    <dgm:pt modelId="{287FCB70-605F-431E-AFA5-5347BB5D363B}" type="pres">
      <dgm:prSet presAssocID="{7D28DF91-28B8-472D-BB5E-EEF0F6B4AC22}" presName="text3" presStyleLbl="fgAcc3" presStyleIdx="2" presStyleCnt="4" custScaleX="1206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740FFD-A259-4172-8391-C10FD3EB1735}" type="pres">
      <dgm:prSet presAssocID="{7D28DF91-28B8-472D-BB5E-EEF0F6B4AC22}" presName="hierChild4" presStyleCnt="0"/>
      <dgm:spPr/>
    </dgm:pt>
    <dgm:pt modelId="{078BFD90-4660-4E77-82C4-D6D014FFE932}" type="pres">
      <dgm:prSet presAssocID="{579656D3-BECF-41B8-B5CE-1FD1F8A0E655}" presName="Name17" presStyleLbl="parChTrans1D3" presStyleIdx="3" presStyleCnt="4"/>
      <dgm:spPr/>
    </dgm:pt>
    <dgm:pt modelId="{F6B0EC44-FF54-4762-A73F-005A51A4A0B7}" type="pres">
      <dgm:prSet presAssocID="{1A532054-8D16-49F5-8837-DAA27F09F1E3}" presName="hierRoot3" presStyleCnt="0"/>
      <dgm:spPr/>
    </dgm:pt>
    <dgm:pt modelId="{67FA081B-858F-4269-8703-25DCB049D96E}" type="pres">
      <dgm:prSet presAssocID="{1A532054-8D16-49F5-8837-DAA27F09F1E3}" presName="composite3" presStyleCnt="0"/>
      <dgm:spPr/>
    </dgm:pt>
    <dgm:pt modelId="{8010A057-1AB3-47C8-A641-AFCD3DD9EBD7}" type="pres">
      <dgm:prSet presAssocID="{1A532054-8D16-49F5-8837-DAA27F09F1E3}" presName="background3" presStyleLbl="node3" presStyleIdx="3" presStyleCnt="4"/>
      <dgm:spPr/>
    </dgm:pt>
    <dgm:pt modelId="{F9CD86AF-BFFC-40D4-AAC4-9A25D80C3D8D}" type="pres">
      <dgm:prSet presAssocID="{1A532054-8D16-49F5-8837-DAA27F09F1E3}" presName="text3" presStyleLbl="fgAcc3" presStyleIdx="3" presStyleCnt="4" custScaleX="1277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994172-5212-4E4F-91C0-A096FEBAB6CA}" type="pres">
      <dgm:prSet presAssocID="{1A532054-8D16-49F5-8837-DAA27F09F1E3}" presName="hierChild4" presStyleCnt="0"/>
      <dgm:spPr/>
    </dgm:pt>
  </dgm:ptLst>
  <dgm:cxnLst>
    <dgm:cxn modelId="{69F4BD8F-6EB6-4FC8-AC20-B07C4B73DB0A}" srcId="{6D0DBE2E-A5F1-41CD-AF4E-26FBDC773338}" destId="{7D28DF91-28B8-472D-BB5E-EEF0F6B4AC22}" srcOrd="0" destOrd="0" parTransId="{271A603E-B575-4483-80DC-41DA14ACC242}" sibTransId="{9D951DE7-B602-4B9D-940A-8B11FD458072}"/>
    <dgm:cxn modelId="{04CD6B99-0832-4CF4-A3DB-8F1982E93856}" type="presOf" srcId="{1A532054-8D16-49F5-8837-DAA27F09F1E3}" destId="{F9CD86AF-BFFC-40D4-AAC4-9A25D80C3D8D}" srcOrd="0" destOrd="0" presId="urn:microsoft.com/office/officeart/2005/8/layout/hierarchy1"/>
    <dgm:cxn modelId="{469B93AA-DC20-4FE1-8142-05710F4FCF0D}" srcId="{F815881B-E26C-4056-B19A-CB32DAB0714E}" destId="{6EA9AB7A-FCCA-4320-9A6B-B8134392DDAA}" srcOrd="0" destOrd="0" parTransId="{9E6A9C94-207D-4D29-A4A9-FAF1F0DBDA98}" sibTransId="{5CE061C3-3496-453F-9E0F-E2956B325157}"/>
    <dgm:cxn modelId="{635FDBBA-2F1E-4C5F-808F-5A1A76DE87E4}" type="presOf" srcId="{6FB0E338-0321-4F64-8CF9-637CC14130A4}" destId="{CF6FFC8D-6D2C-43BD-B4FF-6D54DBD18E83}" srcOrd="0" destOrd="0" presId="urn:microsoft.com/office/officeart/2005/8/layout/hierarchy1"/>
    <dgm:cxn modelId="{7655F5E6-CA33-4F01-B4D5-CD1F2E2961FE}" srcId="{810B43D4-A539-4C4A-8333-39741ACFB12B}" destId="{1B24BC47-3D7D-4F05-852D-28E562B17642}" srcOrd="0" destOrd="0" parTransId="{05F6681A-EAD1-4ACF-8760-E2A18B1FBE65}" sibTransId="{EEAA2083-B80B-49D1-B588-57A475528771}"/>
    <dgm:cxn modelId="{A5B4C8FA-F570-4C5D-A3F8-75E0222081E7}" type="presOf" srcId="{F815881B-E26C-4056-B19A-CB32DAB0714E}" destId="{DD21EF95-0FE9-4FC4-817B-76CA999E1222}" srcOrd="0" destOrd="0" presId="urn:microsoft.com/office/officeart/2005/8/layout/hierarchy1"/>
    <dgm:cxn modelId="{B4E59908-6BB2-407B-AF1B-4FCDEDF66FD7}" type="presOf" srcId="{1B24BC47-3D7D-4F05-852D-28E562B17642}" destId="{B4327970-7829-47C2-94D7-352B1994F4D9}" srcOrd="0" destOrd="0" presId="urn:microsoft.com/office/officeart/2005/8/layout/hierarchy1"/>
    <dgm:cxn modelId="{38F2ACC0-B699-4EF6-B135-B5256FF6F930}" type="presOf" srcId="{6F7D4340-A98D-4774-BD85-E7474D736942}" destId="{87F67171-B734-4391-9958-7253D4A2EB78}" srcOrd="0" destOrd="0" presId="urn:microsoft.com/office/officeart/2005/8/layout/hierarchy1"/>
    <dgm:cxn modelId="{1507A4AE-C5C9-41A0-815C-DC25DD443EC5}" type="presOf" srcId="{68E0CAA1-8697-44E1-892C-B80BF662F7F5}" destId="{25EAA707-CFCF-4658-90D7-F1FA86A96EC7}" srcOrd="0" destOrd="0" presId="urn:microsoft.com/office/officeart/2005/8/layout/hierarchy1"/>
    <dgm:cxn modelId="{17AB1008-385C-4D6D-A240-9FEA25B40AB7}" type="presOf" srcId="{579656D3-BECF-41B8-B5CE-1FD1F8A0E655}" destId="{078BFD90-4660-4E77-82C4-D6D014FFE932}" srcOrd="0" destOrd="0" presId="urn:microsoft.com/office/officeart/2005/8/layout/hierarchy1"/>
    <dgm:cxn modelId="{794C8CB3-59F2-4CBB-8D82-D440877A1B9F}" type="presOf" srcId="{6EA9AB7A-FCCA-4320-9A6B-B8134392DDAA}" destId="{7814BBB0-97E0-4F50-BDDA-86EA73E858C2}" srcOrd="0" destOrd="0" presId="urn:microsoft.com/office/officeart/2005/8/layout/hierarchy1"/>
    <dgm:cxn modelId="{11A26C5F-D14A-44B5-9A5D-9F494BA65064}" srcId="{6D0DBE2E-A5F1-41CD-AF4E-26FBDC773338}" destId="{1A532054-8D16-49F5-8837-DAA27F09F1E3}" srcOrd="1" destOrd="0" parTransId="{579656D3-BECF-41B8-B5CE-1FD1F8A0E655}" sibTransId="{AA94CDA0-CCE8-4155-9866-3231E86A4732}"/>
    <dgm:cxn modelId="{D932A78A-5256-4F08-9822-AFBAC0308591}" type="presOf" srcId="{6D0DBE2E-A5F1-41CD-AF4E-26FBDC773338}" destId="{881128F5-7CB6-4B3D-9734-58898DAF734C}" srcOrd="0" destOrd="0" presId="urn:microsoft.com/office/officeart/2005/8/layout/hierarchy1"/>
    <dgm:cxn modelId="{07AD6B8E-2C17-4730-9AF2-9261BC609EFB}" type="presOf" srcId="{810B43D4-A539-4C4A-8333-39741ACFB12B}" destId="{DC946D18-B742-4026-9D96-CD590B480EC6}" srcOrd="0" destOrd="0" presId="urn:microsoft.com/office/officeart/2005/8/layout/hierarchy1"/>
    <dgm:cxn modelId="{917CA207-0971-43F9-9CC6-D890CF4BF9E7}" type="presOf" srcId="{7D28DF91-28B8-472D-BB5E-EEF0F6B4AC22}" destId="{287FCB70-605F-431E-AFA5-5347BB5D363B}" srcOrd="0" destOrd="0" presId="urn:microsoft.com/office/officeart/2005/8/layout/hierarchy1"/>
    <dgm:cxn modelId="{439B7CF4-44FE-448D-A969-CC017C9B1D6F}" srcId="{1B24BC47-3D7D-4F05-852D-28E562B17642}" destId="{F815881B-E26C-4056-B19A-CB32DAB0714E}" srcOrd="0" destOrd="0" parTransId="{CCFD5131-E4CE-4577-A6ED-1C23C8AFD531}" sibTransId="{54969ED4-4A75-4C43-BB64-E478B585C581}"/>
    <dgm:cxn modelId="{75273AFE-AB1D-406E-A49C-A7DE56EFE90D}" type="presOf" srcId="{CCFD5131-E4CE-4577-A6ED-1C23C8AFD531}" destId="{BF954312-A8E1-4847-835F-9A90DE33FECB}" srcOrd="0" destOrd="0" presId="urn:microsoft.com/office/officeart/2005/8/layout/hierarchy1"/>
    <dgm:cxn modelId="{B43642D2-C148-47C1-9CA4-B777CC2E1522}" srcId="{F815881B-E26C-4056-B19A-CB32DAB0714E}" destId="{68E0CAA1-8697-44E1-892C-B80BF662F7F5}" srcOrd="1" destOrd="0" parTransId="{6F7D4340-A98D-4774-BD85-E7474D736942}" sibTransId="{9D5459C3-348B-40B9-948D-1B47842E01C4}"/>
    <dgm:cxn modelId="{7225671B-3215-44FA-AF79-FC05FE19EEB6}" type="presOf" srcId="{271A603E-B575-4483-80DC-41DA14ACC242}" destId="{5D598B17-69A6-4474-8CDC-A15A90DDE8E1}" srcOrd="0" destOrd="0" presId="urn:microsoft.com/office/officeart/2005/8/layout/hierarchy1"/>
    <dgm:cxn modelId="{EF5EC328-FB87-44B7-A1D7-66A5FD1DAD18}" type="presOf" srcId="{9E6A9C94-207D-4D29-A4A9-FAF1F0DBDA98}" destId="{B49576AA-6260-4890-AC22-9204D5754840}" srcOrd="0" destOrd="0" presId="urn:microsoft.com/office/officeart/2005/8/layout/hierarchy1"/>
    <dgm:cxn modelId="{FB19CD01-1415-442F-8466-C705E2979864}" srcId="{1B24BC47-3D7D-4F05-852D-28E562B17642}" destId="{6D0DBE2E-A5F1-41CD-AF4E-26FBDC773338}" srcOrd="1" destOrd="0" parTransId="{6FB0E338-0321-4F64-8CF9-637CC14130A4}" sibTransId="{D5680379-FDC4-49F3-8DB3-53B4E5BD4BBE}"/>
    <dgm:cxn modelId="{BE1B14FB-8DF3-4217-849F-E772A35E97BB}" type="presParOf" srcId="{DC946D18-B742-4026-9D96-CD590B480EC6}" destId="{449CB370-4FD1-4352-A30F-B140BEB553F8}" srcOrd="0" destOrd="0" presId="urn:microsoft.com/office/officeart/2005/8/layout/hierarchy1"/>
    <dgm:cxn modelId="{5556B466-69FF-483A-A439-D276F64B6A72}" type="presParOf" srcId="{449CB370-4FD1-4352-A30F-B140BEB553F8}" destId="{87D3122E-7A90-4D75-8500-11E3ED0BD0DC}" srcOrd="0" destOrd="0" presId="urn:microsoft.com/office/officeart/2005/8/layout/hierarchy1"/>
    <dgm:cxn modelId="{CAB6E3C9-7882-49BE-85F7-99485355334A}" type="presParOf" srcId="{87D3122E-7A90-4D75-8500-11E3ED0BD0DC}" destId="{CDB01DD1-E9A0-4A72-95BD-3EE3A2CF289F}" srcOrd="0" destOrd="0" presId="urn:microsoft.com/office/officeart/2005/8/layout/hierarchy1"/>
    <dgm:cxn modelId="{095AD2BD-D17E-406C-B613-598CFD7B8DF7}" type="presParOf" srcId="{87D3122E-7A90-4D75-8500-11E3ED0BD0DC}" destId="{B4327970-7829-47C2-94D7-352B1994F4D9}" srcOrd="1" destOrd="0" presId="urn:microsoft.com/office/officeart/2005/8/layout/hierarchy1"/>
    <dgm:cxn modelId="{4632DC38-17F9-4DEE-8268-7BB37B88210F}" type="presParOf" srcId="{449CB370-4FD1-4352-A30F-B140BEB553F8}" destId="{B35A9072-A9FB-474F-9E89-AACFF4C6FC19}" srcOrd="1" destOrd="0" presId="urn:microsoft.com/office/officeart/2005/8/layout/hierarchy1"/>
    <dgm:cxn modelId="{4DEE2F6A-7BFA-4DEE-997A-0A5C4A2596E6}" type="presParOf" srcId="{B35A9072-A9FB-474F-9E89-AACFF4C6FC19}" destId="{BF954312-A8E1-4847-835F-9A90DE33FECB}" srcOrd="0" destOrd="0" presId="urn:microsoft.com/office/officeart/2005/8/layout/hierarchy1"/>
    <dgm:cxn modelId="{5B55EC12-3DB4-4AED-971C-F0750B1AE0C3}" type="presParOf" srcId="{B35A9072-A9FB-474F-9E89-AACFF4C6FC19}" destId="{38401F68-4393-4D16-8075-599D0222CCBE}" srcOrd="1" destOrd="0" presId="urn:microsoft.com/office/officeart/2005/8/layout/hierarchy1"/>
    <dgm:cxn modelId="{1F717F68-A2A7-4401-90D5-96EBF69F2E8F}" type="presParOf" srcId="{38401F68-4393-4D16-8075-599D0222CCBE}" destId="{4F2EB90D-DCD0-4F36-8C61-89483EB9120E}" srcOrd="0" destOrd="0" presId="urn:microsoft.com/office/officeart/2005/8/layout/hierarchy1"/>
    <dgm:cxn modelId="{8B13EEDD-F643-4DCD-B918-B0FF526B43AE}" type="presParOf" srcId="{4F2EB90D-DCD0-4F36-8C61-89483EB9120E}" destId="{DDF21E2B-EA5E-4BBD-96CC-B4ABDE9EF876}" srcOrd="0" destOrd="0" presId="urn:microsoft.com/office/officeart/2005/8/layout/hierarchy1"/>
    <dgm:cxn modelId="{BF41B62E-F9CA-4443-8A43-3CBBD09233CC}" type="presParOf" srcId="{4F2EB90D-DCD0-4F36-8C61-89483EB9120E}" destId="{DD21EF95-0FE9-4FC4-817B-76CA999E1222}" srcOrd="1" destOrd="0" presId="urn:microsoft.com/office/officeart/2005/8/layout/hierarchy1"/>
    <dgm:cxn modelId="{D30CB51D-9787-4C78-894A-090F671F4F12}" type="presParOf" srcId="{38401F68-4393-4D16-8075-599D0222CCBE}" destId="{D16E1301-1A9F-4939-A96F-7EE42D1C7CF6}" srcOrd="1" destOrd="0" presId="urn:microsoft.com/office/officeart/2005/8/layout/hierarchy1"/>
    <dgm:cxn modelId="{D3D1A49C-E100-4A59-BF7E-C8DDF2B174D0}" type="presParOf" srcId="{D16E1301-1A9F-4939-A96F-7EE42D1C7CF6}" destId="{B49576AA-6260-4890-AC22-9204D5754840}" srcOrd="0" destOrd="0" presId="urn:microsoft.com/office/officeart/2005/8/layout/hierarchy1"/>
    <dgm:cxn modelId="{9163B429-BF4E-4A5A-A93B-603C8ABAA0BA}" type="presParOf" srcId="{D16E1301-1A9F-4939-A96F-7EE42D1C7CF6}" destId="{048F7CD3-5137-42A6-9F0D-70901BA15A84}" srcOrd="1" destOrd="0" presId="urn:microsoft.com/office/officeart/2005/8/layout/hierarchy1"/>
    <dgm:cxn modelId="{ADBF8E36-FAEA-4014-8C0F-6E34CAF7D205}" type="presParOf" srcId="{048F7CD3-5137-42A6-9F0D-70901BA15A84}" destId="{73164BE8-398E-4A2E-AEC9-C2FDC7BED97F}" srcOrd="0" destOrd="0" presId="urn:microsoft.com/office/officeart/2005/8/layout/hierarchy1"/>
    <dgm:cxn modelId="{346174CA-CF86-4C76-8025-36EB38F55B95}" type="presParOf" srcId="{73164BE8-398E-4A2E-AEC9-C2FDC7BED97F}" destId="{315F6AF4-39E9-46A2-8095-DE72E4347F29}" srcOrd="0" destOrd="0" presId="urn:microsoft.com/office/officeart/2005/8/layout/hierarchy1"/>
    <dgm:cxn modelId="{647734E7-23F5-471F-B701-B2BF3D8BB51B}" type="presParOf" srcId="{73164BE8-398E-4A2E-AEC9-C2FDC7BED97F}" destId="{7814BBB0-97E0-4F50-BDDA-86EA73E858C2}" srcOrd="1" destOrd="0" presId="urn:microsoft.com/office/officeart/2005/8/layout/hierarchy1"/>
    <dgm:cxn modelId="{337E4208-F702-44D6-BD19-9F89F2EDE46D}" type="presParOf" srcId="{048F7CD3-5137-42A6-9F0D-70901BA15A84}" destId="{EF9FECDB-BD9F-49DE-8AF3-8416CF45FC28}" srcOrd="1" destOrd="0" presId="urn:microsoft.com/office/officeart/2005/8/layout/hierarchy1"/>
    <dgm:cxn modelId="{281FE9A2-A47D-4F01-B7A6-3951377B1219}" type="presParOf" srcId="{D16E1301-1A9F-4939-A96F-7EE42D1C7CF6}" destId="{87F67171-B734-4391-9958-7253D4A2EB78}" srcOrd="2" destOrd="0" presId="urn:microsoft.com/office/officeart/2005/8/layout/hierarchy1"/>
    <dgm:cxn modelId="{383F1AF9-6DD4-4863-87C7-9691B148A56B}" type="presParOf" srcId="{D16E1301-1A9F-4939-A96F-7EE42D1C7CF6}" destId="{FC7D36AC-85A8-44ED-A29B-2EFCAF69B1C9}" srcOrd="3" destOrd="0" presId="urn:microsoft.com/office/officeart/2005/8/layout/hierarchy1"/>
    <dgm:cxn modelId="{2A0175BE-F686-427E-9723-8EA9B2CE340D}" type="presParOf" srcId="{FC7D36AC-85A8-44ED-A29B-2EFCAF69B1C9}" destId="{1FFE9C5F-F098-4311-BFA5-C2965A1F4481}" srcOrd="0" destOrd="0" presId="urn:microsoft.com/office/officeart/2005/8/layout/hierarchy1"/>
    <dgm:cxn modelId="{A09A3E5E-8E91-4F0F-BE9A-173828C99A77}" type="presParOf" srcId="{1FFE9C5F-F098-4311-BFA5-C2965A1F4481}" destId="{681A0CBF-441B-43AB-A8DF-1EC6499FB088}" srcOrd="0" destOrd="0" presId="urn:microsoft.com/office/officeart/2005/8/layout/hierarchy1"/>
    <dgm:cxn modelId="{EB8141FE-A732-4C3A-9D76-3F876D209653}" type="presParOf" srcId="{1FFE9C5F-F098-4311-BFA5-C2965A1F4481}" destId="{25EAA707-CFCF-4658-90D7-F1FA86A96EC7}" srcOrd="1" destOrd="0" presId="urn:microsoft.com/office/officeart/2005/8/layout/hierarchy1"/>
    <dgm:cxn modelId="{574F4370-1D93-434D-8D82-C6688C416AC6}" type="presParOf" srcId="{FC7D36AC-85A8-44ED-A29B-2EFCAF69B1C9}" destId="{88DFA5EE-14E7-440A-994F-40214410414A}" srcOrd="1" destOrd="0" presId="urn:microsoft.com/office/officeart/2005/8/layout/hierarchy1"/>
    <dgm:cxn modelId="{7783E241-5705-4C39-B7B3-78A26CEC651B}" type="presParOf" srcId="{B35A9072-A9FB-474F-9E89-AACFF4C6FC19}" destId="{CF6FFC8D-6D2C-43BD-B4FF-6D54DBD18E83}" srcOrd="2" destOrd="0" presId="urn:microsoft.com/office/officeart/2005/8/layout/hierarchy1"/>
    <dgm:cxn modelId="{B6576E92-D5A2-4D91-BDFD-56468125D924}" type="presParOf" srcId="{B35A9072-A9FB-474F-9E89-AACFF4C6FC19}" destId="{1C778DA8-5883-481E-91BE-0FA4C4971D0C}" srcOrd="3" destOrd="0" presId="urn:microsoft.com/office/officeart/2005/8/layout/hierarchy1"/>
    <dgm:cxn modelId="{2EED9826-5D0E-4D71-8E9A-780E361BB2DA}" type="presParOf" srcId="{1C778DA8-5883-481E-91BE-0FA4C4971D0C}" destId="{27C208FC-0F12-4DDC-BF90-089DA1CC320A}" srcOrd="0" destOrd="0" presId="urn:microsoft.com/office/officeart/2005/8/layout/hierarchy1"/>
    <dgm:cxn modelId="{56FC49DF-73E8-4B4B-B303-D5E89AA514DF}" type="presParOf" srcId="{27C208FC-0F12-4DDC-BF90-089DA1CC320A}" destId="{1C21005D-2286-490F-85EA-0F88D6107CD3}" srcOrd="0" destOrd="0" presId="urn:microsoft.com/office/officeart/2005/8/layout/hierarchy1"/>
    <dgm:cxn modelId="{278F47BE-766E-4B99-91A7-A43B191A3146}" type="presParOf" srcId="{27C208FC-0F12-4DDC-BF90-089DA1CC320A}" destId="{881128F5-7CB6-4B3D-9734-58898DAF734C}" srcOrd="1" destOrd="0" presId="urn:microsoft.com/office/officeart/2005/8/layout/hierarchy1"/>
    <dgm:cxn modelId="{8E273228-522C-4AD6-9077-AA207F5C2BC1}" type="presParOf" srcId="{1C778DA8-5883-481E-91BE-0FA4C4971D0C}" destId="{728F8113-A195-4C18-942B-A6F07707AD53}" srcOrd="1" destOrd="0" presId="urn:microsoft.com/office/officeart/2005/8/layout/hierarchy1"/>
    <dgm:cxn modelId="{677381F1-6028-4AFF-8755-ED30BF70EB4B}" type="presParOf" srcId="{728F8113-A195-4C18-942B-A6F07707AD53}" destId="{5D598B17-69A6-4474-8CDC-A15A90DDE8E1}" srcOrd="0" destOrd="0" presId="urn:microsoft.com/office/officeart/2005/8/layout/hierarchy1"/>
    <dgm:cxn modelId="{67FF73FD-615C-4AB7-A1EE-056802FFC48B}" type="presParOf" srcId="{728F8113-A195-4C18-942B-A6F07707AD53}" destId="{061552DA-E53D-4B6D-92E2-A8E640FE39D8}" srcOrd="1" destOrd="0" presId="urn:microsoft.com/office/officeart/2005/8/layout/hierarchy1"/>
    <dgm:cxn modelId="{2F72A638-3DA2-4B68-8E7B-A9A2FA28183A}" type="presParOf" srcId="{061552DA-E53D-4B6D-92E2-A8E640FE39D8}" destId="{04777283-84B3-43BE-A8F9-CBF50F00A5A7}" srcOrd="0" destOrd="0" presId="urn:microsoft.com/office/officeart/2005/8/layout/hierarchy1"/>
    <dgm:cxn modelId="{98B56048-D5D5-454D-A9BD-6C4A8BDC39C3}" type="presParOf" srcId="{04777283-84B3-43BE-A8F9-CBF50F00A5A7}" destId="{1EDA2849-170C-4193-8DB5-CBB3FB93FB72}" srcOrd="0" destOrd="0" presId="urn:microsoft.com/office/officeart/2005/8/layout/hierarchy1"/>
    <dgm:cxn modelId="{F9CCC810-3E72-438A-AD99-B4A7834F70F5}" type="presParOf" srcId="{04777283-84B3-43BE-A8F9-CBF50F00A5A7}" destId="{287FCB70-605F-431E-AFA5-5347BB5D363B}" srcOrd="1" destOrd="0" presId="urn:microsoft.com/office/officeart/2005/8/layout/hierarchy1"/>
    <dgm:cxn modelId="{0BDC1657-FC2C-4F2F-85C8-63B42F6ADB2B}" type="presParOf" srcId="{061552DA-E53D-4B6D-92E2-A8E640FE39D8}" destId="{D6740FFD-A259-4172-8391-C10FD3EB1735}" srcOrd="1" destOrd="0" presId="urn:microsoft.com/office/officeart/2005/8/layout/hierarchy1"/>
    <dgm:cxn modelId="{4D951994-0E81-41EA-BDFF-C5D6685A6B3F}" type="presParOf" srcId="{728F8113-A195-4C18-942B-A6F07707AD53}" destId="{078BFD90-4660-4E77-82C4-D6D014FFE932}" srcOrd="2" destOrd="0" presId="urn:microsoft.com/office/officeart/2005/8/layout/hierarchy1"/>
    <dgm:cxn modelId="{1573819B-D40E-4C72-A7A5-2B7ED8418025}" type="presParOf" srcId="{728F8113-A195-4C18-942B-A6F07707AD53}" destId="{F6B0EC44-FF54-4762-A73F-005A51A4A0B7}" srcOrd="3" destOrd="0" presId="urn:microsoft.com/office/officeart/2005/8/layout/hierarchy1"/>
    <dgm:cxn modelId="{224A0CD5-0D0B-4010-8C52-51D6E61AE725}" type="presParOf" srcId="{F6B0EC44-FF54-4762-A73F-005A51A4A0B7}" destId="{67FA081B-858F-4269-8703-25DCB049D96E}" srcOrd="0" destOrd="0" presId="urn:microsoft.com/office/officeart/2005/8/layout/hierarchy1"/>
    <dgm:cxn modelId="{8742AE63-2534-4017-BEB0-417BB7B3923E}" type="presParOf" srcId="{67FA081B-858F-4269-8703-25DCB049D96E}" destId="{8010A057-1AB3-47C8-A641-AFCD3DD9EBD7}" srcOrd="0" destOrd="0" presId="urn:microsoft.com/office/officeart/2005/8/layout/hierarchy1"/>
    <dgm:cxn modelId="{6006FF08-37DF-47ED-8541-D681879D98B7}" type="presParOf" srcId="{67FA081B-858F-4269-8703-25DCB049D96E}" destId="{F9CD86AF-BFFC-40D4-AAC4-9A25D80C3D8D}" srcOrd="1" destOrd="0" presId="urn:microsoft.com/office/officeart/2005/8/layout/hierarchy1"/>
    <dgm:cxn modelId="{B7683A1B-86E9-40E4-987B-384B0E7A758A}" type="presParOf" srcId="{F6B0EC44-FF54-4762-A73F-005A51A4A0B7}" destId="{D6994172-5212-4E4F-91C0-A096FEBAB6CA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B43D4-A539-4C4A-8333-39741ACFB12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24BC47-3D7D-4F05-852D-28E562B17642}">
      <dgm:prSet phldrT="[文本]" custT="1"/>
      <dgm:spPr/>
      <dgm:t>
        <a:bodyPr/>
        <a:lstStyle/>
        <a:p>
          <a:r>
            <a:rPr lang="en-US" altLang="zh-CN" sz="2400" dirty="0" smtClean="0">
              <a:latin typeface="Corbel" pitchFamily="34" charset="0"/>
            </a:rPr>
            <a:t>Parameter o</a:t>
          </a:r>
        </a:p>
        <a:p>
          <a:r>
            <a:rPr lang="en-US" altLang="zh-CN" sz="2400" dirty="0" smtClean="0">
              <a:latin typeface="Corbel" pitchFamily="34" charset="0"/>
            </a:rPr>
            <a:t>Parameter p</a:t>
          </a:r>
        </a:p>
        <a:p>
          <a:r>
            <a:rPr lang="en-US" altLang="zh-CN" sz="2400" dirty="0" smtClean="0">
              <a:latin typeface="Corbel" pitchFamily="34" charset="0"/>
            </a:rPr>
            <a:t>If(o!=null)</a:t>
          </a:r>
          <a:endParaRPr lang="zh-CN" altLang="en-US" sz="2400" dirty="0">
            <a:latin typeface="Corbel" pitchFamily="34" charset="0"/>
          </a:endParaRPr>
        </a:p>
      </dgm:t>
    </dgm:pt>
    <dgm:pt modelId="{05F6681A-EAD1-4ACF-8760-E2A18B1FBE65}" type="parTrans" cxnId="{7655F5E6-CA33-4F01-B4D5-CD1F2E2961FE}">
      <dgm:prSet/>
      <dgm:spPr/>
      <dgm:t>
        <a:bodyPr/>
        <a:lstStyle/>
        <a:p>
          <a:endParaRPr lang="zh-CN" altLang="en-US"/>
        </a:p>
      </dgm:t>
    </dgm:pt>
    <dgm:pt modelId="{EEAA2083-B80B-49D1-B588-57A475528771}" type="sibTrans" cxnId="{7655F5E6-CA33-4F01-B4D5-CD1F2E2961FE}">
      <dgm:prSet/>
      <dgm:spPr/>
      <dgm:t>
        <a:bodyPr/>
        <a:lstStyle/>
        <a:p>
          <a:endParaRPr lang="zh-CN" altLang="en-US"/>
        </a:p>
      </dgm:t>
    </dgm:pt>
    <dgm:pt modelId="{F815881B-E26C-4056-B19A-CB32DAB0714E}">
      <dgm:prSet phldrT="[文本]" custT="1"/>
      <dgm:spPr/>
      <dgm:t>
        <a:bodyPr/>
        <a:lstStyle/>
        <a:p>
          <a:r>
            <a:rPr lang="en-US" altLang="zh-CN" sz="2400" dirty="0" smtClean="0"/>
            <a:t>q = o</a:t>
          </a:r>
        </a:p>
        <a:p>
          <a:r>
            <a:rPr lang="en-US" altLang="zh-CN" sz="2400" dirty="0" smtClean="0"/>
            <a:t>If(p!=null)</a:t>
          </a:r>
        </a:p>
      </dgm:t>
    </dgm:pt>
    <dgm:pt modelId="{CCFD5131-E4CE-4577-A6ED-1C23C8AFD531}" type="parTrans" cxnId="{439B7CF4-44FE-448D-A969-CC017C9B1D6F}">
      <dgm:prSet/>
      <dgm:spPr/>
      <dgm:t>
        <a:bodyPr/>
        <a:lstStyle/>
        <a:p>
          <a:endParaRPr lang="zh-CN" altLang="en-US"/>
        </a:p>
      </dgm:t>
    </dgm:pt>
    <dgm:pt modelId="{54969ED4-4A75-4C43-BB64-E478B585C581}" type="sibTrans" cxnId="{439B7CF4-44FE-448D-A969-CC017C9B1D6F}">
      <dgm:prSet/>
      <dgm:spPr/>
      <dgm:t>
        <a:bodyPr/>
        <a:lstStyle/>
        <a:p>
          <a:endParaRPr lang="zh-CN" altLang="en-US"/>
        </a:p>
      </dgm:t>
    </dgm:pt>
    <dgm:pt modelId="{6EA9AB7A-FCCA-4320-9A6B-B8134392DDAA}">
      <dgm:prSet phldrT="[文本]" custT="1"/>
      <dgm:spPr/>
      <dgm:t>
        <a:bodyPr/>
        <a:lstStyle/>
        <a:p>
          <a:r>
            <a:rPr lang="en-US" altLang="zh-CN" sz="2000" dirty="0" smtClean="0">
              <a:latin typeface="Corbel" pitchFamily="34" charset="0"/>
            </a:rPr>
            <a:t>o!=null, q=o</a:t>
          </a:r>
        </a:p>
        <a:p>
          <a:r>
            <a:rPr lang="en-US" altLang="zh-CN" sz="2000" dirty="0" smtClean="0">
              <a:latin typeface="Corbel" pitchFamily="34" charset="0"/>
            </a:rPr>
            <a:t>p!=</a:t>
          </a:r>
          <a:r>
            <a:rPr lang="en-US" altLang="zh-CN" sz="2000" dirty="0" err="1" smtClean="0">
              <a:latin typeface="Corbel" pitchFamily="34" charset="0"/>
            </a:rPr>
            <a:t>null,r</a:t>
          </a:r>
          <a:r>
            <a:rPr lang="en-US" altLang="zh-CN" sz="2000" dirty="0" smtClean="0">
              <a:latin typeface="Corbel" pitchFamily="34" charset="0"/>
            </a:rPr>
            <a:t>=p </a:t>
          </a:r>
          <a:endParaRPr lang="zh-CN" altLang="en-US" sz="2000" dirty="0">
            <a:latin typeface="Corbel" pitchFamily="34" charset="0"/>
          </a:endParaRPr>
        </a:p>
      </dgm:t>
    </dgm:pt>
    <dgm:pt modelId="{9E6A9C94-207D-4D29-A4A9-FAF1F0DBDA98}" type="parTrans" cxnId="{469B93AA-DC20-4FE1-8142-05710F4FCF0D}">
      <dgm:prSet/>
      <dgm:spPr/>
      <dgm:t>
        <a:bodyPr/>
        <a:lstStyle/>
        <a:p>
          <a:endParaRPr lang="zh-CN" altLang="en-US"/>
        </a:p>
      </dgm:t>
    </dgm:pt>
    <dgm:pt modelId="{5CE061C3-3496-453F-9E0F-E2956B325157}" type="sibTrans" cxnId="{469B93AA-DC20-4FE1-8142-05710F4FCF0D}">
      <dgm:prSet/>
      <dgm:spPr/>
      <dgm:t>
        <a:bodyPr/>
        <a:lstStyle/>
        <a:p>
          <a:endParaRPr lang="zh-CN" altLang="en-US"/>
        </a:p>
      </dgm:t>
    </dgm:pt>
    <dgm:pt modelId="{68E0CAA1-8697-44E1-892C-B80BF662F7F5}">
      <dgm:prSet phldrT="[文本]" custT="1"/>
      <dgm:spPr/>
      <dgm:t>
        <a:bodyPr/>
        <a:lstStyle/>
        <a:p>
          <a:r>
            <a:rPr lang="en-US" altLang="zh-CN" sz="2000" dirty="0" smtClean="0">
              <a:latin typeface="Corbel" pitchFamily="34" charset="0"/>
            </a:rPr>
            <a:t>o!=null, q=o</a:t>
          </a:r>
        </a:p>
        <a:p>
          <a:r>
            <a:rPr lang="en-US" altLang="zh-CN" sz="2000" dirty="0" smtClean="0">
              <a:latin typeface="Corbel" pitchFamily="34" charset="0"/>
            </a:rPr>
            <a:t>p=null, r=new</a:t>
          </a:r>
          <a:endParaRPr lang="zh-CN" altLang="en-US" sz="2000" dirty="0"/>
        </a:p>
      </dgm:t>
    </dgm:pt>
    <dgm:pt modelId="{6F7D4340-A98D-4774-BD85-E7474D736942}" type="parTrans" cxnId="{B43642D2-C148-47C1-9CA4-B777CC2E1522}">
      <dgm:prSet/>
      <dgm:spPr/>
      <dgm:t>
        <a:bodyPr/>
        <a:lstStyle/>
        <a:p>
          <a:endParaRPr lang="zh-CN" altLang="en-US"/>
        </a:p>
      </dgm:t>
    </dgm:pt>
    <dgm:pt modelId="{9D5459C3-348B-40B9-948D-1B47842E01C4}" type="sibTrans" cxnId="{B43642D2-C148-47C1-9CA4-B777CC2E1522}">
      <dgm:prSet/>
      <dgm:spPr/>
      <dgm:t>
        <a:bodyPr/>
        <a:lstStyle/>
        <a:p>
          <a:endParaRPr lang="zh-CN" altLang="en-US"/>
        </a:p>
      </dgm:t>
    </dgm:pt>
    <dgm:pt modelId="{6D0DBE2E-A5F1-41CD-AF4E-26FBDC773338}">
      <dgm:prSet phldrT="[文本]" custT="1"/>
      <dgm:spPr/>
      <dgm:t>
        <a:bodyPr/>
        <a:lstStyle/>
        <a:p>
          <a:r>
            <a:rPr lang="en-US" altLang="zh-CN" sz="2400" dirty="0" smtClean="0">
              <a:latin typeface="Corbel" pitchFamily="34" charset="0"/>
            </a:rPr>
            <a:t>q= </a:t>
          </a:r>
          <a:r>
            <a:rPr lang="en-US" altLang="zh-CN" sz="2400" dirty="0" err="1" smtClean="0">
              <a:latin typeface="Corbel" pitchFamily="34" charset="0"/>
            </a:rPr>
            <a:t>malloc</a:t>
          </a:r>
          <a:r>
            <a:rPr lang="en-US" altLang="zh-CN" sz="2400" dirty="0" smtClean="0">
              <a:latin typeface="Corbel" pitchFamily="34" charset="0"/>
            </a:rPr>
            <a:t>()</a:t>
          </a:r>
        </a:p>
        <a:p>
          <a:r>
            <a:rPr lang="en-US" altLang="zh-CN" sz="2400" dirty="0" smtClean="0">
              <a:latin typeface="Corbel" pitchFamily="34" charset="0"/>
            </a:rPr>
            <a:t>If(p!=null)</a:t>
          </a:r>
          <a:endParaRPr lang="zh-CN" altLang="en-US" sz="2400" dirty="0">
            <a:latin typeface="Corbel" pitchFamily="34" charset="0"/>
          </a:endParaRPr>
        </a:p>
      </dgm:t>
    </dgm:pt>
    <dgm:pt modelId="{6FB0E338-0321-4F64-8CF9-637CC14130A4}" type="parTrans" cxnId="{FB19CD01-1415-442F-8466-C705E2979864}">
      <dgm:prSet/>
      <dgm:spPr/>
      <dgm:t>
        <a:bodyPr/>
        <a:lstStyle/>
        <a:p>
          <a:endParaRPr lang="zh-CN" altLang="en-US"/>
        </a:p>
      </dgm:t>
    </dgm:pt>
    <dgm:pt modelId="{D5680379-FDC4-49F3-8DB3-53B4E5BD4BBE}" type="sibTrans" cxnId="{FB19CD01-1415-442F-8466-C705E2979864}">
      <dgm:prSet/>
      <dgm:spPr/>
      <dgm:t>
        <a:bodyPr/>
        <a:lstStyle/>
        <a:p>
          <a:endParaRPr lang="zh-CN" altLang="en-US"/>
        </a:p>
      </dgm:t>
    </dgm:pt>
    <dgm:pt modelId="{7D28DF91-28B8-472D-BB5E-EEF0F6B4AC22}">
      <dgm:prSet phldrT="[文本]" custT="1"/>
      <dgm:spPr/>
      <dgm:t>
        <a:bodyPr/>
        <a:lstStyle/>
        <a:p>
          <a:r>
            <a:rPr lang="en-US" altLang="zh-CN" sz="2000" dirty="0" smtClean="0">
              <a:latin typeface="Corbel" pitchFamily="34" charset="0"/>
            </a:rPr>
            <a:t>o=</a:t>
          </a:r>
          <a:r>
            <a:rPr lang="en-US" altLang="zh-CN" sz="2000" dirty="0" err="1" smtClean="0">
              <a:latin typeface="Corbel" pitchFamily="34" charset="0"/>
            </a:rPr>
            <a:t>null,q</a:t>
          </a:r>
          <a:r>
            <a:rPr lang="en-US" altLang="zh-CN" sz="2000" dirty="0" smtClean="0">
              <a:latin typeface="Corbel" pitchFamily="34" charset="0"/>
            </a:rPr>
            <a:t>=new p!=null, r=p </a:t>
          </a:r>
          <a:endParaRPr lang="zh-CN" altLang="en-US" sz="2000" dirty="0"/>
        </a:p>
      </dgm:t>
    </dgm:pt>
    <dgm:pt modelId="{271A603E-B575-4483-80DC-41DA14ACC242}" type="parTrans" cxnId="{69F4BD8F-6EB6-4FC8-AC20-B07C4B73DB0A}">
      <dgm:prSet/>
      <dgm:spPr/>
      <dgm:t>
        <a:bodyPr/>
        <a:lstStyle/>
        <a:p>
          <a:endParaRPr lang="zh-CN" altLang="en-US"/>
        </a:p>
      </dgm:t>
    </dgm:pt>
    <dgm:pt modelId="{9D951DE7-B602-4B9D-940A-8B11FD458072}" type="sibTrans" cxnId="{69F4BD8F-6EB6-4FC8-AC20-B07C4B73DB0A}">
      <dgm:prSet/>
      <dgm:spPr/>
      <dgm:t>
        <a:bodyPr/>
        <a:lstStyle/>
        <a:p>
          <a:endParaRPr lang="zh-CN" altLang="en-US"/>
        </a:p>
      </dgm:t>
    </dgm:pt>
    <dgm:pt modelId="{1A532054-8D16-49F5-8837-DAA27F09F1E3}">
      <dgm:prSet custT="1"/>
      <dgm:spPr/>
      <dgm:t>
        <a:bodyPr/>
        <a:lstStyle/>
        <a:p>
          <a:r>
            <a:rPr lang="en-US" altLang="zh-CN" sz="2000" dirty="0" smtClean="0">
              <a:latin typeface="Corbel" pitchFamily="34" charset="0"/>
            </a:rPr>
            <a:t>o=null, q=new</a:t>
          </a:r>
        </a:p>
        <a:p>
          <a:r>
            <a:rPr lang="en-US" altLang="zh-CN" sz="2000" dirty="0" smtClean="0">
              <a:latin typeface="Corbel" pitchFamily="34" charset="0"/>
            </a:rPr>
            <a:t>p=</a:t>
          </a:r>
          <a:r>
            <a:rPr lang="en-US" altLang="zh-CN" sz="2000" dirty="0" err="1" smtClean="0">
              <a:latin typeface="Corbel" pitchFamily="34" charset="0"/>
            </a:rPr>
            <a:t>null,r</a:t>
          </a:r>
          <a:r>
            <a:rPr lang="en-US" altLang="zh-CN" sz="2000" dirty="0" smtClean="0">
              <a:latin typeface="Corbel" pitchFamily="34" charset="0"/>
            </a:rPr>
            <a:t>=new</a:t>
          </a:r>
          <a:endParaRPr lang="zh-CN" altLang="en-US" sz="2000" dirty="0">
            <a:latin typeface="Corbel" pitchFamily="34" charset="0"/>
          </a:endParaRPr>
        </a:p>
      </dgm:t>
    </dgm:pt>
    <dgm:pt modelId="{579656D3-BECF-41B8-B5CE-1FD1F8A0E655}" type="parTrans" cxnId="{11A26C5F-D14A-44B5-9A5D-9F494BA65064}">
      <dgm:prSet/>
      <dgm:spPr/>
      <dgm:t>
        <a:bodyPr/>
        <a:lstStyle/>
        <a:p>
          <a:endParaRPr lang="zh-CN" altLang="en-US"/>
        </a:p>
      </dgm:t>
    </dgm:pt>
    <dgm:pt modelId="{AA94CDA0-CCE8-4155-9866-3231E86A4732}" type="sibTrans" cxnId="{11A26C5F-D14A-44B5-9A5D-9F494BA65064}">
      <dgm:prSet/>
      <dgm:spPr/>
      <dgm:t>
        <a:bodyPr/>
        <a:lstStyle/>
        <a:p>
          <a:endParaRPr lang="zh-CN" altLang="en-US"/>
        </a:p>
      </dgm:t>
    </dgm:pt>
    <dgm:pt modelId="{DC946D18-B742-4026-9D96-CD590B480EC6}" type="pres">
      <dgm:prSet presAssocID="{810B43D4-A539-4C4A-8333-39741ACFB1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9CB370-4FD1-4352-A30F-B140BEB553F8}" type="pres">
      <dgm:prSet presAssocID="{1B24BC47-3D7D-4F05-852D-28E562B17642}" presName="hierRoot1" presStyleCnt="0"/>
      <dgm:spPr/>
    </dgm:pt>
    <dgm:pt modelId="{87D3122E-7A90-4D75-8500-11E3ED0BD0DC}" type="pres">
      <dgm:prSet presAssocID="{1B24BC47-3D7D-4F05-852D-28E562B17642}" presName="composite" presStyleCnt="0"/>
      <dgm:spPr/>
    </dgm:pt>
    <dgm:pt modelId="{CDB01DD1-E9A0-4A72-95BD-3EE3A2CF289F}" type="pres">
      <dgm:prSet presAssocID="{1B24BC47-3D7D-4F05-852D-28E562B17642}" presName="background" presStyleLbl="node0" presStyleIdx="0" presStyleCnt="1"/>
      <dgm:spPr/>
    </dgm:pt>
    <dgm:pt modelId="{B4327970-7829-47C2-94D7-352B1994F4D9}" type="pres">
      <dgm:prSet presAssocID="{1B24BC47-3D7D-4F05-852D-28E562B17642}" presName="text" presStyleLbl="fgAcc0" presStyleIdx="0" presStyleCnt="1" custScaleX="190493" custScaleY="149186" custLinFactNeighborX="0" custLinFactNeighborY="13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5A9072-A9FB-474F-9E89-AACFF4C6FC19}" type="pres">
      <dgm:prSet presAssocID="{1B24BC47-3D7D-4F05-852D-28E562B17642}" presName="hierChild2" presStyleCnt="0"/>
      <dgm:spPr/>
    </dgm:pt>
    <dgm:pt modelId="{BF954312-A8E1-4847-835F-9A90DE33FECB}" type="pres">
      <dgm:prSet presAssocID="{CCFD5131-E4CE-4577-A6ED-1C23C8AFD531}" presName="Name10" presStyleLbl="parChTrans1D2" presStyleIdx="0" presStyleCnt="2"/>
      <dgm:spPr/>
    </dgm:pt>
    <dgm:pt modelId="{38401F68-4393-4D16-8075-599D0222CCBE}" type="pres">
      <dgm:prSet presAssocID="{F815881B-E26C-4056-B19A-CB32DAB0714E}" presName="hierRoot2" presStyleCnt="0"/>
      <dgm:spPr/>
    </dgm:pt>
    <dgm:pt modelId="{4F2EB90D-DCD0-4F36-8C61-89483EB9120E}" type="pres">
      <dgm:prSet presAssocID="{F815881B-E26C-4056-B19A-CB32DAB0714E}" presName="composite2" presStyleCnt="0"/>
      <dgm:spPr/>
    </dgm:pt>
    <dgm:pt modelId="{DDF21E2B-EA5E-4BBD-96CC-B4ABDE9EF876}" type="pres">
      <dgm:prSet presAssocID="{F815881B-E26C-4056-B19A-CB32DAB0714E}" presName="background2" presStyleLbl="node2" presStyleIdx="0" presStyleCnt="2"/>
      <dgm:spPr/>
    </dgm:pt>
    <dgm:pt modelId="{DD21EF95-0FE9-4FC4-817B-76CA999E1222}" type="pres">
      <dgm:prSet presAssocID="{F815881B-E26C-4056-B19A-CB32DAB0714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6E1301-1A9F-4939-A96F-7EE42D1C7CF6}" type="pres">
      <dgm:prSet presAssocID="{F815881B-E26C-4056-B19A-CB32DAB0714E}" presName="hierChild3" presStyleCnt="0"/>
      <dgm:spPr/>
    </dgm:pt>
    <dgm:pt modelId="{B49576AA-6260-4890-AC22-9204D5754840}" type="pres">
      <dgm:prSet presAssocID="{9E6A9C94-207D-4D29-A4A9-FAF1F0DBDA98}" presName="Name17" presStyleLbl="parChTrans1D3" presStyleIdx="0" presStyleCnt="4"/>
      <dgm:spPr/>
    </dgm:pt>
    <dgm:pt modelId="{048F7CD3-5137-42A6-9F0D-70901BA15A84}" type="pres">
      <dgm:prSet presAssocID="{6EA9AB7A-FCCA-4320-9A6B-B8134392DDAA}" presName="hierRoot3" presStyleCnt="0"/>
      <dgm:spPr/>
    </dgm:pt>
    <dgm:pt modelId="{73164BE8-398E-4A2E-AEC9-C2FDC7BED97F}" type="pres">
      <dgm:prSet presAssocID="{6EA9AB7A-FCCA-4320-9A6B-B8134392DDAA}" presName="composite3" presStyleCnt="0"/>
      <dgm:spPr/>
    </dgm:pt>
    <dgm:pt modelId="{315F6AF4-39E9-46A2-8095-DE72E4347F29}" type="pres">
      <dgm:prSet presAssocID="{6EA9AB7A-FCCA-4320-9A6B-B8134392DDAA}" presName="background3" presStyleLbl="node3" presStyleIdx="0" presStyleCnt="4"/>
      <dgm:spPr/>
    </dgm:pt>
    <dgm:pt modelId="{7814BBB0-97E0-4F50-BDDA-86EA73E858C2}" type="pres">
      <dgm:prSet presAssocID="{6EA9AB7A-FCCA-4320-9A6B-B8134392DDAA}" presName="text3" presStyleLbl="fgAcc3" presStyleIdx="0" presStyleCnt="4" custScaleX="1141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9FECDB-BD9F-49DE-8AF3-8416CF45FC28}" type="pres">
      <dgm:prSet presAssocID="{6EA9AB7A-FCCA-4320-9A6B-B8134392DDAA}" presName="hierChild4" presStyleCnt="0"/>
      <dgm:spPr/>
    </dgm:pt>
    <dgm:pt modelId="{87F67171-B734-4391-9958-7253D4A2EB78}" type="pres">
      <dgm:prSet presAssocID="{6F7D4340-A98D-4774-BD85-E7474D736942}" presName="Name17" presStyleLbl="parChTrans1D3" presStyleIdx="1" presStyleCnt="4"/>
      <dgm:spPr/>
    </dgm:pt>
    <dgm:pt modelId="{FC7D36AC-85A8-44ED-A29B-2EFCAF69B1C9}" type="pres">
      <dgm:prSet presAssocID="{68E0CAA1-8697-44E1-892C-B80BF662F7F5}" presName="hierRoot3" presStyleCnt="0"/>
      <dgm:spPr/>
    </dgm:pt>
    <dgm:pt modelId="{1FFE9C5F-F098-4311-BFA5-C2965A1F4481}" type="pres">
      <dgm:prSet presAssocID="{68E0CAA1-8697-44E1-892C-B80BF662F7F5}" presName="composite3" presStyleCnt="0"/>
      <dgm:spPr/>
    </dgm:pt>
    <dgm:pt modelId="{681A0CBF-441B-43AB-A8DF-1EC6499FB088}" type="pres">
      <dgm:prSet presAssocID="{68E0CAA1-8697-44E1-892C-B80BF662F7F5}" presName="background3" presStyleLbl="node3" presStyleIdx="1" presStyleCnt="4"/>
      <dgm:spPr/>
    </dgm:pt>
    <dgm:pt modelId="{25EAA707-CFCF-4658-90D7-F1FA86A96EC7}" type="pres">
      <dgm:prSet presAssocID="{68E0CAA1-8697-44E1-892C-B80BF662F7F5}" presName="text3" presStyleLbl="fgAcc3" presStyleIdx="1" presStyleCnt="4" custScaleX="127591" custLinFactNeighborX="-10836" custLinFactNeighborY="-55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DFA5EE-14E7-440A-994F-40214410414A}" type="pres">
      <dgm:prSet presAssocID="{68E0CAA1-8697-44E1-892C-B80BF662F7F5}" presName="hierChild4" presStyleCnt="0"/>
      <dgm:spPr/>
    </dgm:pt>
    <dgm:pt modelId="{CF6FFC8D-6D2C-43BD-B4FF-6D54DBD18E83}" type="pres">
      <dgm:prSet presAssocID="{6FB0E338-0321-4F64-8CF9-637CC14130A4}" presName="Name10" presStyleLbl="parChTrans1D2" presStyleIdx="1" presStyleCnt="2"/>
      <dgm:spPr/>
    </dgm:pt>
    <dgm:pt modelId="{1C778DA8-5883-481E-91BE-0FA4C4971D0C}" type="pres">
      <dgm:prSet presAssocID="{6D0DBE2E-A5F1-41CD-AF4E-26FBDC773338}" presName="hierRoot2" presStyleCnt="0"/>
      <dgm:spPr/>
    </dgm:pt>
    <dgm:pt modelId="{27C208FC-0F12-4DDC-BF90-089DA1CC320A}" type="pres">
      <dgm:prSet presAssocID="{6D0DBE2E-A5F1-41CD-AF4E-26FBDC773338}" presName="composite2" presStyleCnt="0"/>
      <dgm:spPr/>
    </dgm:pt>
    <dgm:pt modelId="{1C21005D-2286-490F-85EA-0F88D6107CD3}" type="pres">
      <dgm:prSet presAssocID="{6D0DBE2E-A5F1-41CD-AF4E-26FBDC773338}" presName="background2" presStyleLbl="node2" presStyleIdx="1" presStyleCnt="2"/>
      <dgm:spPr/>
    </dgm:pt>
    <dgm:pt modelId="{881128F5-7CB6-4B3D-9734-58898DAF734C}" type="pres">
      <dgm:prSet presAssocID="{6D0DBE2E-A5F1-41CD-AF4E-26FBDC773338}" presName="text2" presStyleLbl="fgAcc2" presStyleIdx="1" presStyleCnt="2" custScaleX="1282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8F8113-A195-4C18-942B-A6F07707AD53}" type="pres">
      <dgm:prSet presAssocID="{6D0DBE2E-A5F1-41CD-AF4E-26FBDC773338}" presName="hierChild3" presStyleCnt="0"/>
      <dgm:spPr/>
    </dgm:pt>
    <dgm:pt modelId="{5D598B17-69A6-4474-8CDC-A15A90DDE8E1}" type="pres">
      <dgm:prSet presAssocID="{271A603E-B575-4483-80DC-41DA14ACC242}" presName="Name17" presStyleLbl="parChTrans1D3" presStyleIdx="2" presStyleCnt="4"/>
      <dgm:spPr/>
    </dgm:pt>
    <dgm:pt modelId="{061552DA-E53D-4B6D-92E2-A8E640FE39D8}" type="pres">
      <dgm:prSet presAssocID="{7D28DF91-28B8-472D-BB5E-EEF0F6B4AC22}" presName="hierRoot3" presStyleCnt="0"/>
      <dgm:spPr/>
    </dgm:pt>
    <dgm:pt modelId="{04777283-84B3-43BE-A8F9-CBF50F00A5A7}" type="pres">
      <dgm:prSet presAssocID="{7D28DF91-28B8-472D-BB5E-EEF0F6B4AC22}" presName="composite3" presStyleCnt="0"/>
      <dgm:spPr/>
    </dgm:pt>
    <dgm:pt modelId="{1EDA2849-170C-4193-8DB5-CBB3FB93FB72}" type="pres">
      <dgm:prSet presAssocID="{7D28DF91-28B8-472D-BB5E-EEF0F6B4AC22}" presName="background3" presStyleLbl="node3" presStyleIdx="2" presStyleCnt="4"/>
      <dgm:spPr/>
    </dgm:pt>
    <dgm:pt modelId="{287FCB70-605F-431E-AFA5-5347BB5D363B}" type="pres">
      <dgm:prSet presAssocID="{7D28DF91-28B8-472D-BB5E-EEF0F6B4AC22}" presName="text3" presStyleLbl="fgAcc3" presStyleIdx="2" presStyleCnt="4" custScaleX="1206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740FFD-A259-4172-8391-C10FD3EB1735}" type="pres">
      <dgm:prSet presAssocID="{7D28DF91-28B8-472D-BB5E-EEF0F6B4AC22}" presName="hierChild4" presStyleCnt="0"/>
      <dgm:spPr/>
    </dgm:pt>
    <dgm:pt modelId="{078BFD90-4660-4E77-82C4-D6D014FFE932}" type="pres">
      <dgm:prSet presAssocID="{579656D3-BECF-41B8-B5CE-1FD1F8A0E655}" presName="Name17" presStyleLbl="parChTrans1D3" presStyleIdx="3" presStyleCnt="4"/>
      <dgm:spPr/>
    </dgm:pt>
    <dgm:pt modelId="{F6B0EC44-FF54-4762-A73F-005A51A4A0B7}" type="pres">
      <dgm:prSet presAssocID="{1A532054-8D16-49F5-8837-DAA27F09F1E3}" presName="hierRoot3" presStyleCnt="0"/>
      <dgm:spPr/>
    </dgm:pt>
    <dgm:pt modelId="{67FA081B-858F-4269-8703-25DCB049D96E}" type="pres">
      <dgm:prSet presAssocID="{1A532054-8D16-49F5-8837-DAA27F09F1E3}" presName="composite3" presStyleCnt="0"/>
      <dgm:spPr/>
    </dgm:pt>
    <dgm:pt modelId="{8010A057-1AB3-47C8-A641-AFCD3DD9EBD7}" type="pres">
      <dgm:prSet presAssocID="{1A532054-8D16-49F5-8837-DAA27F09F1E3}" presName="background3" presStyleLbl="node3" presStyleIdx="3" presStyleCnt="4"/>
      <dgm:spPr/>
    </dgm:pt>
    <dgm:pt modelId="{F9CD86AF-BFFC-40D4-AAC4-9A25D80C3D8D}" type="pres">
      <dgm:prSet presAssocID="{1A532054-8D16-49F5-8837-DAA27F09F1E3}" presName="text3" presStyleLbl="fgAcc3" presStyleIdx="3" presStyleCnt="4" custScaleX="1277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994172-5212-4E4F-91C0-A096FEBAB6CA}" type="pres">
      <dgm:prSet presAssocID="{1A532054-8D16-49F5-8837-DAA27F09F1E3}" presName="hierChild4" presStyleCnt="0"/>
      <dgm:spPr/>
    </dgm:pt>
  </dgm:ptLst>
  <dgm:cxnLst>
    <dgm:cxn modelId="{C6131477-3AEF-4C4C-95D9-E489C21037A6}" type="presOf" srcId="{7D28DF91-28B8-472D-BB5E-EEF0F6B4AC22}" destId="{287FCB70-605F-431E-AFA5-5347BB5D363B}" srcOrd="0" destOrd="0" presId="urn:microsoft.com/office/officeart/2005/8/layout/hierarchy1"/>
    <dgm:cxn modelId="{FB19CD01-1415-442F-8466-C705E2979864}" srcId="{1B24BC47-3D7D-4F05-852D-28E562B17642}" destId="{6D0DBE2E-A5F1-41CD-AF4E-26FBDC773338}" srcOrd="1" destOrd="0" parTransId="{6FB0E338-0321-4F64-8CF9-637CC14130A4}" sibTransId="{D5680379-FDC4-49F3-8DB3-53B4E5BD4BBE}"/>
    <dgm:cxn modelId="{8585AEFD-DF58-4057-8FB0-B57AB4210CD1}" type="presOf" srcId="{271A603E-B575-4483-80DC-41DA14ACC242}" destId="{5D598B17-69A6-4474-8CDC-A15A90DDE8E1}" srcOrd="0" destOrd="0" presId="urn:microsoft.com/office/officeart/2005/8/layout/hierarchy1"/>
    <dgm:cxn modelId="{5479E41F-CE28-4AD0-8F53-F5A2DF1B5E1C}" type="presOf" srcId="{CCFD5131-E4CE-4577-A6ED-1C23C8AFD531}" destId="{BF954312-A8E1-4847-835F-9A90DE33FECB}" srcOrd="0" destOrd="0" presId="urn:microsoft.com/office/officeart/2005/8/layout/hierarchy1"/>
    <dgm:cxn modelId="{439B7CF4-44FE-448D-A969-CC017C9B1D6F}" srcId="{1B24BC47-3D7D-4F05-852D-28E562B17642}" destId="{F815881B-E26C-4056-B19A-CB32DAB0714E}" srcOrd="0" destOrd="0" parTransId="{CCFD5131-E4CE-4577-A6ED-1C23C8AFD531}" sibTransId="{54969ED4-4A75-4C43-BB64-E478B585C581}"/>
    <dgm:cxn modelId="{7655F5E6-CA33-4F01-B4D5-CD1F2E2961FE}" srcId="{810B43D4-A539-4C4A-8333-39741ACFB12B}" destId="{1B24BC47-3D7D-4F05-852D-28E562B17642}" srcOrd="0" destOrd="0" parTransId="{05F6681A-EAD1-4ACF-8760-E2A18B1FBE65}" sibTransId="{EEAA2083-B80B-49D1-B588-57A475528771}"/>
    <dgm:cxn modelId="{469B93AA-DC20-4FE1-8142-05710F4FCF0D}" srcId="{F815881B-E26C-4056-B19A-CB32DAB0714E}" destId="{6EA9AB7A-FCCA-4320-9A6B-B8134392DDAA}" srcOrd="0" destOrd="0" parTransId="{9E6A9C94-207D-4D29-A4A9-FAF1F0DBDA98}" sibTransId="{5CE061C3-3496-453F-9E0F-E2956B325157}"/>
    <dgm:cxn modelId="{B43642D2-C148-47C1-9CA4-B777CC2E1522}" srcId="{F815881B-E26C-4056-B19A-CB32DAB0714E}" destId="{68E0CAA1-8697-44E1-892C-B80BF662F7F5}" srcOrd="1" destOrd="0" parTransId="{6F7D4340-A98D-4774-BD85-E7474D736942}" sibTransId="{9D5459C3-348B-40B9-948D-1B47842E01C4}"/>
    <dgm:cxn modelId="{11A26C5F-D14A-44B5-9A5D-9F494BA65064}" srcId="{6D0DBE2E-A5F1-41CD-AF4E-26FBDC773338}" destId="{1A532054-8D16-49F5-8837-DAA27F09F1E3}" srcOrd="1" destOrd="0" parTransId="{579656D3-BECF-41B8-B5CE-1FD1F8A0E655}" sibTransId="{AA94CDA0-CCE8-4155-9866-3231E86A4732}"/>
    <dgm:cxn modelId="{8760FF6D-15AC-45EF-8A1D-31D504FF463E}" type="presOf" srcId="{1A532054-8D16-49F5-8837-DAA27F09F1E3}" destId="{F9CD86AF-BFFC-40D4-AAC4-9A25D80C3D8D}" srcOrd="0" destOrd="0" presId="urn:microsoft.com/office/officeart/2005/8/layout/hierarchy1"/>
    <dgm:cxn modelId="{E927F17F-A405-409F-A131-5855EF93AC88}" type="presOf" srcId="{6D0DBE2E-A5F1-41CD-AF4E-26FBDC773338}" destId="{881128F5-7CB6-4B3D-9734-58898DAF734C}" srcOrd="0" destOrd="0" presId="urn:microsoft.com/office/officeart/2005/8/layout/hierarchy1"/>
    <dgm:cxn modelId="{72FF8267-C150-43A6-AAAF-7A3C819B2598}" type="presOf" srcId="{6FB0E338-0321-4F64-8CF9-637CC14130A4}" destId="{CF6FFC8D-6D2C-43BD-B4FF-6D54DBD18E83}" srcOrd="0" destOrd="0" presId="urn:microsoft.com/office/officeart/2005/8/layout/hierarchy1"/>
    <dgm:cxn modelId="{69F4BD8F-6EB6-4FC8-AC20-B07C4B73DB0A}" srcId="{6D0DBE2E-A5F1-41CD-AF4E-26FBDC773338}" destId="{7D28DF91-28B8-472D-BB5E-EEF0F6B4AC22}" srcOrd="0" destOrd="0" parTransId="{271A603E-B575-4483-80DC-41DA14ACC242}" sibTransId="{9D951DE7-B602-4B9D-940A-8B11FD458072}"/>
    <dgm:cxn modelId="{2F5EDB3D-AAB2-460A-ADFC-5600E942F44E}" type="presOf" srcId="{579656D3-BECF-41B8-B5CE-1FD1F8A0E655}" destId="{078BFD90-4660-4E77-82C4-D6D014FFE932}" srcOrd="0" destOrd="0" presId="urn:microsoft.com/office/officeart/2005/8/layout/hierarchy1"/>
    <dgm:cxn modelId="{CF1FE26E-5707-4B57-B6C0-7B29658F5918}" type="presOf" srcId="{9E6A9C94-207D-4D29-A4A9-FAF1F0DBDA98}" destId="{B49576AA-6260-4890-AC22-9204D5754840}" srcOrd="0" destOrd="0" presId="urn:microsoft.com/office/officeart/2005/8/layout/hierarchy1"/>
    <dgm:cxn modelId="{08A7DA2F-6EB6-4D3A-B169-60CFABC31A59}" type="presOf" srcId="{6F7D4340-A98D-4774-BD85-E7474D736942}" destId="{87F67171-B734-4391-9958-7253D4A2EB78}" srcOrd="0" destOrd="0" presId="urn:microsoft.com/office/officeart/2005/8/layout/hierarchy1"/>
    <dgm:cxn modelId="{29B3530C-4DCE-4445-A314-F6DA15D29C93}" type="presOf" srcId="{F815881B-E26C-4056-B19A-CB32DAB0714E}" destId="{DD21EF95-0FE9-4FC4-817B-76CA999E1222}" srcOrd="0" destOrd="0" presId="urn:microsoft.com/office/officeart/2005/8/layout/hierarchy1"/>
    <dgm:cxn modelId="{22B3A1FE-5566-4D43-B908-3356AF5EBB94}" type="presOf" srcId="{810B43D4-A539-4C4A-8333-39741ACFB12B}" destId="{DC946D18-B742-4026-9D96-CD590B480EC6}" srcOrd="0" destOrd="0" presId="urn:microsoft.com/office/officeart/2005/8/layout/hierarchy1"/>
    <dgm:cxn modelId="{423BF5A8-3DA7-44FB-9433-C9B5EA5F4D46}" type="presOf" srcId="{6EA9AB7A-FCCA-4320-9A6B-B8134392DDAA}" destId="{7814BBB0-97E0-4F50-BDDA-86EA73E858C2}" srcOrd="0" destOrd="0" presId="urn:microsoft.com/office/officeart/2005/8/layout/hierarchy1"/>
    <dgm:cxn modelId="{2DA6F927-4214-4930-8BF8-73EA865CC8A9}" type="presOf" srcId="{1B24BC47-3D7D-4F05-852D-28E562B17642}" destId="{B4327970-7829-47C2-94D7-352B1994F4D9}" srcOrd="0" destOrd="0" presId="urn:microsoft.com/office/officeart/2005/8/layout/hierarchy1"/>
    <dgm:cxn modelId="{63250110-0A6A-4CAF-BC59-4B92877633D7}" type="presOf" srcId="{68E0CAA1-8697-44E1-892C-B80BF662F7F5}" destId="{25EAA707-CFCF-4658-90D7-F1FA86A96EC7}" srcOrd="0" destOrd="0" presId="urn:microsoft.com/office/officeart/2005/8/layout/hierarchy1"/>
    <dgm:cxn modelId="{573EB0F6-84C1-45A6-8477-B5B57CED6D91}" type="presParOf" srcId="{DC946D18-B742-4026-9D96-CD590B480EC6}" destId="{449CB370-4FD1-4352-A30F-B140BEB553F8}" srcOrd="0" destOrd="0" presId="urn:microsoft.com/office/officeart/2005/8/layout/hierarchy1"/>
    <dgm:cxn modelId="{BD70A76B-379E-48AC-B4F9-322C6A87206A}" type="presParOf" srcId="{449CB370-4FD1-4352-A30F-B140BEB553F8}" destId="{87D3122E-7A90-4D75-8500-11E3ED0BD0DC}" srcOrd="0" destOrd="0" presId="urn:microsoft.com/office/officeart/2005/8/layout/hierarchy1"/>
    <dgm:cxn modelId="{AE94B007-845E-40B2-9664-D1D3FA870D89}" type="presParOf" srcId="{87D3122E-7A90-4D75-8500-11E3ED0BD0DC}" destId="{CDB01DD1-E9A0-4A72-95BD-3EE3A2CF289F}" srcOrd="0" destOrd="0" presId="urn:microsoft.com/office/officeart/2005/8/layout/hierarchy1"/>
    <dgm:cxn modelId="{58998219-45B0-49C9-8623-6FC841FAAC36}" type="presParOf" srcId="{87D3122E-7A90-4D75-8500-11E3ED0BD0DC}" destId="{B4327970-7829-47C2-94D7-352B1994F4D9}" srcOrd="1" destOrd="0" presId="urn:microsoft.com/office/officeart/2005/8/layout/hierarchy1"/>
    <dgm:cxn modelId="{B2F25994-0BE3-4AF5-B348-8A8C7681DF70}" type="presParOf" srcId="{449CB370-4FD1-4352-A30F-B140BEB553F8}" destId="{B35A9072-A9FB-474F-9E89-AACFF4C6FC19}" srcOrd="1" destOrd="0" presId="urn:microsoft.com/office/officeart/2005/8/layout/hierarchy1"/>
    <dgm:cxn modelId="{62A6C027-4A4B-43DA-85CC-E213C5A2E725}" type="presParOf" srcId="{B35A9072-A9FB-474F-9E89-AACFF4C6FC19}" destId="{BF954312-A8E1-4847-835F-9A90DE33FECB}" srcOrd="0" destOrd="0" presId="urn:microsoft.com/office/officeart/2005/8/layout/hierarchy1"/>
    <dgm:cxn modelId="{BC257410-3989-476E-A429-59984379202B}" type="presParOf" srcId="{B35A9072-A9FB-474F-9E89-AACFF4C6FC19}" destId="{38401F68-4393-4D16-8075-599D0222CCBE}" srcOrd="1" destOrd="0" presId="urn:microsoft.com/office/officeart/2005/8/layout/hierarchy1"/>
    <dgm:cxn modelId="{91A17D2F-19EE-4142-8B56-C25DA21A8866}" type="presParOf" srcId="{38401F68-4393-4D16-8075-599D0222CCBE}" destId="{4F2EB90D-DCD0-4F36-8C61-89483EB9120E}" srcOrd="0" destOrd="0" presId="urn:microsoft.com/office/officeart/2005/8/layout/hierarchy1"/>
    <dgm:cxn modelId="{EEA06F2C-2872-46FE-84D8-7D630EF6FC9B}" type="presParOf" srcId="{4F2EB90D-DCD0-4F36-8C61-89483EB9120E}" destId="{DDF21E2B-EA5E-4BBD-96CC-B4ABDE9EF876}" srcOrd="0" destOrd="0" presId="urn:microsoft.com/office/officeart/2005/8/layout/hierarchy1"/>
    <dgm:cxn modelId="{B1635C77-DF47-46FB-AFAD-CF3D791663F6}" type="presParOf" srcId="{4F2EB90D-DCD0-4F36-8C61-89483EB9120E}" destId="{DD21EF95-0FE9-4FC4-817B-76CA999E1222}" srcOrd="1" destOrd="0" presId="urn:microsoft.com/office/officeart/2005/8/layout/hierarchy1"/>
    <dgm:cxn modelId="{14208DF9-3D4E-4464-ABD1-26D56DA036A2}" type="presParOf" srcId="{38401F68-4393-4D16-8075-599D0222CCBE}" destId="{D16E1301-1A9F-4939-A96F-7EE42D1C7CF6}" srcOrd="1" destOrd="0" presId="urn:microsoft.com/office/officeart/2005/8/layout/hierarchy1"/>
    <dgm:cxn modelId="{33C3D821-D5E1-411C-A6AF-41650FEDD226}" type="presParOf" srcId="{D16E1301-1A9F-4939-A96F-7EE42D1C7CF6}" destId="{B49576AA-6260-4890-AC22-9204D5754840}" srcOrd="0" destOrd="0" presId="urn:microsoft.com/office/officeart/2005/8/layout/hierarchy1"/>
    <dgm:cxn modelId="{FDA0AC11-1501-4151-9890-1E579578FDC0}" type="presParOf" srcId="{D16E1301-1A9F-4939-A96F-7EE42D1C7CF6}" destId="{048F7CD3-5137-42A6-9F0D-70901BA15A84}" srcOrd="1" destOrd="0" presId="urn:microsoft.com/office/officeart/2005/8/layout/hierarchy1"/>
    <dgm:cxn modelId="{B30FC83B-297C-46B9-9A4A-C7041316025B}" type="presParOf" srcId="{048F7CD3-5137-42A6-9F0D-70901BA15A84}" destId="{73164BE8-398E-4A2E-AEC9-C2FDC7BED97F}" srcOrd="0" destOrd="0" presId="urn:microsoft.com/office/officeart/2005/8/layout/hierarchy1"/>
    <dgm:cxn modelId="{7AFDE66D-6678-40BE-B4DC-ED253F6DDDCB}" type="presParOf" srcId="{73164BE8-398E-4A2E-AEC9-C2FDC7BED97F}" destId="{315F6AF4-39E9-46A2-8095-DE72E4347F29}" srcOrd="0" destOrd="0" presId="urn:microsoft.com/office/officeart/2005/8/layout/hierarchy1"/>
    <dgm:cxn modelId="{27D64B50-2AE8-4699-81B5-71273F1244C7}" type="presParOf" srcId="{73164BE8-398E-4A2E-AEC9-C2FDC7BED97F}" destId="{7814BBB0-97E0-4F50-BDDA-86EA73E858C2}" srcOrd="1" destOrd="0" presId="urn:microsoft.com/office/officeart/2005/8/layout/hierarchy1"/>
    <dgm:cxn modelId="{C2B05508-FDD0-4ECC-9879-A7402640E0E7}" type="presParOf" srcId="{048F7CD3-5137-42A6-9F0D-70901BA15A84}" destId="{EF9FECDB-BD9F-49DE-8AF3-8416CF45FC28}" srcOrd="1" destOrd="0" presId="urn:microsoft.com/office/officeart/2005/8/layout/hierarchy1"/>
    <dgm:cxn modelId="{2467B17B-DA34-43BB-84F9-586BFE6A4A26}" type="presParOf" srcId="{D16E1301-1A9F-4939-A96F-7EE42D1C7CF6}" destId="{87F67171-B734-4391-9958-7253D4A2EB78}" srcOrd="2" destOrd="0" presId="urn:microsoft.com/office/officeart/2005/8/layout/hierarchy1"/>
    <dgm:cxn modelId="{0C4BCB43-3663-4C84-BD00-2062C09C1877}" type="presParOf" srcId="{D16E1301-1A9F-4939-A96F-7EE42D1C7CF6}" destId="{FC7D36AC-85A8-44ED-A29B-2EFCAF69B1C9}" srcOrd="3" destOrd="0" presId="urn:microsoft.com/office/officeart/2005/8/layout/hierarchy1"/>
    <dgm:cxn modelId="{17DC43EE-9C3E-40C3-9E50-041BB12BF5E6}" type="presParOf" srcId="{FC7D36AC-85A8-44ED-A29B-2EFCAF69B1C9}" destId="{1FFE9C5F-F098-4311-BFA5-C2965A1F4481}" srcOrd="0" destOrd="0" presId="urn:microsoft.com/office/officeart/2005/8/layout/hierarchy1"/>
    <dgm:cxn modelId="{CA838585-DA4D-4C19-8BC0-F3B7871603F2}" type="presParOf" srcId="{1FFE9C5F-F098-4311-BFA5-C2965A1F4481}" destId="{681A0CBF-441B-43AB-A8DF-1EC6499FB088}" srcOrd="0" destOrd="0" presId="urn:microsoft.com/office/officeart/2005/8/layout/hierarchy1"/>
    <dgm:cxn modelId="{221368A9-BF6A-462A-88D1-423A71B40D5E}" type="presParOf" srcId="{1FFE9C5F-F098-4311-BFA5-C2965A1F4481}" destId="{25EAA707-CFCF-4658-90D7-F1FA86A96EC7}" srcOrd="1" destOrd="0" presId="urn:microsoft.com/office/officeart/2005/8/layout/hierarchy1"/>
    <dgm:cxn modelId="{7970307C-0F98-431B-9B2B-C7C72AB78107}" type="presParOf" srcId="{FC7D36AC-85A8-44ED-A29B-2EFCAF69B1C9}" destId="{88DFA5EE-14E7-440A-994F-40214410414A}" srcOrd="1" destOrd="0" presId="urn:microsoft.com/office/officeart/2005/8/layout/hierarchy1"/>
    <dgm:cxn modelId="{F56BB1E2-2E4D-48FB-90AE-5C11351F3535}" type="presParOf" srcId="{B35A9072-A9FB-474F-9E89-AACFF4C6FC19}" destId="{CF6FFC8D-6D2C-43BD-B4FF-6D54DBD18E83}" srcOrd="2" destOrd="0" presId="urn:microsoft.com/office/officeart/2005/8/layout/hierarchy1"/>
    <dgm:cxn modelId="{A2025E39-6447-4E39-B426-58E5AAC6A158}" type="presParOf" srcId="{B35A9072-A9FB-474F-9E89-AACFF4C6FC19}" destId="{1C778DA8-5883-481E-91BE-0FA4C4971D0C}" srcOrd="3" destOrd="0" presId="urn:microsoft.com/office/officeart/2005/8/layout/hierarchy1"/>
    <dgm:cxn modelId="{FF39D168-2DB6-43DC-9F21-61C3EF300168}" type="presParOf" srcId="{1C778DA8-5883-481E-91BE-0FA4C4971D0C}" destId="{27C208FC-0F12-4DDC-BF90-089DA1CC320A}" srcOrd="0" destOrd="0" presId="urn:microsoft.com/office/officeart/2005/8/layout/hierarchy1"/>
    <dgm:cxn modelId="{D3BD03AD-26D0-4DF1-BE18-A7A7F0B17520}" type="presParOf" srcId="{27C208FC-0F12-4DDC-BF90-089DA1CC320A}" destId="{1C21005D-2286-490F-85EA-0F88D6107CD3}" srcOrd="0" destOrd="0" presId="urn:microsoft.com/office/officeart/2005/8/layout/hierarchy1"/>
    <dgm:cxn modelId="{26605FEF-E1FB-45AE-BBB0-908B8ABFCB8C}" type="presParOf" srcId="{27C208FC-0F12-4DDC-BF90-089DA1CC320A}" destId="{881128F5-7CB6-4B3D-9734-58898DAF734C}" srcOrd="1" destOrd="0" presId="urn:microsoft.com/office/officeart/2005/8/layout/hierarchy1"/>
    <dgm:cxn modelId="{D2123441-13B4-4C0B-AD20-AAED597536AB}" type="presParOf" srcId="{1C778DA8-5883-481E-91BE-0FA4C4971D0C}" destId="{728F8113-A195-4C18-942B-A6F07707AD53}" srcOrd="1" destOrd="0" presId="urn:microsoft.com/office/officeart/2005/8/layout/hierarchy1"/>
    <dgm:cxn modelId="{64A81B49-0FB6-4EB9-8BA0-FD7A4635569E}" type="presParOf" srcId="{728F8113-A195-4C18-942B-A6F07707AD53}" destId="{5D598B17-69A6-4474-8CDC-A15A90DDE8E1}" srcOrd="0" destOrd="0" presId="urn:microsoft.com/office/officeart/2005/8/layout/hierarchy1"/>
    <dgm:cxn modelId="{EA01120E-931F-469D-AE20-6CA96B1A4542}" type="presParOf" srcId="{728F8113-A195-4C18-942B-A6F07707AD53}" destId="{061552DA-E53D-4B6D-92E2-A8E640FE39D8}" srcOrd="1" destOrd="0" presId="urn:microsoft.com/office/officeart/2005/8/layout/hierarchy1"/>
    <dgm:cxn modelId="{8B482ABA-B410-4EED-A9EE-910036620380}" type="presParOf" srcId="{061552DA-E53D-4B6D-92E2-A8E640FE39D8}" destId="{04777283-84B3-43BE-A8F9-CBF50F00A5A7}" srcOrd="0" destOrd="0" presId="urn:microsoft.com/office/officeart/2005/8/layout/hierarchy1"/>
    <dgm:cxn modelId="{4BA04CBF-5159-4A9C-971D-54418F285432}" type="presParOf" srcId="{04777283-84B3-43BE-A8F9-CBF50F00A5A7}" destId="{1EDA2849-170C-4193-8DB5-CBB3FB93FB72}" srcOrd="0" destOrd="0" presId="urn:microsoft.com/office/officeart/2005/8/layout/hierarchy1"/>
    <dgm:cxn modelId="{1453F0BD-9A02-440E-AD2E-BAF6ED90BF20}" type="presParOf" srcId="{04777283-84B3-43BE-A8F9-CBF50F00A5A7}" destId="{287FCB70-605F-431E-AFA5-5347BB5D363B}" srcOrd="1" destOrd="0" presId="urn:microsoft.com/office/officeart/2005/8/layout/hierarchy1"/>
    <dgm:cxn modelId="{CFFA1103-250A-4D8B-8A9B-3332AE400EC7}" type="presParOf" srcId="{061552DA-E53D-4B6D-92E2-A8E640FE39D8}" destId="{D6740FFD-A259-4172-8391-C10FD3EB1735}" srcOrd="1" destOrd="0" presId="urn:microsoft.com/office/officeart/2005/8/layout/hierarchy1"/>
    <dgm:cxn modelId="{3478EFDE-7D03-4397-8DD7-9CA3377BA1D0}" type="presParOf" srcId="{728F8113-A195-4C18-942B-A6F07707AD53}" destId="{078BFD90-4660-4E77-82C4-D6D014FFE932}" srcOrd="2" destOrd="0" presId="urn:microsoft.com/office/officeart/2005/8/layout/hierarchy1"/>
    <dgm:cxn modelId="{973CFD20-4633-4C4A-A95C-78F821A2C34E}" type="presParOf" srcId="{728F8113-A195-4C18-942B-A6F07707AD53}" destId="{F6B0EC44-FF54-4762-A73F-005A51A4A0B7}" srcOrd="3" destOrd="0" presId="urn:microsoft.com/office/officeart/2005/8/layout/hierarchy1"/>
    <dgm:cxn modelId="{B246374E-4CE8-4611-9E58-B74D63A4B6D2}" type="presParOf" srcId="{F6B0EC44-FF54-4762-A73F-005A51A4A0B7}" destId="{67FA081B-858F-4269-8703-25DCB049D96E}" srcOrd="0" destOrd="0" presId="urn:microsoft.com/office/officeart/2005/8/layout/hierarchy1"/>
    <dgm:cxn modelId="{E36E9996-CAEB-440B-9AF7-7373DB4C2B51}" type="presParOf" srcId="{67FA081B-858F-4269-8703-25DCB049D96E}" destId="{8010A057-1AB3-47C8-A641-AFCD3DD9EBD7}" srcOrd="0" destOrd="0" presId="urn:microsoft.com/office/officeart/2005/8/layout/hierarchy1"/>
    <dgm:cxn modelId="{23560A43-1466-440C-9A3F-D48A093023AE}" type="presParOf" srcId="{67FA081B-858F-4269-8703-25DCB049D96E}" destId="{F9CD86AF-BFFC-40D4-AAC4-9A25D80C3D8D}" srcOrd="1" destOrd="0" presId="urn:microsoft.com/office/officeart/2005/8/layout/hierarchy1"/>
    <dgm:cxn modelId="{D3815136-21FE-42F3-B453-125564998643}" type="presParOf" srcId="{F6B0EC44-FF54-4762-A73F-005A51A4A0B7}" destId="{D6994172-5212-4E4F-91C0-A096FEBAB6CA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0B43D4-A539-4C4A-8333-39741ACFB12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24BC47-3D7D-4F05-852D-28E562B17642}">
      <dgm:prSet phldrT="[文本]" custT="1"/>
      <dgm:spPr/>
      <dgm:t>
        <a:bodyPr/>
        <a:lstStyle/>
        <a:p>
          <a:r>
            <a:rPr lang="en-US" altLang="zh-CN" sz="2400" dirty="0" smtClean="0">
              <a:latin typeface="Corbel" pitchFamily="34" charset="0"/>
            </a:rPr>
            <a:t>Parameter o</a:t>
          </a:r>
        </a:p>
        <a:p>
          <a:r>
            <a:rPr lang="en-US" altLang="zh-CN" sz="2400" dirty="0" smtClean="0">
              <a:latin typeface="Corbel" pitchFamily="34" charset="0"/>
            </a:rPr>
            <a:t>Parameter p</a:t>
          </a:r>
        </a:p>
        <a:p>
          <a:r>
            <a:rPr lang="en-US" altLang="zh-CN" sz="2400" dirty="0" smtClean="0">
              <a:latin typeface="Corbel" pitchFamily="34" charset="0"/>
            </a:rPr>
            <a:t>If(o!=null)</a:t>
          </a:r>
          <a:endParaRPr lang="zh-CN" altLang="en-US" sz="2400" dirty="0">
            <a:latin typeface="Corbel" pitchFamily="34" charset="0"/>
          </a:endParaRPr>
        </a:p>
      </dgm:t>
    </dgm:pt>
    <dgm:pt modelId="{05F6681A-EAD1-4ACF-8760-E2A18B1FBE65}" type="parTrans" cxnId="{7655F5E6-CA33-4F01-B4D5-CD1F2E2961FE}">
      <dgm:prSet/>
      <dgm:spPr/>
      <dgm:t>
        <a:bodyPr/>
        <a:lstStyle/>
        <a:p>
          <a:endParaRPr lang="zh-CN" altLang="en-US"/>
        </a:p>
      </dgm:t>
    </dgm:pt>
    <dgm:pt modelId="{EEAA2083-B80B-49D1-B588-57A475528771}" type="sibTrans" cxnId="{7655F5E6-CA33-4F01-B4D5-CD1F2E2961FE}">
      <dgm:prSet/>
      <dgm:spPr/>
      <dgm:t>
        <a:bodyPr/>
        <a:lstStyle/>
        <a:p>
          <a:endParaRPr lang="zh-CN" altLang="en-US"/>
        </a:p>
      </dgm:t>
    </dgm:pt>
    <dgm:pt modelId="{F815881B-E26C-4056-B19A-CB32DAB0714E}">
      <dgm:prSet phldrT="[文本]" custT="1"/>
      <dgm:spPr/>
      <dgm:t>
        <a:bodyPr/>
        <a:lstStyle/>
        <a:p>
          <a:r>
            <a:rPr lang="en-US" altLang="zh-CN" sz="2400" dirty="0" smtClean="0"/>
            <a:t>q = o</a:t>
          </a:r>
        </a:p>
      </dgm:t>
    </dgm:pt>
    <dgm:pt modelId="{CCFD5131-E4CE-4577-A6ED-1C23C8AFD531}" type="parTrans" cxnId="{439B7CF4-44FE-448D-A969-CC017C9B1D6F}">
      <dgm:prSet/>
      <dgm:spPr/>
      <dgm:t>
        <a:bodyPr/>
        <a:lstStyle/>
        <a:p>
          <a:endParaRPr lang="zh-CN" altLang="en-US"/>
        </a:p>
      </dgm:t>
    </dgm:pt>
    <dgm:pt modelId="{54969ED4-4A75-4C43-BB64-E478B585C581}" type="sibTrans" cxnId="{439B7CF4-44FE-448D-A969-CC017C9B1D6F}">
      <dgm:prSet/>
      <dgm:spPr/>
      <dgm:t>
        <a:bodyPr/>
        <a:lstStyle/>
        <a:p>
          <a:endParaRPr lang="zh-CN" altLang="en-US"/>
        </a:p>
      </dgm:t>
    </dgm:pt>
    <dgm:pt modelId="{6D0DBE2E-A5F1-41CD-AF4E-26FBDC773338}">
      <dgm:prSet phldrT="[文本]" custT="1"/>
      <dgm:spPr/>
      <dgm:t>
        <a:bodyPr/>
        <a:lstStyle/>
        <a:p>
          <a:r>
            <a:rPr lang="en-US" altLang="zh-CN" sz="2400" dirty="0" smtClean="0">
              <a:latin typeface="Corbel" pitchFamily="34" charset="0"/>
            </a:rPr>
            <a:t>q= </a:t>
          </a:r>
          <a:r>
            <a:rPr lang="en-US" altLang="zh-CN" sz="2400" dirty="0" err="1" smtClean="0">
              <a:latin typeface="Corbel" pitchFamily="34" charset="0"/>
            </a:rPr>
            <a:t>malloc</a:t>
          </a:r>
          <a:r>
            <a:rPr lang="en-US" altLang="zh-CN" sz="2400" dirty="0" smtClean="0">
              <a:latin typeface="Corbel" pitchFamily="34" charset="0"/>
            </a:rPr>
            <a:t>()</a:t>
          </a:r>
        </a:p>
      </dgm:t>
    </dgm:pt>
    <dgm:pt modelId="{6FB0E338-0321-4F64-8CF9-637CC14130A4}" type="parTrans" cxnId="{FB19CD01-1415-442F-8466-C705E2979864}">
      <dgm:prSet/>
      <dgm:spPr/>
      <dgm:t>
        <a:bodyPr/>
        <a:lstStyle/>
        <a:p>
          <a:endParaRPr lang="zh-CN" altLang="en-US"/>
        </a:p>
      </dgm:t>
    </dgm:pt>
    <dgm:pt modelId="{D5680379-FDC4-49F3-8DB3-53B4E5BD4BBE}" type="sibTrans" cxnId="{FB19CD01-1415-442F-8466-C705E2979864}">
      <dgm:prSet/>
      <dgm:spPr/>
      <dgm:t>
        <a:bodyPr/>
        <a:lstStyle/>
        <a:p>
          <a:endParaRPr lang="zh-CN" altLang="en-US"/>
        </a:p>
      </dgm:t>
    </dgm:pt>
    <dgm:pt modelId="{DC946D18-B742-4026-9D96-CD590B480EC6}" type="pres">
      <dgm:prSet presAssocID="{810B43D4-A539-4C4A-8333-39741ACFB1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9CB370-4FD1-4352-A30F-B140BEB553F8}" type="pres">
      <dgm:prSet presAssocID="{1B24BC47-3D7D-4F05-852D-28E562B17642}" presName="hierRoot1" presStyleCnt="0"/>
      <dgm:spPr/>
    </dgm:pt>
    <dgm:pt modelId="{87D3122E-7A90-4D75-8500-11E3ED0BD0DC}" type="pres">
      <dgm:prSet presAssocID="{1B24BC47-3D7D-4F05-852D-28E562B17642}" presName="composite" presStyleCnt="0"/>
      <dgm:spPr/>
    </dgm:pt>
    <dgm:pt modelId="{CDB01DD1-E9A0-4A72-95BD-3EE3A2CF289F}" type="pres">
      <dgm:prSet presAssocID="{1B24BC47-3D7D-4F05-852D-28E562B17642}" presName="background" presStyleLbl="node0" presStyleIdx="0" presStyleCnt="1"/>
      <dgm:spPr/>
    </dgm:pt>
    <dgm:pt modelId="{B4327970-7829-47C2-94D7-352B1994F4D9}" type="pres">
      <dgm:prSet presAssocID="{1B24BC47-3D7D-4F05-852D-28E562B17642}" presName="text" presStyleLbl="fgAcc0" presStyleIdx="0" presStyleCnt="1" custScaleX="188453" custScaleY="119015" custLinFactNeighborX="-369" custLinFactNeighborY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5A9072-A9FB-474F-9E89-AACFF4C6FC19}" type="pres">
      <dgm:prSet presAssocID="{1B24BC47-3D7D-4F05-852D-28E562B17642}" presName="hierChild2" presStyleCnt="0"/>
      <dgm:spPr/>
    </dgm:pt>
    <dgm:pt modelId="{BF954312-A8E1-4847-835F-9A90DE33FECB}" type="pres">
      <dgm:prSet presAssocID="{CCFD5131-E4CE-4577-A6ED-1C23C8AFD531}" presName="Name10" presStyleLbl="parChTrans1D2" presStyleIdx="0" presStyleCnt="2"/>
      <dgm:spPr/>
    </dgm:pt>
    <dgm:pt modelId="{38401F68-4393-4D16-8075-599D0222CCBE}" type="pres">
      <dgm:prSet presAssocID="{F815881B-E26C-4056-B19A-CB32DAB0714E}" presName="hierRoot2" presStyleCnt="0"/>
      <dgm:spPr/>
    </dgm:pt>
    <dgm:pt modelId="{4F2EB90D-DCD0-4F36-8C61-89483EB9120E}" type="pres">
      <dgm:prSet presAssocID="{F815881B-E26C-4056-B19A-CB32DAB0714E}" presName="composite2" presStyleCnt="0"/>
      <dgm:spPr/>
    </dgm:pt>
    <dgm:pt modelId="{DDF21E2B-EA5E-4BBD-96CC-B4ABDE9EF876}" type="pres">
      <dgm:prSet presAssocID="{F815881B-E26C-4056-B19A-CB32DAB0714E}" presName="background2" presStyleLbl="node2" presStyleIdx="0" presStyleCnt="2"/>
      <dgm:spPr/>
    </dgm:pt>
    <dgm:pt modelId="{DD21EF95-0FE9-4FC4-817B-76CA999E1222}" type="pres">
      <dgm:prSet presAssocID="{F815881B-E26C-4056-B19A-CB32DAB0714E}" presName="text2" presStyleLbl="fgAcc2" presStyleIdx="0" presStyleCnt="2" custScaleX="17809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6E1301-1A9F-4939-A96F-7EE42D1C7CF6}" type="pres">
      <dgm:prSet presAssocID="{F815881B-E26C-4056-B19A-CB32DAB0714E}" presName="hierChild3" presStyleCnt="0"/>
      <dgm:spPr/>
    </dgm:pt>
    <dgm:pt modelId="{CF6FFC8D-6D2C-43BD-B4FF-6D54DBD18E83}" type="pres">
      <dgm:prSet presAssocID="{6FB0E338-0321-4F64-8CF9-637CC14130A4}" presName="Name10" presStyleLbl="parChTrans1D2" presStyleIdx="1" presStyleCnt="2"/>
      <dgm:spPr/>
    </dgm:pt>
    <dgm:pt modelId="{1C778DA8-5883-481E-91BE-0FA4C4971D0C}" type="pres">
      <dgm:prSet presAssocID="{6D0DBE2E-A5F1-41CD-AF4E-26FBDC773338}" presName="hierRoot2" presStyleCnt="0"/>
      <dgm:spPr/>
    </dgm:pt>
    <dgm:pt modelId="{27C208FC-0F12-4DDC-BF90-089DA1CC320A}" type="pres">
      <dgm:prSet presAssocID="{6D0DBE2E-A5F1-41CD-AF4E-26FBDC773338}" presName="composite2" presStyleCnt="0"/>
      <dgm:spPr/>
    </dgm:pt>
    <dgm:pt modelId="{1C21005D-2286-490F-85EA-0F88D6107CD3}" type="pres">
      <dgm:prSet presAssocID="{6D0DBE2E-A5F1-41CD-AF4E-26FBDC773338}" presName="background2" presStyleLbl="node2" presStyleIdx="1" presStyleCnt="2"/>
      <dgm:spPr/>
    </dgm:pt>
    <dgm:pt modelId="{881128F5-7CB6-4B3D-9734-58898DAF734C}" type="pres">
      <dgm:prSet presAssocID="{6D0DBE2E-A5F1-41CD-AF4E-26FBDC773338}" presName="text2" presStyleLbl="fgAcc2" presStyleIdx="1" presStyleCnt="2" custScaleX="1844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8F8113-A195-4C18-942B-A6F07707AD53}" type="pres">
      <dgm:prSet presAssocID="{6D0DBE2E-A5F1-41CD-AF4E-26FBDC773338}" presName="hierChild3" presStyleCnt="0"/>
      <dgm:spPr/>
    </dgm:pt>
  </dgm:ptLst>
  <dgm:cxnLst>
    <dgm:cxn modelId="{D3759237-E015-4DE6-801B-2FA56D398A5D}" type="presOf" srcId="{CCFD5131-E4CE-4577-A6ED-1C23C8AFD531}" destId="{BF954312-A8E1-4847-835F-9A90DE33FECB}" srcOrd="0" destOrd="0" presId="urn:microsoft.com/office/officeart/2005/8/layout/hierarchy1"/>
    <dgm:cxn modelId="{DA43C038-AD4F-474C-A400-BA686321BF0C}" type="presOf" srcId="{F815881B-E26C-4056-B19A-CB32DAB0714E}" destId="{DD21EF95-0FE9-4FC4-817B-76CA999E1222}" srcOrd="0" destOrd="0" presId="urn:microsoft.com/office/officeart/2005/8/layout/hierarchy1"/>
    <dgm:cxn modelId="{103110E7-CDD3-4B2E-8F21-DF281B25A520}" type="presOf" srcId="{1B24BC47-3D7D-4F05-852D-28E562B17642}" destId="{B4327970-7829-47C2-94D7-352B1994F4D9}" srcOrd="0" destOrd="0" presId="urn:microsoft.com/office/officeart/2005/8/layout/hierarchy1"/>
    <dgm:cxn modelId="{FB19CD01-1415-442F-8466-C705E2979864}" srcId="{1B24BC47-3D7D-4F05-852D-28E562B17642}" destId="{6D0DBE2E-A5F1-41CD-AF4E-26FBDC773338}" srcOrd="1" destOrd="0" parTransId="{6FB0E338-0321-4F64-8CF9-637CC14130A4}" sibTransId="{D5680379-FDC4-49F3-8DB3-53B4E5BD4BBE}"/>
    <dgm:cxn modelId="{439B7CF4-44FE-448D-A969-CC017C9B1D6F}" srcId="{1B24BC47-3D7D-4F05-852D-28E562B17642}" destId="{F815881B-E26C-4056-B19A-CB32DAB0714E}" srcOrd="0" destOrd="0" parTransId="{CCFD5131-E4CE-4577-A6ED-1C23C8AFD531}" sibTransId="{54969ED4-4A75-4C43-BB64-E478B585C581}"/>
    <dgm:cxn modelId="{985B4D37-CD42-41BC-B8A7-23815A6BD6F3}" type="presOf" srcId="{6FB0E338-0321-4F64-8CF9-637CC14130A4}" destId="{CF6FFC8D-6D2C-43BD-B4FF-6D54DBD18E83}" srcOrd="0" destOrd="0" presId="urn:microsoft.com/office/officeart/2005/8/layout/hierarchy1"/>
    <dgm:cxn modelId="{571B3A55-B54B-4C34-9B2A-68E4825E122E}" type="presOf" srcId="{6D0DBE2E-A5F1-41CD-AF4E-26FBDC773338}" destId="{881128F5-7CB6-4B3D-9734-58898DAF734C}" srcOrd="0" destOrd="0" presId="urn:microsoft.com/office/officeart/2005/8/layout/hierarchy1"/>
    <dgm:cxn modelId="{0AF79C67-3319-4E75-94E8-92C712AEF460}" type="presOf" srcId="{810B43D4-A539-4C4A-8333-39741ACFB12B}" destId="{DC946D18-B742-4026-9D96-CD590B480EC6}" srcOrd="0" destOrd="0" presId="urn:microsoft.com/office/officeart/2005/8/layout/hierarchy1"/>
    <dgm:cxn modelId="{7655F5E6-CA33-4F01-B4D5-CD1F2E2961FE}" srcId="{810B43D4-A539-4C4A-8333-39741ACFB12B}" destId="{1B24BC47-3D7D-4F05-852D-28E562B17642}" srcOrd="0" destOrd="0" parTransId="{05F6681A-EAD1-4ACF-8760-E2A18B1FBE65}" sibTransId="{EEAA2083-B80B-49D1-B588-57A475528771}"/>
    <dgm:cxn modelId="{B2EF7320-2D72-48CD-999B-BC1602CF034F}" type="presParOf" srcId="{DC946D18-B742-4026-9D96-CD590B480EC6}" destId="{449CB370-4FD1-4352-A30F-B140BEB553F8}" srcOrd="0" destOrd="0" presId="urn:microsoft.com/office/officeart/2005/8/layout/hierarchy1"/>
    <dgm:cxn modelId="{558FC9C9-AD55-4D0A-B4E5-AF57FD7525DB}" type="presParOf" srcId="{449CB370-4FD1-4352-A30F-B140BEB553F8}" destId="{87D3122E-7A90-4D75-8500-11E3ED0BD0DC}" srcOrd="0" destOrd="0" presId="urn:microsoft.com/office/officeart/2005/8/layout/hierarchy1"/>
    <dgm:cxn modelId="{C073ECF9-B201-4AC1-A5FF-DD78370BF40A}" type="presParOf" srcId="{87D3122E-7A90-4D75-8500-11E3ED0BD0DC}" destId="{CDB01DD1-E9A0-4A72-95BD-3EE3A2CF289F}" srcOrd="0" destOrd="0" presId="urn:microsoft.com/office/officeart/2005/8/layout/hierarchy1"/>
    <dgm:cxn modelId="{8F6B1353-20BC-4910-8460-C1BF9C4D66A5}" type="presParOf" srcId="{87D3122E-7A90-4D75-8500-11E3ED0BD0DC}" destId="{B4327970-7829-47C2-94D7-352B1994F4D9}" srcOrd="1" destOrd="0" presId="urn:microsoft.com/office/officeart/2005/8/layout/hierarchy1"/>
    <dgm:cxn modelId="{04AACA37-3818-42CB-A1DF-42DC73CF5C88}" type="presParOf" srcId="{449CB370-4FD1-4352-A30F-B140BEB553F8}" destId="{B35A9072-A9FB-474F-9E89-AACFF4C6FC19}" srcOrd="1" destOrd="0" presId="urn:microsoft.com/office/officeart/2005/8/layout/hierarchy1"/>
    <dgm:cxn modelId="{74DACEFB-7027-4BDB-9830-C5AE2E96AB9B}" type="presParOf" srcId="{B35A9072-A9FB-474F-9E89-AACFF4C6FC19}" destId="{BF954312-A8E1-4847-835F-9A90DE33FECB}" srcOrd="0" destOrd="0" presId="urn:microsoft.com/office/officeart/2005/8/layout/hierarchy1"/>
    <dgm:cxn modelId="{587B3BC2-73BA-4972-A5CB-013D8A1AD00B}" type="presParOf" srcId="{B35A9072-A9FB-474F-9E89-AACFF4C6FC19}" destId="{38401F68-4393-4D16-8075-599D0222CCBE}" srcOrd="1" destOrd="0" presId="urn:microsoft.com/office/officeart/2005/8/layout/hierarchy1"/>
    <dgm:cxn modelId="{2EEADA05-2470-4DB3-A3B6-6D27EDC3C796}" type="presParOf" srcId="{38401F68-4393-4D16-8075-599D0222CCBE}" destId="{4F2EB90D-DCD0-4F36-8C61-89483EB9120E}" srcOrd="0" destOrd="0" presId="urn:microsoft.com/office/officeart/2005/8/layout/hierarchy1"/>
    <dgm:cxn modelId="{5EDA1344-2C4A-432F-9F6B-70E4397FD9DC}" type="presParOf" srcId="{4F2EB90D-DCD0-4F36-8C61-89483EB9120E}" destId="{DDF21E2B-EA5E-4BBD-96CC-B4ABDE9EF876}" srcOrd="0" destOrd="0" presId="urn:microsoft.com/office/officeart/2005/8/layout/hierarchy1"/>
    <dgm:cxn modelId="{A8033240-2DED-4570-9E61-413DA29836DD}" type="presParOf" srcId="{4F2EB90D-DCD0-4F36-8C61-89483EB9120E}" destId="{DD21EF95-0FE9-4FC4-817B-76CA999E1222}" srcOrd="1" destOrd="0" presId="urn:microsoft.com/office/officeart/2005/8/layout/hierarchy1"/>
    <dgm:cxn modelId="{11B6AF6B-8CAB-47D4-B07E-896974F28638}" type="presParOf" srcId="{38401F68-4393-4D16-8075-599D0222CCBE}" destId="{D16E1301-1A9F-4939-A96F-7EE42D1C7CF6}" srcOrd="1" destOrd="0" presId="urn:microsoft.com/office/officeart/2005/8/layout/hierarchy1"/>
    <dgm:cxn modelId="{3F8C8A61-F5E4-4B4E-9E4C-41FA95B983E9}" type="presParOf" srcId="{B35A9072-A9FB-474F-9E89-AACFF4C6FC19}" destId="{CF6FFC8D-6D2C-43BD-B4FF-6D54DBD18E83}" srcOrd="2" destOrd="0" presId="urn:microsoft.com/office/officeart/2005/8/layout/hierarchy1"/>
    <dgm:cxn modelId="{6D72A0CF-49C2-4236-994D-A6C9646DE43D}" type="presParOf" srcId="{B35A9072-A9FB-474F-9E89-AACFF4C6FC19}" destId="{1C778DA8-5883-481E-91BE-0FA4C4971D0C}" srcOrd="3" destOrd="0" presId="urn:microsoft.com/office/officeart/2005/8/layout/hierarchy1"/>
    <dgm:cxn modelId="{D94E1DA0-5515-4D41-A733-7596338E3B53}" type="presParOf" srcId="{1C778DA8-5883-481E-91BE-0FA4C4971D0C}" destId="{27C208FC-0F12-4DDC-BF90-089DA1CC320A}" srcOrd="0" destOrd="0" presId="urn:microsoft.com/office/officeart/2005/8/layout/hierarchy1"/>
    <dgm:cxn modelId="{ACCFF3EA-9857-44F9-A0BA-B0868D297680}" type="presParOf" srcId="{27C208FC-0F12-4DDC-BF90-089DA1CC320A}" destId="{1C21005D-2286-490F-85EA-0F88D6107CD3}" srcOrd="0" destOrd="0" presId="urn:microsoft.com/office/officeart/2005/8/layout/hierarchy1"/>
    <dgm:cxn modelId="{9DFB91D5-F95D-4911-9AE0-090D76C92F98}" type="presParOf" srcId="{27C208FC-0F12-4DDC-BF90-089DA1CC320A}" destId="{881128F5-7CB6-4B3D-9734-58898DAF734C}" srcOrd="1" destOrd="0" presId="urn:microsoft.com/office/officeart/2005/8/layout/hierarchy1"/>
    <dgm:cxn modelId="{9125FF93-0E98-4C22-9AB8-F41E462E4F90}" type="presParOf" srcId="{1C778DA8-5883-481E-91BE-0FA4C4971D0C}" destId="{728F8113-A195-4C18-942B-A6F07707AD53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68ADDD-5407-4C69-8295-587F1886FB06}" type="datetimeFigureOut">
              <a:rPr lang="zh-CN" altLang="en-US" smtClean="0"/>
              <a:pPr/>
              <a:t>2015/11/20 Friday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41DE4-8EE0-46CA-917D-152D6FC46B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68ADDD-5407-4C69-8295-587F1886FB06}" type="datetimeFigureOut">
              <a:rPr lang="zh-CN" altLang="en-US" smtClean="0"/>
              <a:pPr/>
              <a:t>2015/11/20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41DE4-8EE0-46CA-917D-152D6FC46B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68ADDD-5407-4C69-8295-587F1886FB06}" type="datetimeFigureOut">
              <a:rPr lang="zh-CN" altLang="en-US" smtClean="0"/>
              <a:pPr/>
              <a:t>2015/11/20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41DE4-8EE0-46CA-917D-152D6FC46B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68ADDD-5407-4C69-8295-587F1886FB06}" type="datetimeFigureOut">
              <a:rPr lang="zh-CN" altLang="en-US" smtClean="0"/>
              <a:pPr/>
              <a:t>2015/11/20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41DE4-8EE0-46CA-917D-152D6FC46B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68ADDD-5407-4C69-8295-587F1886FB06}" type="datetimeFigureOut">
              <a:rPr lang="zh-CN" altLang="en-US" smtClean="0"/>
              <a:pPr/>
              <a:t>2015/11/20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41DE4-8EE0-46CA-917D-152D6FC46B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68ADDD-5407-4C69-8295-587F1886FB06}" type="datetimeFigureOut">
              <a:rPr lang="zh-CN" altLang="en-US" smtClean="0"/>
              <a:pPr/>
              <a:t>2015/11/20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41DE4-8EE0-46CA-917D-152D6FC46B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68ADDD-5407-4C69-8295-587F1886FB06}" type="datetimeFigureOut">
              <a:rPr lang="zh-CN" altLang="en-US" smtClean="0"/>
              <a:pPr/>
              <a:t>2015/11/20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41DE4-8EE0-46CA-917D-152D6FC46B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68ADDD-5407-4C69-8295-587F1886FB06}" type="datetimeFigureOut">
              <a:rPr lang="zh-CN" altLang="en-US" smtClean="0"/>
              <a:pPr/>
              <a:t>2015/11/20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41DE4-8EE0-46CA-917D-152D6FC46B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68ADDD-5407-4C69-8295-587F1886FB06}" type="datetimeFigureOut">
              <a:rPr lang="zh-CN" altLang="en-US" smtClean="0"/>
              <a:pPr/>
              <a:t>2015/11/20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41DE4-8EE0-46CA-917D-152D6FC46B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68ADDD-5407-4C69-8295-587F1886FB06}" type="datetimeFigureOut">
              <a:rPr lang="zh-CN" altLang="en-US" smtClean="0"/>
              <a:pPr/>
              <a:t>2015/11/20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41DE4-8EE0-46CA-917D-152D6FC46B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68ADDD-5407-4C69-8295-587F1886FB06}" type="datetimeFigureOut">
              <a:rPr lang="zh-CN" altLang="en-US" smtClean="0"/>
              <a:pPr/>
              <a:t>2015/11/20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41DE4-8EE0-46CA-917D-152D6FC46B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668ADDD-5407-4C69-8295-587F1886FB06}" type="datetimeFigureOut">
              <a:rPr lang="zh-CN" altLang="en-US" smtClean="0"/>
              <a:pPr/>
              <a:t>2015/11/20 Friday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8F41DE4-8EE0-46CA-917D-152D6FC46B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Corbel" pitchFamily="34" charset="0"/>
              </a:rPr>
              <a:t>Software validation via scalable path-sensitive value flow analysis</a:t>
            </a:r>
            <a:endParaRPr lang="zh-CN" altLang="en-US" dirty="0">
              <a:latin typeface="Corbe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rPr>
              <a:t>                                                         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rPr>
              <a:t>                                                                  </a:t>
            </a:r>
            <a:r>
              <a:rPr lang="en-US" altLang="zh-CN" dirty="0" err="1" smtClean="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rPr>
              <a:t>Minhao</a:t>
            </a:r>
            <a:r>
              <a:rPr lang="en-US" altLang="zh-CN" dirty="0" smtClean="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rPr>
              <a:t>Zhan</a:t>
            </a:r>
            <a:endParaRPr lang="zh-CN" altLang="en-US" dirty="0">
              <a:solidFill>
                <a:schemeClr val="tx1"/>
              </a:solidFill>
              <a:latin typeface="Corbel" pitchFamily="34" charset="0"/>
              <a:ea typeface="+mj-ea"/>
              <a:cs typeface="+mj-cs"/>
            </a:endParaRPr>
          </a:p>
        </p:txBody>
      </p:sp>
      <p:pic>
        <p:nvPicPr>
          <p:cNvPr id="13315" name="Picture 3" descr="C:\Users\Administrator.x6x8-20130619PU\Desktop\无标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857496"/>
            <a:ext cx="7000924" cy="4000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Standard dataflow analysis</a:t>
            </a:r>
            <a:endParaRPr lang="zh-CN" altLang="en-US" dirty="0">
              <a:latin typeface="Corbe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Data-flow analysis is typically </a:t>
            </a:r>
            <a:r>
              <a:rPr lang="en-US" b="1" dirty="0" smtClean="0">
                <a:latin typeface="Corbel" pitchFamily="34" charset="0"/>
              </a:rPr>
              <a:t>path-insensitive</a:t>
            </a:r>
            <a:r>
              <a:rPr lang="en-US" dirty="0" smtClean="0">
                <a:latin typeface="Corbel" pitchFamily="34" charset="0"/>
              </a:rPr>
              <a:t>.</a:t>
            </a:r>
          </a:p>
          <a:p>
            <a:r>
              <a:rPr lang="en-US" dirty="0" smtClean="0">
                <a:latin typeface="Corbel" pitchFamily="34" charset="0"/>
              </a:rPr>
              <a:t>Symbolic states are </a:t>
            </a:r>
            <a:r>
              <a:rPr lang="en-US" b="1" dirty="0" smtClean="0">
                <a:latin typeface="Corbel" pitchFamily="34" charset="0"/>
              </a:rPr>
              <a:t>merged</a:t>
            </a:r>
            <a:r>
              <a:rPr lang="en-US" dirty="0" smtClean="0">
                <a:latin typeface="Corbel" pitchFamily="34" charset="0"/>
              </a:rPr>
              <a:t> at join points in the CFG(Control Flow Graph)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rbel" pitchFamily="34" charset="0"/>
              </a:rPr>
              <a:t>Example: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altLang="zh-CN" dirty="0" smtClean="0">
              <a:latin typeface="Corbel" pitchFamily="34" charset="0"/>
            </a:endParaRPr>
          </a:p>
          <a:p>
            <a:endParaRPr lang="zh-CN" altLang="en-US" dirty="0">
              <a:latin typeface="Corbe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5929330"/>
            <a:ext cx="5286412" cy="64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1" y="4918220"/>
            <a:ext cx="3786214" cy="76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Standard dataflow analysis</a:t>
            </a:r>
            <a:endParaRPr lang="zh-CN" altLang="en-US" dirty="0">
              <a:latin typeface="Corbel" pitchFamily="3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1285852" y="4857760"/>
            <a:ext cx="857256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内容占位符 5"/>
          <p:cNvGraphicFramePr>
            <a:graphicFrameLocks noGrp="1"/>
          </p:cNvGraphicFramePr>
          <p:nvPr>
            <p:ph idx="1"/>
          </p:nvPr>
        </p:nvGraphicFramePr>
        <p:xfrm>
          <a:off x="1142976" y="857232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下箭头 11"/>
          <p:cNvSpPr/>
          <p:nvPr/>
        </p:nvSpPr>
        <p:spPr>
          <a:xfrm>
            <a:off x="4714876" y="5286388"/>
            <a:ext cx="428628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00694" y="550070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orbel" pitchFamily="34" charset="0"/>
              </a:rPr>
              <a:t>Merge</a:t>
            </a:r>
            <a:endParaRPr lang="zh-CN" altLang="en-US" sz="2800" b="1" dirty="0">
              <a:latin typeface="Corbe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0496" y="6072206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orbel" pitchFamily="34" charset="0"/>
              </a:rPr>
              <a:t>*q = data1</a:t>
            </a:r>
            <a:endParaRPr lang="zh-CN" altLang="en-US" sz="2800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flow </a:t>
            </a:r>
            <a:r>
              <a:rPr lang="en-US" dirty="0" smtClean="0">
                <a:latin typeface="Corbel" pitchFamily="34" charset="0"/>
              </a:rPr>
              <a:t>simulation</a:t>
            </a:r>
            <a:endParaRPr lang="zh-CN" altLang="en-US" dirty="0">
              <a:latin typeface="Corbe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Track the value flow of parameters o and p </a:t>
            </a:r>
            <a:r>
              <a:rPr lang="en-US" b="1" dirty="0" smtClean="0">
                <a:latin typeface="Corbel" pitchFamily="34" charset="0"/>
              </a:rPr>
              <a:t>independently</a:t>
            </a:r>
          </a:p>
          <a:p>
            <a:r>
              <a:rPr lang="en-US" dirty="0" smtClean="0">
                <a:latin typeface="Corbel" pitchFamily="34" charset="0"/>
              </a:rPr>
              <a:t>Compute and store value alias sets for only </a:t>
            </a:r>
            <a:r>
              <a:rPr lang="en-US" b="1" dirty="0" smtClean="0">
                <a:latin typeface="Corbel" pitchFamily="34" charset="0"/>
              </a:rPr>
              <a:t>one parameter</a:t>
            </a:r>
            <a:r>
              <a:rPr lang="en-US" dirty="0" smtClean="0">
                <a:latin typeface="Corbel" pitchFamily="34" charset="0"/>
              </a:rPr>
              <a:t> at a time</a:t>
            </a:r>
            <a:endParaRPr lang="en-US" altLang="zh-CN" dirty="0" smtClean="0">
              <a:latin typeface="Corbel" pitchFamily="34" charset="0"/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Corbel" pitchFamily="34" charset="0"/>
              </a:rPr>
              <a:t>Example:</a:t>
            </a:r>
            <a:endParaRPr lang="zh-CN" altLang="en-US" dirty="0">
              <a:latin typeface="Corbe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857760"/>
            <a:ext cx="7672405" cy="171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flow </a:t>
            </a:r>
            <a:r>
              <a:rPr lang="en-US" dirty="0" smtClean="0">
                <a:latin typeface="Corbel" pitchFamily="34" charset="0"/>
              </a:rPr>
              <a:t>simulation</a:t>
            </a:r>
            <a:endParaRPr lang="zh-CN" altLang="en-US" dirty="0"/>
          </a:p>
        </p:txBody>
      </p:sp>
      <p:graphicFrame>
        <p:nvGraphicFramePr>
          <p:cNvPr id="4" name="内容占位符 5"/>
          <p:cNvGraphicFramePr>
            <a:graphicFrameLocks noGrp="1"/>
          </p:cNvGraphicFramePr>
          <p:nvPr>
            <p:ph idx="1"/>
          </p:nvPr>
        </p:nvGraphicFramePr>
        <p:xfrm>
          <a:off x="1285852" y="642918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下箭头 4"/>
          <p:cNvSpPr/>
          <p:nvPr/>
        </p:nvSpPr>
        <p:spPr>
          <a:xfrm>
            <a:off x="4714876" y="5000636"/>
            <a:ext cx="714380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14810" y="6072206"/>
            <a:ext cx="17859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orbel" pitchFamily="34" charset="0"/>
              </a:rPr>
              <a:t>*q = data1</a:t>
            </a:r>
            <a:endParaRPr lang="zh-CN" altLang="en-US" sz="2800" b="1" dirty="0" smtClean="0">
              <a:latin typeface="Corbel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rbel" pitchFamily="34" charset="0"/>
              </a:rPr>
              <a:t>Application</a:t>
            </a:r>
            <a:endParaRPr lang="zh-CN" altLang="en-US" dirty="0">
              <a:latin typeface="Corbe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1447800"/>
            <a:ext cx="786215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rbel" pitchFamily="34" charset="0"/>
              </a:rPr>
              <a:t>Probe security property</a:t>
            </a:r>
          </a:p>
          <a:p>
            <a:pPr>
              <a:buNone/>
            </a:pPr>
            <a:r>
              <a:rPr lang="en-US" dirty="0" smtClean="0">
                <a:latin typeface="Corbel" pitchFamily="34" charset="0"/>
              </a:rPr>
              <a:t>    a user program may pass in pointers that point into the system reserved section, thereby duping the kernel into exposing or over-writing system data. </a:t>
            </a:r>
            <a:r>
              <a:rPr lang="en-US" sz="2400" dirty="0" smtClean="0">
                <a:latin typeface="Corbel" pitchFamily="34" charset="0"/>
              </a:rPr>
              <a:t>[</a:t>
            </a:r>
            <a:r>
              <a:rPr lang="en-US" sz="2400" dirty="0" err="1" smtClean="0">
                <a:latin typeface="Corbel" pitchFamily="34" charset="0"/>
              </a:rPr>
              <a:t>Nurit</a:t>
            </a:r>
            <a:r>
              <a:rPr lang="en-US" sz="2400" dirty="0" smtClean="0">
                <a:latin typeface="Corbel" pitchFamily="34" charset="0"/>
              </a:rPr>
              <a:t>  ACM 04]</a:t>
            </a:r>
            <a:endParaRPr lang="en-US" dirty="0" smtClean="0">
              <a:latin typeface="Corbel" pitchFamily="34" charset="0"/>
            </a:endParaRPr>
          </a:p>
          <a:p>
            <a:pPr>
              <a:buNone/>
            </a:pPr>
            <a:r>
              <a:rPr lang="en-US" b="1" dirty="0" smtClean="0">
                <a:latin typeface="Corbel" pitchFamily="34" charset="0"/>
              </a:rPr>
              <a:t>Solution:</a:t>
            </a:r>
          </a:p>
          <a:p>
            <a:pPr>
              <a:buNone/>
            </a:pPr>
            <a:r>
              <a:rPr lang="en-US" dirty="0" smtClean="0"/>
              <a:t>   all user mode pointers must be “probed”, to ensure that they do not point into kernel memory, before they are </a:t>
            </a:r>
            <a:r>
              <a:rPr lang="en-US" dirty="0" err="1" smtClean="0"/>
              <a:t>dereferenced</a:t>
            </a:r>
            <a:endParaRPr lang="en-US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rbel" pitchFamily="34" charset="0"/>
              </a:rPr>
              <a:t>Evaluation results</a:t>
            </a:r>
            <a:endParaRPr lang="zh-CN" altLang="en-US" dirty="0">
              <a:latin typeface="Corbe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Validate the Windows operating system kernel (</a:t>
            </a:r>
            <a:r>
              <a:rPr lang="en-US" b="1" dirty="0" smtClean="0">
                <a:latin typeface="Corbel" pitchFamily="34" charset="0"/>
              </a:rPr>
              <a:t>a million lines of code</a:t>
            </a:r>
            <a:r>
              <a:rPr lang="en-US" dirty="0" smtClean="0">
                <a:latin typeface="Corbel" pitchFamily="34" charset="0"/>
              </a:rPr>
              <a:t>) against the Probe security property</a:t>
            </a:r>
          </a:p>
          <a:p>
            <a:endParaRPr lang="en-US" altLang="zh-CN" dirty="0" smtClean="0"/>
          </a:p>
          <a:p>
            <a:r>
              <a:rPr lang="en-US" dirty="0" smtClean="0">
                <a:latin typeface="Corbel" pitchFamily="34" charset="0"/>
              </a:rPr>
              <a:t>500 input values(pointer parameters) tracked by ESP, leading to false error reports of 30 values, a </a:t>
            </a:r>
            <a:r>
              <a:rPr lang="en-US" b="1" dirty="0" smtClean="0">
                <a:latin typeface="Corbel" pitchFamily="34" charset="0"/>
              </a:rPr>
              <a:t>failure rate of 6%.</a:t>
            </a:r>
            <a:endParaRPr lang="zh-CN" altLang="en-US" b="1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rbel" pitchFamily="34" charset="0"/>
              </a:rPr>
              <a:t>Conclusion</a:t>
            </a:r>
            <a:endParaRPr lang="zh-CN" altLang="en-US" dirty="0">
              <a:latin typeface="Corbe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52" y="1447800"/>
            <a:ext cx="7647836" cy="4800600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Value flow simulation, a novel method for path-sensitive value flow analysis</a:t>
            </a:r>
          </a:p>
          <a:p>
            <a:endParaRPr lang="en-US" altLang="zh-CN" dirty="0" smtClean="0">
              <a:latin typeface="Corbel" pitchFamily="34" charset="0"/>
            </a:endParaRPr>
          </a:p>
          <a:p>
            <a:r>
              <a:rPr lang="en-US" dirty="0" smtClean="0">
                <a:latin typeface="Corbel" pitchFamily="34" charset="0"/>
              </a:rPr>
              <a:t>Scalable enough to serve as an engine for software validation tools</a:t>
            </a:r>
            <a:endParaRPr lang="zh-CN" alt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rbel" pitchFamily="34" charset="0"/>
              </a:rPr>
              <a:t> Thank you!</a:t>
            </a:r>
            <a:endParaRPr lang="zh-CN" altLang="en-US" dirty="0">
              <a:latin typeface="Corbe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7200" dirty="0" smtClean="0">
                <a:latin typeface="Corbel" pitchFamily="34" charset="0"/>
              </a:rPr>
              <a:t>Questions?</a:t>
            </a:r>
            <a:endParaRPr lang="zh-CN" altLang="en-US" sz="7200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rbel" pitchFamily="34" charset="0"/>
              </a:rPr>
              <a:t>Introduction</a:t>
            </a:r>
            <a:endParaRPr lang="zh-CN" altLang="en-US" dirty="0">
              <a:latin typeface="Corbe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4414" y="1447800"/>
            <a:ext cx="7719274" cy="4800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rbel" pitchFamily="34" charset="0"/>
              </a:rPr>
              <a:t>  New algorithm for tracking the flow of values through a program</a:t>
            </a:r>
          </a:p>
          <a:p>
            <a:pPr>
              <a:buNone/>
            </a:pPr>
            <a:endParaRPr lang="en-US" dirty="0" smtClean="0">
              <a:latin typeface="Corbel" pitchFamily="34" charset="0"/>
            </a:endParaRPr>
          </a:p>
          <a:p>
            <a:r>
              <a:rPr lang="en-US" b="1" dirty="0" smtClean="0">
                <a:latin typeface="Corbel" pitchFamily="34" charset="0"/>
              </a:rPr>
              <a:t>Path-sensitive</a:t>
            </a:r>
            <a:endParaRPr lang="zh-CN" altLang="en-US" b="1" dirty="0" smtClean="0">
              <a:latin typeface="Corbel" pitchFamily="34" charset="0"/>
            </a:endParaRPr>
          </a:p>
          <a:p>
            <a:pPr>
              <a:buNone/>
            </a:pPr>
            <a:endParaRPr lang="en-US" dirty="0" smtClean="0">
              <a:latin typeface="Corbel" pitchFamily="34" charset="0"/>
            </a:endParaRPr>
          </a:p>
          <a:p>
            <a:r>
              <a:rPr lang="en-US" b="1" dirty="0" smtClean="0">
                <a:latin typeface="Corbel" pitchFamily="34" charset="0"/>
              </a:rPr>
              <a:t>Scales </a:t>
            </a:r>
            <a:r>
              <a:rPr lang="en-US" b="1" dirty="0" smtClean="0">
                <a:latin typeface="Corbel" pitchFamily="34" charset="0"/>
              </a:rPr>
              <a:t>to large programs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rbel" pitchFamily="34" charset="0"/>
              </a:rPr>
              <a:t>Motivation</a:t>
            </a:r>
            <a:endParaRPr lang="zh-CN" altLang="en-US" dirty="0">
              <a:latin typeface="Corbe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5920" y="1357298"/>
            <a:ext cx="749808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Corbel" pitchFamily="34" charset="0"/>
              </a:rPr>
              <a:t>Value flow analysis could be referred to </a:t>
            </a:r>
          </a:p>
          <a:p>
            <a:pPr>
              <a:buNone/>
            </a:pPr>
            <a:endParaRPr lang="en-US" dirty="0" smtClean="0">
              <a:latin typeface="Corbel" pitchFamily="34" charset="0"/>
            </a:endParaRPr>
          </a:p>
          <a:p>
            <a:r>
              <a:rPr lang="en-US" b="1" dirty="0" smtClean="0">
                <a:latin typeface="Corbel" pitchFamily="34" charset="0"/>
              </a:rPr>
              <a:t>reaching definitions </a:t>
            </a:r>
          </a:p>
          <a:p>
            <a:endParaRPr lang="en-US" altLang="zh-CN" dirty="0" smtClean="0">
              <a:latin typeface="Corbel" pitchFamily="34" charset="0"/>
            </a:endParaRPr>
          </a:p>
          <a:p>
            <a:r>
              <a:rPr lang="en-US" b="1" dirty="0" smtClean="0">
                <a:latin typeface="Corbel" pitchFamily="34" charset="0"/>
              </a:rPr>
              <a:t>flow analysis and closure analysis</a:t>
            </a:r>
          </a:p>
          <a:p>
            <a:endParaRPr lang="en-US" altLang="zh-CN" dirty="0" smtClean="0">
              <a:latin typeface="Corbel" pitchFamily="34" charset="0"/>
            </a:endParaRPr>
          </a:p>
          <a:p>
            <a:r>
              <a:rPr lang="en-US" b="1" dirty="0" smtClean="0">
                <a:latin typeface="Corbel" pitchFamily="34" charset="0"/>
              </a:rPr>
              <a:t>strongest post-conditions</a:t>
            </a:r>
          </a:p>
          <a:p>
            <a:pPr>
              <a:buNone/>
            </a:pPr>
            <a:endParaRPr lang="en-US" altLang="zh-CN" dirty="0" smtClean="0">
              <a:latin typeface="Corbel" pitchFamily="34" charset="0"/>
            </a:endParaRPr>
          </a:p>
          <a:p>
            <a:pPr>
              <a:buNone/>
            </a:pPr>
            <a:r>
              <a:rPr lang="en-US" dirty="0" smtClean="0">
                <a:latin typeface="Corbel" pitchFamily="34" charset="0"/>
              </a:rPr>
              <a:t>Which memory locations hold a given value of interest?</a:t>
            </a:r>
            <a:endParaRPr lang="zh-CN" alt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Value alias set</a:t>
            </a:r>
            <a:endParaRPr lang="zh-CN" altLang="en-US" dirty="0">
              <a:latin typeface="Corbe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rbel" pitchFamily="34" charset="0"/>
              </a:rPr>
              <a:t>The value alias set for a given value of interest includes those expressions in the program that </a:t>
            </a:r>
            <a:r>
              <a:rPr lang="en-US" b="1" dirty="0" smtClean="0">
                <a:latin typeface="Corbel" pitchFamily="34" charset="0"/>
              </a:rPr>
              <a:t>evaluate to </a:t>
            </a:r>
            <a:r>
              <a:rPr lang="en-US" dirty="0" smtClean="0">
                <a:latin typeface="Corbel" pitchFamily="34" charset="0"/>
              </a:rPr>
              <a:t>the given value at a particular point </a:t>
            </a:r>
            <a:r>
              <a:rPr lang="en-US" sz="2600" dirty="0" smtClean="0">
                <a:latin typeface="Corbel" pitchFamily="34" charset="0"/>
              </a:rPr>
              <a:t>[</a:t>
            </a:r>
            <a:r>
              <a:rPr lang="en-US" sz="2600" dirty="0" err="1" smtClean="0">
                <a:latin typeface="Corbel" pitchFamily="34" charset="0"/>
              </a:rPr>
              <a:t>Nurit</a:t>
            </a:r>
            <a:r>
              <a:rPr lang="en-US" sz="2600" dirty="0" smtClean="0">
                <a:latin typeface="Corbel" pitchFamily="34" charset="0"/>
              </a:rPr>
              <a:t>  ACM 04]</a:t>
            </a:r>
            <a:endParaRPr lang="en-US" dirty="0" smtClean="0">
              <a:latin typeface="Corbel" pitchFamily="34" charset="0"/>
            </a:endParaRPr>
          </a:p>
          <a:p>
            <a:r>
              <a:rPr lang="en-US" dirty="0" smtClean="0">
                <a:latin typeface="Corbel" pitchFamily="34" charset="0"/>
              </a:rPr>
              <a:t>The set of memory locations that hold a specific value</a:t>
            </a:r>
          </a:p>
          <a:p>
            <a:endParaRPr lang="en-US" altLang="zh-CN" dirty="0" smtClean="0">
              <a:latin typeface="Corbel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Corbel" pitchFamily="34" charset="0"/>
              </a:rPr>
              <a:t>Example: pointers for a given value</a:t>
            </a:r>
          </a:p>
          <a:p>
            <a:pPr>
              <a:buNone/>
            </a:pPr>
            <a:r>
              <a:rPr lang="en-US" altLang="zh-CN" dirty="0" smtClean="0">
                <a:latin typeface="Corbel" pitchFamily="34" charset="0"/>
              </a:rPr>
              <a:t>*a -&gt; “</a:t>
            </a:r>
            <a:r>
              <a:rPr lang="en-US" dirty="0" smtClean="0">
                <a:latin typeface="Corbel" pitchFamily="34" charset="0"/>
              </a:rPr>
              <a:t>alias</a:t>
            </a:r>
            <a:r>
              <a:rPr lang="en-US" altLang="zh-CN" dirty="0" smtClean="0">
                <a:latin typeface="Corbel" pitchFamily="34" charset="0"/>
              </a:rPr>
              <a:t>”</a:t>
            </a:r>
          </a:p>
          <a:p>
            <a:pPr>
              <a:buNone/>
            </a:pPr>
            <a:r>
              <a:rPr lang="en-US" altLang="zh-CN" dirty="0" smtClean="0">
                <a:latin typeface="Corbel" pitchFamily="34" charset="0"/>
              </a:rPr>
              <a:t>*b -&gt;”</a:t>
            </a:r>
            <a:r>
              <a:rPr lang="en-US" dirty="0" smtClean="0">
                <a:latin typeface="Corbel" pitchFamily="34" charset="0"/>
              </a:rPr>
              <a:t> alias</a:t>
            </a:r>
            <a:r>
              <a:rPr lang="en-US" altLang="zh-CN" dirty="0" smtClean="0">
                <a:latin typeface="Corbel" pitchFamily="34" charset="0"/>
              </a:rPr>
              <a:t>”</a:t>
            </a:r>
            <a:endParaRPr lang="zh-CN" alt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value aliases vs. memory aliases</a:t>
            </a:r>
            <a:endParaRPr lang="zh-CN" altLang="en-US" dirty="0">
              <a:latin typeface="Corbe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memory aliasing </a:t>
            </a:r>
            <a:r>
              <a:rPr lang="en-US" b="1" dirty="0" smtClean="0">
                <a:latin typeface="Corbel" pitchFamily="34" charset="0"/>
              </a:rPr>
              <a:t>implies</a:t>
            </a:r>
            <a:r>
              <a:rPr lang="en-US" dirty="0" smtClean="0">
                <a:latin typeface="Corbel" pitchFamily="34" charset="0"/>
              </a:rPr>
              <a:t> value aliasing</a:t>
            </a:r>
          </a:p>
          <a:p>
            <a:endParaRPr lang="en-US" altLang="zh-CN" dirty="0" smtClean="0">
              <a:latin typeface="Corbel" pitchFamily="34" charset="0"/>
            </a:endParaRPr>
          </a:p>
          <a:p>
            <a:endParaRPr lang="en-US" altLang="zh-CN" dirty="0" smtClean="0">
              <a:latin typeface="Corbel" pitchFamily="34" charset="0"/>
            </a:endParaRPr>
          </a:p>
          <a:p>
            <a:endParaRPr lang="en-US" altLang="zh-CN" dirty="0" smtClean="0">
              <a:latin typeface="Corbel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Corbel" pitchFamily="34" charset="0"/>
              </a:rPr>
              <a:t>e1 and  e2 are pointer expressions </a:t>
            </a:r>
          </a:p>
          <a:p>
            <a:pPr>
              <a:buNone/>
            </a:pPr>
            <a:r>
              <a:rPr lang="en-US" dirty="0" smtClean="0">
                <a:latin typeface="Corbel" pitchFamily="34" charset="0"/>
              </a:rPr>
              <a:t>memory aliasing  =&gt;</a:t>
            </a:r>
            <a:endParaRPr lang="en-US" altLang="zh-CN" dirty="0" smtClean="0">
              <a:latin typeface="Corbel" pitchFamily="34" charset="0"/>
            </a:endParaRPr>
          </a:p>
          <a:p>
            <a:pPr>
              <a:buNone/>
            </a:pPr>
            <a:r>
              <a:rPr lang="en-US" dirty="0" smtClean="0">
                <a:latin typeface="Corbel" pitchFamily="34" charset="0"/>
              </a:rPr>
              <a:t>value aliasing  =&gt;</a:t>
            </a:r>
            <a:endParaRPr lang="zh-CN" altLang="en-US" dirty="0">
              <a:latin typeface="Corbe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071678"/>
            <a:ext cx="628654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4929198"/>
            <a:ext cx="314327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4286256"/>
            <a:ext cx="31432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28" y="714356"/>
            <a:ext cx="7498080" cy="78581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rbel" pitchFamily="34" charset="0"/>
              </a:rPr>
              <a:t>Data-flow analysis</a:t>
            </a: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195778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latin typeface="Corbel" pitchFamily="34" charset="0"/>
              </a:rPr>
              <a:t>   Data-flow analysis</a:t>
            </a:r>
            <a:r>
              <a:rPr lang="en-US" altLang="zh-CN" dirty="0" smtClean="0">
                <a:latin typeface="Corbel" pitchFamily="34" charset="0"/>
              </a:rPr>
              <a:t> is a technique for gathering information about the </a:t>
            </a:r>
            <a:r>
              <a:rPr lang="en-US" altLang="zh-CN" b="1" dirty="0" smtClean="0">
                <a:latin typeface="Corbel" pitchFamily="34" charset="0"/>
              </a:rPr>
              <a:t>possible set of values</a:t>
            </a:r>
            <a:r>
              <a:rPr lang="en-US" altLang="zh-CN" dirty="0" smtClean="0">
                <a:latin typeface="Corbel" pitchFamily="34" charset="0"/>
              </a:rPr>
              <a:t> calculated at various points in a computer program </a:t>
            </a:r>
            <a:r>
              <a:rPr lang="en-US" altLang="zh-CN" sz="2400" dirty="0" smtClean="0">
                <a:latin typeface="Corbel" pitchFamily="34" charset="0"/>
              </a:rPr>
              <a:t>[wiki]</a:t>
            </a:r>
            <a:endParaRPr lang="en-US" altLang="zh-CN" dirty="0" smtClean="0">
              <a:latin typeface="Corbel" pitchFamily="34" charset="0"/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382" y="1428736"/>
            <a:ext cx="7929618" cy="494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rbel" pitchFamily="34" charset="0"/>
              </a:rPr>
              <a:t>Example Code</a:t>
            </a:r>
            <a:endParaRPr lang="zh-CN" altLang="en-US" dirty="0">
              <a:latin typeface="Corbel" pitchFamily="3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1285852" y="4857760"/>
            <a:ext cx="857256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rbel" pitchFamily="34" charset="0"/>
              </a:rPr>
              <a:t>Full path-sensitive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rbel" pitchFamily="34" charset="0"/>
              </a:rPr>
              <a:t>   Path-sensitive</a:t>
            </a:r>
            <a:r>
              <a:rPr lang="en-US" dirty="0" smtClean="0">
                <a:latin typeface="Corbel" pitchFamily="34" charset="0"/>
              </a:rPr>
              <a:t> analysis computes different pieces of analysis information dependent on the </a:t>
            </a:r>
            <a:r>
              <a:rPr lang="en-US" b="1" dirty="0" smtClean="0">
                <a:latin typeface="Corbel" pitchFamily="34" charset="0"/>
              </a:rPr>
              <a:t>predicates </a:t>
            </a:r>
            <a:r>
              <a:rPr lang="en-US" dirty="0" smtClean="0">
                <a:latin typeface="Corbel" pitchFamily="34" charset="0"/>
              </a:rPr>
              <a:t>at </a:t>
            </a:r>
            <a:r>
              <a:rPr lang="en-US" b="1" dirty="0" smtClean="0">
                <a:latin typeface="Corbel" pitchFamily="34" charset="0"/>
              </a:rPr>
              <a:t>conditional branch</a:t>
            </a:r>
            <a:r>
              <a:rPr lang="en-US" dirty="0" smtClean="0">
                <a:latin typeface="Corbel" pitchFamily="34" charset="0"/>
              </a:rPr>
              <a:t> instructions </a:t>
            </a:r>
            <a:r>
              <a:rPr lang="en-US" sz="2400" dirty="0" smtClean="0">
                <a:latin typeface="Corbel" pitchFamily="34" charset="0"/>
              </a:rPr>
              <a:t>[wiki]</a:t>
            </a:r>
            <a:endParaRPr lang="en-US" dirty="0" smtClean="0">
              <a:latin typeface="Corbel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Corbel" pitchFamily="34" charset="0"/>
              </a:rPr>
              <a:t>Example:</a:t>
            </a:r>
            <a:endParaRPr lang="zh-CN" altLang="en-US" dirty="0"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038588"/>
            <a:ext cx="8143900" cy="28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rbel" pitchFamily="34" charset="0"/>
              </a:rPr>
              <a:t>Full path-sensitive analysis</a:t>
            </a:r>
            <a:endParaRPr lang="zh-CN" altLang="en-US" dirty="0">
              <a:latin typeface="Corbel" pitchFamily="3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1285852" y="4857760"/>
            <a:ext cx="857256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995336" y="928670"/>
          <a:ext cx="8148664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385</TotalTime>
  <Words>474</Words>
  <Application>Microsoft Office PowerPoint</Application>
  <PresentationFormat>全屏显示(4:3)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夏至</vt:lpstr>
      <vt:lpstr>Software validation via scalable path-sensitive value flow analysis</vt:lpstr>
      <vt:lpstr>Introduction</vt:lpstr>
      <vt:lpstr>Motivation</vt:lpstr>
      <vt:lpstr>Value alias set</vt:lpstr>
      <vt:lpstr>value aliases vs. memory aliases</vt:lpstr>
      <vt:lpstr>Data-flow analysis </vt:lpstr>
      <vt:lpstr>Example Code</vt:lpstr>
      <vt:lpstr>Full path-sensitive analysis</vt:lpstr>
      <vt:lpstr>Full path-sensitive analysis</vt:lpstr>
      <vt:lpstr>Standard dataflow analysis</vt:lpstr>
      <vt:lpstr>Standard dataflow analysis</vt:lpstr>
      <vt:lpstr>Value flow simulation</vt:lpstr>
      <vt:lpstr>Value flow simulation</vt:lpstr>
      <vt:lpstr>Application</vt:lpstr>
      <vt:lpstr>Evaluation results</vt:lpstr>
      <vt:lpstr>Conclusion</vt:lpstr>
      <vt:lpstr> Thank you!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validation via scalable path-sensitive value flow analysis</dc:title>
  <dc:creator>微软用户</dc:creator>
  <cp:lastModifiedBy>微软用户</cp:lastModifiedBy>
  <cp:revision>40</cp:revision>
  <dcterms:created xsi:type="dcterms:W3CDTF">2015-11-19T07:49:44Z</dcterms:created>
  <dcterms:modified xsi:type="dcterms:W3CDTF">2015-11-20T19:49:11Z</dcterms:modified>
</cp:coreProperties>
</file>