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23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E1FB-9429-4553-8CD1-513047CDA3D5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8838-5E62-47EB-8CB9-07F2FDAAB6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E1FB-9429-4553-8CD1-513047CDA3D5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8838-5E62-47EB-8CB9-07F2FDAAB6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E1FB-9429-4553-8CD1-513047CDA3D5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8838-5E62-47EB-8CB9-07F2FDAAB6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E1FB-9429-4553-8CD1-513047CDA3D5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8838-5E62-47EB-8CB9-07F2FDAAB6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E1FB-9429-4553-8CD1-513047CDA3D5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8838-5E62-47EB-8CB9-07F2FDAAB6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E1FB-9429-4553-8CD1-513047CDA3D5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8838-5E62-47EB-8CB9-07F2FDAAB6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E1FB-9429-4553-8CD1-513047CDA3D5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8838-5E62-47EB-8CB9-07F2FDAAB6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E1FB-9429-4553-8CD1-513047CDA3D5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8838-5E62-47EB-8CB9-07F2FDAAB6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E1FB-9429-4553-8CD1-513047CDA3D5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8838-5E62-47EB-8CB9-07F2FDAAB6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E1FB-9429-4553-8CD1-513047CDA3D5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8838-5E62-47EB-8CB9-07F2FDAAB6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E1FB-9429-4553-8CD1-513047CDA3D5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8838-5E62-47EB-8CB9-07F2FDAAB6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1E1FB-9429-4553-8CD1-513047CDA3D5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C8838-5E62-47EB-8CB9-07F2FDAAB64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 of Separation Logic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He Xiao</a:t>
            </a:r>
          </a:p>
          <a:p>
            <a:r>
              <a:rPr lang="en-US" dirty="0" smtClean="0"/>
              <a:t>Department of Computer Science, UIUC</a:t>
            </a:r>
          </a:p>
          <a:p>
            <a:r>
              <a:rPr lang="en-US" dirty="0" smtClean="0"/>
              <a:t>2015-10-28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of Separation Logic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en-US" dirty="0" smtClean="0"/>
              <a:t>Shared mutable data structures are prevalent in modern programming languages</a:t>
            </a:r>
            <a:endParaRPr lang="en-US" dirty="0" smtClean="0"/>
          </a:p>
          <a:p>
            <a:pPr lvl="1"/>
            <a:r>
              <a:rPr lang="en-US" dirty="0" smtClean="0"/>
              <a:t>Aliasing</a:t>
            </a:r>
          </a:p>
          <a:p>
            <a:pPr lvl="1"/>
            <a:r>
              <a:rPr lang="en-US" dirty="0" smtClean="0"/>
              <a:t>Address </a:t>
            </a:r>
            <a:r>
              <a:rPr lang="en-US" dirty="0"/>
              <a:t>a</a:t>
            </a:r>
            <a:r>
              <a:rPr lang="en-US" dirty="0" smtClean="0"/>
              <a:t>rithmetics</a:t>
            </a:r>
          </a:p>
          <a:p>
            <a:pPr lvl="1">
              <a:buNone/>
            </a:pP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Standard Hoare Logic does not support these features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Cont.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a2 = 5;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&amp;b2 = a2; </a:t>
            </a:r>
          </a:p>
          <a:p>
            <a:pPr>
              <a:buNone/>
            </a:pPr>
            <a:r>
              <a:rPr lang="en-US" dirty="0" smtClean="0"/>
              <a:t>b2 = 22;</a:t>
            </a:r>
          </a:p>
          <a:p>
            <a:pPr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"a2 is " &lt;&lt; a2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"b2 is " &lt;&lt; b2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78</Words>
  <Application>Microsoft Office PowerPoint</Application>
  <PresentationFormat>全屏显示(4:3)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Overview of Separation Logic</vt:lpstr>
      <vt:lpstr>Motivation of Separation Logic</vt:lpstr>
      <vt:lpstr>Motivation Cont.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Separation Logic</dc:title>
  <dc:creator>HE XIAO</dc:creator>
  <cp:lastModifiedBy>HE XIAO</cp:lastModifiedBy>
  <cp:revision>21</cp:revision>
  <dcterms:created xsi:type="dcterms:W3CDTF">2015-10-29T02:09:46Z</dcterms:created>
  <dcterms:modified xsi:type="dcterms:W3CDTF">2015-10-29T03:08:14Z</dcterms:modified>
</cp:coreProperties>
</file>