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l.acm.org/citation.cfm?id=248376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300000"/>
              </a:lnSpc>
              <a:spcBef>
                <a:spcPts val="0"/>
              </a:spcBef>
              <a:buAutoNum type="arabicPeriod"/>
            </a:pPr>
            <a:r>
              <a:rPr lang="en-GB"/>
              <a:t>JavaMOP</a:t>
            </a:r>
          </a:p>
          <a:p>
            <a:pPr indent="-228600" lvl="0" marL="457200" rtl="0">
              <a:lnSpc>
                <a:spcPct val="300000"/>
              </a:lnSpc>
              <a:spcBef>
                <a:spcPts val="0"/>
              </a:spcBef>
              <a:buAutoNum type="arabicPeriod"/>
            </a:pPr>
            <a:r>
              <a:rPr lang="en-GB"/>
              <a:t>Super Monitor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Monitor Compaction</a:t>
            </a:r>
            <a:r>
              <a:rPr lang="en-GB"/>
              <a:t>, ISSTA ‘13)</a:t>
            </a:r>
          </a:p>
          <a:p>
            <a:pPr indent="-228600" lvl="0" marL="457200">
              <a:lnSpc>
                <a:spcPct val="300000"/>
              </a:lnSpc>
              <a:spcBef>
                <a:spcPts val="0"/>
              </a:spcBef>
              <a:buAutoNum type="arabicPeriod"/>
            </a:pPr>
            <a:r>
              <a:rPr lang="en-GB"/>
              <a:t>Mufin (Union-Find Structures)</a:t>
            </a: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000"/>
              <a:t>Comparison Between Runtime Monitoring Techniques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Layout of this presentation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50075" y="844850"/>
            <a:ext cx="8414699" cy="389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For each of the three techniques, there will be one slide summary.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In the end, some deeper comparison between the indexing methods used in these approaches is given.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JavaMOP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30575" y="798000"/>
            <a:ext cx="8864999" cy="4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Efficient parametric trace slicing algorithm which dispatches each parametric event to all the related monitors.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The trace slicing algorithm extracts all the non-parametric trace slices from a parametric trace,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/>
              <a:t>	which is the input to the conventional non-parametric trace analysis tool.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Enable set: avoid the unnecessary monitors to be created.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Co-enable set: used for efficient garbage collection.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The monitors that will never be fired again in the future will be marked as garbage collectable, which will be lazily collected later.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Weak referencing data structures for indexing monitors.</a:t>
            </a:r>
          </a:p>
          <a:p>
            <a:pPr indent="-342900" lvl="1" marL="914400" rtl="0">
              <a:spcBef>
                <a:spcPts val="0"/>
              </a:spcBef>
              <a:buChar char="○"/>
            </a:pPr>
            <a:r>
              <a:rPr lang="en-GB"/>
              <a:t>Weak reference indexing trees will not obstruct the objects in original program from being garbage collected.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Super Monitor (Monitor Compaction)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23325" y="754475"/>
            <a:ext cx="8801399" cy="423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Standard automaton product techniques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combine multiple monitors into one super monitor which keeps track of the states of every monitor it combines.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reduce the number of monitors (save space)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reduce the overheads of updating monitors (fewer monitors need to be updated)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Build on top of JavaMOP v2.1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Not sure whether the latest JavaMOP/RV-Monitor has some hidden optimization that may interfere with the compaction techniques.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Mufin (Union-Find Structures)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23325" y="790750"/>
            <a:ext cx="8826599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Comparison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All the three approaches decompose the problem of monitoring parametric property to two sub-problems: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Indexing of monitors (from parameters/object ids to related monitors)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Monitoring non-parametric property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Focus on comparing monitor indexing mechanism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n-GB"/>
              <a:t>Best algorithm for monitoring non-parametric trace can be used by all the three tools.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