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F0DEA-7EFA-43BA-A444-DE9E2FCE8A67}" type="datetimeFigureOut">
              <a:rPr lang="en-US"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0B67F-BC34-49E4-939D-BB2E3390EF9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8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0B67F-BC34-49E4-939D-BB2E3390EF9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0B67F-BC34-49E4-939D-BB2E3390EF9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0B67F-BC34-49E4-939D-BB2E3390EF9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71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0B67F-BC34-49E4-939D-BB2E3390EF9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0B67F-BC34-49E4-939D-BB2E3390EF9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4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0B67F-BC34-49E4-939D-BB2E3390EF9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3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0B67F-BC34-49E4-939D-BB2E3390EF9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9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0B67F-BC34-49E4-939D-BB2E3390EF9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7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sl.cs.illinois.edu/annotated-java/__properties/html/java/util/Collections_SynchronizedCollec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sl.cs.illinois.edu/annotated-java/__properties/html/java/util/Map_UnsafeIterato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sl.cs.illinois.edu/annotated-java/__properties/html/java/util/SortedSet_Comparabl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7/docs/api/java/io/FileOutputStream.html#close()" TargetMode="External"/><Relationship Id="rId3" Type="http://schemas.openxmlformats.org/officeDocument/2006/relationships/hyperlink" Target="http://fsl.cs.illinois.edu/annotated-java/__properties/mop/java/io/ByteArrayOutputStream_FlushBeforeRetrieve.mop" TargetMode="External"/><Relationship Id="rId7" Type="http://schemas.openxmlformats.org/officeDocument/2006/relationships/hyperlink" Target="http://docs.oracle.com/javase/7/docs/api/java/io/BufferedOutputStream.html#flush(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7/docs/api/java/io/DataOutputStream.html" TargetMode="External"/><Relationship Id="rId5" Type="http://schemas.openxmlformats.org/officeDocument/2006/relationships/hyperlink" Target="http://docs.oracle.com/javase/7/docs/api/java/io/ByteArrayOutputStream.html#writeTo(java.io.OutputStream)" TargetMode="External"/><Relationship Id="rId4" Type="http://schemas.openxmlformats.org/officeDocument/2006/relationships/hyperlink" Target="http://fsl.cs.illinois.edu/annotated-java/java/io/ByteArrayOutputStream.html#writeTo(java.io.OutputStream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On JavaMOP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When is a violation a True Bug?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Collections_SynchronizedCollection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80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Property URL: </a:t>
            </a:r>
            <a:r>
              <a:rPr lang="en-US">
                <a:hlinkClick r:id="rId3"/>
              </a:rPr>
              <a:t>Link</a:t>
            </a:r>
            <a:endParaRPr lang="en-US" dirty="0"/>
          </a:p>
          <a:p>
            <a:r>
              <a:rPr lang="en-US" dirty="0"/>
              <a:t>False Alarm or True Bug: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8938" y="3071813"/>
            <a:ext cx="9077245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private </a:t>
            </a:r>
            <a:r>
              <a:rPr lang="en-US" dirty="0">
                <a:latin typeface="Calibri" charset="0"/>
              </a:rPr>
              <a:t>final List classLoaders = Collections.synchronizedList(new ArrayList());</a:t>
            </a:r>
          </a:p>
          <a:p>
            <a:r>
              <a:rPr lang="en-US" dirty="0">
                <a:latin typeface="Calibri" charset="0"/>
              </a:rPr>
              <a:t>... </a:t>
            </a:r>
          </a:p>
          <a:p>
            <a:r>
              <a:rPr lang="en-US" dirty="0">
                <a:latin typeface="Calibri" charset="0"/>
              </a:rPr>
              <a:t>public Class  loadClass(String name) throws ClassNotFoundException {</a:t>
            </a:r>
          </a:p>
          <a:p>
            <a:r>
              <a:rPr lang="en-US" dirty="0">
                <a:latin typeface="Calibri" charset="0"/>
              </a:rPr>
              <a:t>        for (Iterator iterator = classLoaders.iterator(); iterator.hasNext();) {</a:t>
            </a:r>
          </a:p>
          <a:p>
            <a:r>
              <a:rPr lang="en-US" dirty="0">
                <a:latin typeface="Calibri" charset="0"/>
              </a:rPr>
              <a:t>            ClassLoader classLoader = (ClassLoader) iterator.next();</a:t>
            </a:r>
          </a:p>
          <a:p>
            <a:r>
              <a:rPr lang="en-US" dirty="0"/>
              <a:t>            …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579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203200"/>
            <a:ext cx="10172767" cy="1182689"/>
          </a:xfrm>
        </p:spPr>
        <p:txBody>
          <a:bodyPr/>
          <a:lstStyle/>
          <a:p>
            <a:r>
              <a:rPr lang="en-US" dirty="0">
                <a:latin typeface="Calibri Light" charset="0"/>
              </a:rPr>
              <a:t>Collections_SynchronizedCollection (2)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877" y="1509713"/>
            <a:ext cx="11534711" cy="5078313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dirty="0">
                <a:latin typeface="Calibri" charset="0"/>
              </a:rPr>
              <a:t>… List&lt;DestinationInfo&gt;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tempDestinations = Collections.synchronizedList</a:t>
            </a:r>
            <a:r>
              <a:rPr lang="en-US" dirty="0">
                <a:latin typeface="Calibri" charset="0"/>
              </a:rPr>
              <a:t>(new ArrayList&lt;DestinationInfo&gt;());</a:t>
            </a:r>
          </a:p>
          <a:p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public synchronized TransportConnectionState lookupConnectionState(ConnectionId connectionId) {</a:t>
            </a:r>
          </a:p>
          <a:p>
            <a:r>
              <a:rPr lang="en-US" dirty="0">
                <a:latin typeface="Calibri" charset="0"/>
              </a:rPr>
              <a:t>        return connectionStateRegister.lookupConnectionState(connectionId); }</a:t>
            </a:r>
          </a:p>
          <a:p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public synchronized Response processRemoveConnection(ConnectionId id, long lastDeliveredSequenceId) ... {</a:t>
            </a:r>
          </a:p>
          <a:p>
            <a:r>
              <a:rPr lang="en-US" dirty="0">
                <a:latin typeface="Calibri" charset="0"/>
              </a:rPr>
              <a:t>         ....    </a:t>
            </a:r>
          </a:p>
          <a:p>
            <a:r>
              <a:rPr lang="en-US" dirty="0">
                <a:latin typeface="Calibri" charset="0"/>
              </a:rPr>
              <a:t>        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TransportConnectionState cs = lookupConnectionState(id)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        ...</a:t>
            </a:r>
          </a:p>
          <a:p>
            <a:r>
              <a:rPr lang="en-US" dirty="0">
                <a:latin typeface="Calibri" charset="0"/>
              </a:rPr>
              <a:t>         for (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Iterator&lt;DestinationInfo&gt; iter = cs.getTempDestinations().iterator()</a:t>
            </a:r>
            <a:r>
              <a:rPr lang="en-US" dirty="0">
                <a:latin typeface="Calibri" charset="0"/>
              </a:rPr>
              <a:t>; iter.hasNext(); ) {</a:t>
            </a:r>
          </a:p>
          <a:p>
            <a:r>
              <a:rPr lang="en-US" dirty="0">
                <a:latin typeface="Calibri" charset="0"/>
              </a:rPr>
              <a:t>                 DestinationInfo di = iter.next();</a:t>
            </a:r>
          </a:p>
          <a:p>
            <a:r>
              <a:rPr lang="en-US" dirty="0">
                <a:latin typeface="Calibri" charset="0"/>
              </a:rPr>
              <a:t>                 try {</a:t>
            </a:r>
          </a:p>
          <a:p>
            <a:r>
              <a:rPr lang="en-US" dirty="0">
                <a:latin typeface="Calibri" charset="0"/>
              </a:rPr>
              <a:t>                     broker.removeDestination(cs.getContext(), di.getDestination(), 0);</a:t>
            </a:r>
          </a:p>
          <a:p>
            <a:r>
              <a:rPr lang="en-US" dirty="0">
                <a:latin typeface="Calibri" charset="0"/>
              </a:rPr>
              <a:t>                 } catch (Throwable e) {</a:t>
            </a:r>
          </a:p>
          <a:p>
            <a:r>
              <a:rPr lang="en-US" dirty="0">
                <a:latin typeface="Calibri" charset="0"/>
              </a:rPr>
              <a:t>                     SERVICELOG.warn("Failed to remove tmp destination {}", di.getDestination(), e);</a:t>
            </a:r>
          </a:p>
          <a:p>
            <a:r>
              <a:rPr lang="en-US" dirty="0">
                <a:latin typeface="Calibri" charset="0"/>
              </a:rPr>
              <a:t>                 }</a:t>
            </a:r>
          </a:p>
          <a:p>
            <a:r>
              <a:rPr lang="en-US" dirty="0">
                <a:latin typeface="Calibri" charset="0"/>
              </a:rPr>
              <a:t>                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iter.remove();</a:t>
            </a:r>
            <a:r>
              <a:rPr lang="en-US" dirty="0">
                <a:latin typeface="Calibri" charset="0"/>
              </a:rPr>
              <a:t>  }</a:t>
            </a:r>
          </a:p>
          <a:p>
            <a:r>
              <a:rPr lang="en-US" dirty="0">
                <a:latin typeface="Calibri" charset="0"/>
              </a:rPr>
              <a:t>             ...     }</a:t>
            </a:r>
          </a:p>
        </p:txBody>
      </p:sp>
    </p:spTree>
    <p:extLst>
      <p:ext uri="{BB962C8B-B14F-4D97-AF65-F5344CB8AC3E}">
        <p14:creationId xmlns:p14="http://schemas.microsoft.com/office/powerpoint/2010/main" val="274900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0"/>
            <a:ext cx="10515600" cy="1011238"/>
          </a:xfrm>
        </p:spPr>
        <p:txBody>
          <a:bodyPr/>
          <a:lstStyle/>
          <a:p>
            <a:r>
              <a:rPr lang="en-US" dirty="0">
                <a:latin typeface="Calibri Light" charset="0"/>
              </a:rPr>
              <a:t>Map_UnsafeIterator (1) </a:t>
            </a:r>
            <a:r>
              <a:rPr lang="en-US" dirty="0">
                <a:latin typeface="Calibri Light" charset="0"/>
                <a:hlinkClick r:id="rId3"/>
              </a:rPr>
              <a:t>Link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438" y="1414464"/>
            <a:ext cx="11687175" cy="535531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dirty="0">
                <a:latin typeface="Calibri" charset="0"/>
              </a:rPr>
              <a:t>protected final HashMap&lt;String, SettableBeanProperty&gt; _properties;</a:t>
            </a:r>
          </a:p>
          <a:p>
            <a:r>
              <a:rPr lang="en-US" dirty="0">
                <a:latin typeface="Calibri" charset="0"/>
              </a:rPr>
              <a:t>        ...</a:t>
            </a:r>
          </a:p>
          <a:p>
            <a:r>
              <a:rPr lang="en-US" dirty="0">
                <a:latin typeface="Calibri" charset="0"/>
              </a:rPr>
              <a:t>        public Collection&lt;SettableBeanProperty&gt; getCreatorProperties() {</a:t>
            </a:r>
          </a:p>
          <a:p>
            <a:r>
              <a:rPr lang="en-US" dirty="0">
                <a:latin typeface="Calibri" charset="0"/>
              </a:rPr>
              <a:t>            return _properties.values();  }</a:t>
            </a:r>
          </a:p>
          <a:p>
            <a:r>
              <a:rPr lang="en-US" dirty="0">
                <a:latin typeface="Calibri" charset="0"/>
              </a:rPr>
              <a:t>        ...</a:t>
            </a:r>
          </a:p>
          <a:p>
            <a:r>
              <a:rPr lang="en-US" dirty="0">
                <a:latin typeface="Calibri" charset="0"/>
              </a:rPr>
              <a:t>        if (_propertyBasedCreator != null) {</a:t>
            </a:r>
          </a:p>
          <a:p>
            <a:r>
              <a:rPr lang="en-US" dirty="0">
                <a:latin typeface="Calibri" charset="0"/>
              </a:rPr>
              <a:t>          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 for (SettableBeanProperty prop : _propertyBasedCreator.getCreatorProperties())</a:t>
            </a:r>
            <a:r>
              <a:rPr lang="en-US" dirty="0">
                <a:latin typeface="Calibri" charset="0"/>
              </a:rPr>
              <a:t> {</a:t>
            </a:r>
          </a:p>
          <a:p>
            <a:r>
              <a:rPr lang="en-US" dirty="0">
                <a:latin typeface="Calibri" charset="0"/>
              </a:rPr>
              <a:t>                if (!prop.hasValueDeserializer()) {</a:t>
            </a:r>
          </a:p>
          <a:p>
            <a:r>
              <a:rPr lang="en-US" dirty="0">
                <a:latin typeface="Calibri" charset="0"/>
              </a:rPr>
              <a:t>               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_propertyBasedCreator.assignDeserializer(prop, findDeserializer(config, provider, prop.getType(), prop));</a:t>
            </a:r>
            <a:r>
              <a:rPr lang="en-US" dirty="0">
                <a:latin typeface="Calibri" charset="0"/>
              </a:rPr>
              <a:t> } } }</a:t>
            </a:r>
          </a:p>
          <a:p>
            <a:r>
              <a:rPr lang="en-US" dirty="0">
                <a:latin typeface="Calibri" charset="0"/>
              </a:rPr>
              <a:t>        ...</a:t>
            </a:r>
          </a:p>
          <a:p>
            <a:r>
              <a:rPr lang="en-US" dirty="0">
                <a:latin typeface="Calibri" charset="0"/>
              </a:rPr>
              <a:t>        public void assignDeserializer(SettableBeanProperty prop, JsonDeserializer&lt;Object&gt; deser) {</a:t>
            </a:r>
          </a:p>
          <a:p>
            <a:r>
              <a:rPr lang="en-US" dirty="0">
                <a:latin typeface="Calibri" charset="0"/>
              </a:rPr>
              <a:t>            prop = prop.withValueDeserializer(deser);</a:t>
            </a:r>
          </a:p>
          <a:p>
            <a:r>
              <a:rPr lang="en-US" dirty="0">
                <a:latin typeface="Calibri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_properties.put(prop.getName(), prop);</a:t>
            </a:r>
          </a:p>
          <a:p>
            <a:r>
              <a:rPr lang="en-US" dirty="0">
                <a:latin typeface="Calibri" charset="0"/>
              </a:rPr>
              <a:t>            Object nullValue = deser.getNullValue();</a:t>
            </a:r>
          </a:p>
          <a:p>
            <a:r>
              <a:rPr lang="en-US" dirty="0">
                <a:latin typeface="Calibri" charset="0"/>
              </a:rPr>
              <a:t>            if (nullValue != null) {</a:t>
            </a:r>
          </a:p>
          <a:p>
            <a:r>
              <a:rPr lang="en-US" dirty="0">
                <a:latin typeface="Calibri" charset="0"/>
              </a:rPr>
              <a:t>                 if (_defaultValues == null) { _defaultValues = new Object[_properties.size()]; }</a:t>
            </a:r>
          </a:p>
          <a:p>
            <a:r>
              <a:rPr lang="en-US" dirty="0">
                <a:latin typeface="Calibri" charset="0"/>
              </a:rPr>
              <a:t>                _defaultValues[prop.getPropertyIndex()] = nullValue;  }</a:t>
            </a:r>
          </a:p>
          <a:p>
            <a:r>
              <a:rPr lang="en-US" dirty="0">
                <a:latin typeface="Calibri" charset="0"/>
              </a:rPr>
              <a:t>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Map_UnsafeIterator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Demo for why it's a False Alarm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9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SortedSet_Comparable </a:t>
            </a:r>
            <a:r>
              <a:rPr lang="en-US">
                <a:hlinkClick r:id="rId3"/>
              </a:rPr>
              <a:t>Link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6775" y="1978025"/>
            <a:ext cx="10487024" cy="2308324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dirty="0">
                <a:latin typeface="Calibri" charset="0"/>
              </a:rPr>
              <a:t>Set&lt;Entry&lt;String, JzonElement&gt;&gt;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memb = new TreeSet</a:t>
            </a:r>
            <a:r>
              <a:rPr lang="en-US" dirty="0">
                <a:latin typeface="Calibri" charset="0"/>
              </a:rPr>
              <a:t> &lt;Entry&lt;String, JzonElement&gt;&gt;  (COMP);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memb.addAll(((JzonObject) el).entrySet())</a:t>
            </a:r>
            <a:r>
              <a:rPr lang="en-US" dirty="0">
                <a:latin typeface="Calibri" charset="0"/>
              </a:rPr>
              <a:t>;</a:t>
            </a:r>
          </a:p>
          <a:p>
            <a:r>
              <a:rPr lang="en-US" dirty="0">
                <a:latin typeface="Calibri" charset="0"/>
              </a:rPr>
              <a:t> ...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Comparator&lt;Entry&lt;String, JzonElement&gt;&gt; COMP = new Comparator&lt;Entry&lt;String, JzonElement&gt;&gt;() {       …     };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100" y="4708525"/>
            <a:ext cx="10829925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alibri" charset="0"/>
              </a:rPr>
              <a:t>These two properties are always violated together:</a:t>
            </a:r>
          </a:p>
          <a:p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SortedSet_Comparable</a:t>
            </a:r>
          </a:p>
          <a:p>
            <a:r>
              <a:rPr lang="en-US" dirty="0">
                <a:latin typeface="Calibri" charset="0"/>
              </a:rPr>
              <a:t>TreeSet_Comparable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Iterator_HasNext Monitor Wrong State?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3500" y="2235200"/>
            <a:ext cx="10144125" cy="203132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dirty="0">
                <a:latin typeface="Calibri" charset="0"/>
              </a:rPr>
              <a:t>Iterator_HasNext Sometimes shows violation on hasNext() if next() is called before hasNext() [7 cases total]</a:t>
            </a:r>
          </a:p>
          <a:p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       final Iterator&lt;AttributeImpl&gt; it = attributeImpls.values().iterator();</a:t>
            </a:r>
          </a:p>
          <a:p>
            <a:r>
              <a:rPr lang="en-US" dirty="0">
                <a:latin typeface="Calibri" charset="0"/>
              </a:rPr>
              <a:t>        c.attribute = it.next();</a:t>
            </a:r>
          </a:p>
          <a:p>
            <a:r>
              <a:rPr lang="en-US" dirty="0">
                <a:latin typeface="Calibri" charset="0"/>
              </a:rPr>
              <a:t>        while(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it.hasNext()</a:t>
            </a:r>
            <a:r>
              <a:rPr lang="en-US" dirty="0">
                <a:latin typeface="Calibri" charset="0"/>
              </a:rPr>
              <a:t>) 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9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ByteArrayOutputStream_FlushBeforeRetreive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6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3"/>
              </a:rPr>
              <a:t>Link</a:t>
            </a:r>
            <a:r>
              <a:rPr lang="en-US"/>
              <a:t> </a:t>
            </a:r>
            <a:r>
              <a:rPr lang="en-US">
                <a:hlinkClick r:id="rId4"/>
              </a:rPr>
              <a:t>Formalized</a:t>
            </a:r>
            <a:r>
              <a:rPr lang="en-US"/>
              <a:t> </a:t>
            </a:r>
            <a:r>
              <a:rPr lang="en-US">
                <a:hlinkClick r:id="rId5"/>
              </a:rPr>
              <a:t>Actual</a:t>
            </a:r>
            <a:endParaRPr lang="en-US" dirty="0">
              <a:hlinkClick r:id="rId5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25" y="2520950"/>
            <a:ext cx="7848600" cy="314007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ByteArrayOutputStream b = new ByteArrayOutputStream();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DataOutputStream out = new DataOutputStream(b);</a:t>
            </a:r>
          </a:p>
          <a:p>
            <a:r>
              <a:rPr lang="en-US" dirty="0">
                <a:latin typeface="Calibri" charset="0"/>
              </a:rPr>
              <a:t>try {</a:t>
            </a:r>
          </a:p>
          <a:p>
            <a:r>
              <a:rPr lang="en-US" dirty="0">
                <a:latin typeface="Calibri" charset="0"/>
              </a:rPr>
              <a:t>      for (InstructionHandle ih = start; ih != null; ih = ih.next) {</a:t>
            </a:r>
          </a:p>
          <a:p>
            <a:r>
              <a:rPr lang="en-US" dirty="0">
                <a:latin typeface="Calibri" charset="0"/>
              </a:rPr>
              <a:t>           Instruction i = ih.instruction;</a:t>
            </a:r>
          </a:p>
          <a:p>
            <a:r>
              <a:rPr lang="en-US" dirty="0">
                <a:latin typeface="Calibri" charset="0"/>
              </a:rPr>
              <a:t>           i.dump(out); }}</a:t>
            </a:r>
          </a:p>
          <a:p>
            <a:r>
              <a:rPr lang="en-US" dirty="0">
                <a:latin typeface="Calibri" charset="0"/>
              </a:rPr>
              <a:t> catch (IOException e) { ... }</a:t>
            </a:r>
          </a:p>
          <a:p>
            <a:r>
              <a:rPr lang="en-US" dirty="0">
                <a:latin typeface="Calibri" charset="0"/>
              </a:rPr>
              <a:t>return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b.toByteArray()</a:t>
            </a:r>
            <a:r>
              <a:rPr lang="en-US" dirty="0">
                <a:latin typeface="Calibri" charset="0"/>
              </a:rPr>
              <a:t>;}</a:t>
            </a:r>
          </a:p>
          <a:p>
            <a:r>
              <a:rPr lang="en-US" dirty="0">
                <a:latin typeface="Calibri" charset="0"/>
              </a:rPr>
              <a:t>...</a:t>
            </a:r>
          </a:p>
          <a:p>
            <a:r>
              <a:rPr lang="en-US" dirty="0">
                <a:latin typeface="Calibri" charset="0"/>
              </a:rPr>
              <a:t>public void dump( DataOutputStream out ) throws IOException {</a:t>
            </a:r>
          </a:p>
          <a:p>
            <a:r>
              <a:rPr lang="en-US" dirty="0">
                <a:latin typeface="Calibri" charset="0"/>
              </a:rPr>
              <a:t> out.writeByte(opcode);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0550" y="2717800"/>
            <a:ext cx="4057650" cy="92333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>
                <a:hlinkClick r:id="rId6"/>
              </a:rPr>
              <a:t>DataOutputStream</a:t>
            </a:r>
            <a:endParaRPr lang="en-US" dirty="0"/>
          </a:p>
          <a:p>
            <a:r>
              <a:rPr lang="en-US">
                <a:hlinkClick r:id="rId7"/>
              </a:rPr>
              <a:t>BufferedOutputStream</a:t>
            </a:r>
            <a:r>
              <a:rPr lang="en-US"/>
              <a:t> </a:t>
            </a:r>
            <a:r>
              <a:rPr lang="en-US" dirty="0"/>
              <a:t>(not close())</a:t>
            </a:r>
          </a:p>
          <a:p>
            <a:r>
              <a:rPr lang="en-US">
                <a:hlinkClick r:id="rId8"/>
              </a:rPr>
              <a:t>FileOutputStream</a:t>
            </a:r>
            <a:r>
              <a:rPr lang="en-US" dirty="0"/>
              <a:t> (not flush())</a:t>
            </a:r>
          </a:p>
        </p:txBody>
      </p:sp>
    </p:spTree>
    <p:extLst>
      <p:ext uri="{BB962C8B-B14F-4D97-AF65-F5344CB8AC3E}">
        <p14:creationId xmlns:p14="http://schemas.microsoft.com/office/powerpoint/2010/main" val="49722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389</Words>
  <Application>Microsoft Office PowerPoint</Application>
  <PresentationFormat>Widescreen</PresentationFormat>
  <Paragraphs>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On JavaMOP Properties</vt:lpstr>
      <vt:lpstr>Collections_SynchronizedCollection (1)</vt:lpstr>
      <vt:lpstr>Collections_SynchronizedCollection (2) </vt:lpstr>
      <vt:lpstr>Map_UnsafeIterator (1) Link</vt:lpstr>
      <vt:lpstr>Map_UnsafeIterator (2)</vt:lpstr>
      <vt:lpstr>SortedSet_Comparable Link</vt:lpstr>
      <vt:lpstr>Iterator_HasNext Monitor Wrong State?</vt:lpstr>
      <vt:lpstr>ByteArrayOutputStream_FlushBeforeRetreive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Owolabi Legunsen</dc:creator>
  <cp:lastModifiedBy>Owolabi Legunsen</cp:lastModifiedBy>
  <cp:revision>14</cp:revision>
  <dcterms:created xsi:type="dcterms:W3CDTF">2013-07-15T20:26:40Z</dcterms:created>
  <dcterms:modified xsi:type="dcterms:W3CDTF">2015-09-24T20:55:36Z</dcterms:modified>
</cp:coreProperties>
</file>