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l.acm.org/citation.cfm?id=248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300000"/>
              </a:lnSpc>
              <a:spcBef>
                <a:spcPts val="0"/>
              </a:spcBef>
              <a:buAutoNum type="arabicPeriod"/>
            </a:pPr>
            <a:r>
              <a:rPr lang="en-GB"/>
              <a:t>JavaMOP</a:t>
            </a:r>
          </a:p>
          <a:p>
            <a:pPr indent="-228600" lvl="0" marL="457200" rtl="0">
              <a:lnSpc>
                <a:spcPct val="300000"/>
              </a:lnSpc>
              <a:spcBef>
                <a:spcPts val="0"/>
              </a:spcBef>
              <a:buAutoNum type="arabicPeriod"/>
            </a:pPr>
            <a:r>
              <a:rPr lang="en-GB"/>
              <a:t>Super Monitor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Monitor Compaction</a:t>
            </a:r>
            <a:r>
              <a:rPr lang="en-GB"/>
              <a:t>, ISSTA ‘13)</a:t>
            </a:r>
          </a:p>
          <a:p>
            <a:pPr indent="-228600" lvl="0" marL="457200">
              <a:lnSpc>
                <a:spcPct val="300000"/>
              </a:lnSpc>
              <a:spcBef>
                <a:spcPts val="0"/>
              </a:spcBef>
              <a:buAutoNum type="arabicPeriod"/>
            </a:pPr>
            <a:r>
              <a:rPr lang="en-GB"/>
              <a:t>Mufin (Union-Find Structures)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/>
              <a:t>Comparison Between Runtime Monitoring Techniques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Layout of this presentation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0075" y="844850"/>
            <a:ext cx="8414699" cy="389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 each of the three techniques, there will be one slide summary.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 the end, some deeper comparison between the indexing methods used in these approaches is given.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Comparison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All the three approaches decompose the problem of monitoring parametric trace to two sub-problems: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Indexing of monitors (from parameters/object ids to related monitors)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Monitoring non-parametric trace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Focus on monitor indexing comparison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Best algorithm for monitoring non-parametric trace can be used by all the three tools.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