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AF3-6A02-44E9-AFBC-D97448AFE40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97F2-10B4-42D2-AD51-B55833580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3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AF3-6A02-44E9-AFBC-D97448AFE40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97F2-10B4-42D2-AD51-B55833580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AF3-6A02-44E9-AFBC-D97448AFE40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97F2-10B4-42D2-AD51-B55833580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AF3-6A02-44E9-AFBC-D97448AFE40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97F2-10B4-42D2-AD51-B55833580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AF3-6A02-44E9-AFBC-D97448AFE40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97F2-10B4-42D2-AD51-B55833580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AF3-6A02-44E9-AFBC-D97448AFE40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97F2-10B4-42D2-AD51-B55833580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AF3-6A02-44E9-AFBC-D97448AFE40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97F2-10B4-42D2-AD51-B55833580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AF3-6A02-44E9-AFBC-D97448AFE40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97F2-10B4-42D2-AD51-B55833580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2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AF3-6A02-44E9-AFBC-D97448AFE40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97F2-10B4-42D2-AD51-B55833580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9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AF3-6A02-44E9-AFBC-D97448AFE40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97F2-10B4-42D2-AD51-B55833580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1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AF3-6A02-44E9-AFBC-D97448AFE40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A97F2-10B4-42D2-AD51-B55833580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9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AAF3-6A02-44E9-AFBC-D97448AFE40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A97F2-10B4-42D2-AD51-B55833580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51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939639" y="2456873"/>
            <a:ext cx="517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766294" y="2456873"/>
            <a:ext cx="517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546767" y="2456873"/>
            <a:ext cx="517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21167" y="3754581"/>
            <a:ext cx="517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078185" y="2041236"/>
            <a:ext cx="0" cy="415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059713" y="3338944"/>
            <a:ext cx="0" cy="415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276768" y="3338944"/>
            <a:ext cx="0" cy="415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923313" y="2041236"/>
            <a:ext cx="0" cy="415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23477" y="193365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2p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23476" y="3231361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456876" y="2955636"/>
            <a:ext cx="2309091" cy="7989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064004" y="2456873"/>
            <a:ext cx="701963" cy="508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42876" y="2964873"/>
            <a:ext cx="517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569531" y="2964873"/>
            <a:ext cx="517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50004" y="2964873"/>
            <a:ext cx="517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881422" y="2549236"/>
            <a:ext cx="0" cy="415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726550" y="2549236"/>
            <a:ext cx="0" cy="415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075059" y="2969491"/>
            <a:ext cx="517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6516259" y="2549235"/>
            <a:ext cx="0" cy="415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208986" y="2549236"/>
            <a:ext cx="0" cy="415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753352" y="2549235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2sp3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23362" y="271087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413502" y="2549235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H*4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9296406" y="2946400"/>
            <a:ext cx="517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9430333" y="2526145"/>
            <a:ext cx="0" cy="415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850009" y="2526145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112331" y="2549234"/>
            <a:ext cx="0" cy="415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938986" y="2539999"/>
            <a:ext cx="0" cy="415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742550" y="2558468"/>
            <a:ext cx="0" cy="415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435277" y="2567703"/>
            <a:ext cx="0" cy="415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1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xiaohei</dc:creator>
  <cp:lastModifiedBy>xiaohei</cp:lastModifiedBy>
  <cp:revision>2</cp:revision>
  <dcterms:created xsi:type="dcterms:W3CDTF">2020-04-16T10:50:02Z</dcterms:created>
  <dcterms:modified xsi:type="dcterms:W3CDTF">2020-04-16T11:00:26Z</dcterms:modified>
</cp:coreProperties>
</file>