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36" y="-2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F058A-0E26-4FC3-8E04-1915F8DDA14D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6AB01-3070-4EA5-B585-A78F6BFB9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9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4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6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5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467544" y="1556792"/>
            <a:ext cx="3816424" cy="46805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表格占位符 16"/>
          <p:cNvSpPr>
            <a:spLocks noGrp="1"/>
          </p:cNvSpPr>
          <p:nvPr>
            <p:ph type="tbl" sz="quarter" idx="14"/>
          </p:nvPr>
        </p:nvSpPr>
        <p:spPr>
          <a:xfrm>
            <a:off x="4499992" y="1556792"/>
            <a:ext cx="4464496" cy="208781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表占位符 18"/>
          <p:cNvSpPr>
            <a:spLocks noGrp="1"/>
          </p:cNvSpPr>
          <p:nvPr>
            <p:ph type="chart" sz="quarter" idx="15"/>
          </p:nvPr>
        </p:nvSpPr>
        <p:spPr>
          <a:xfrm>
            <a:off x="4499992" y="3789040"/>
            <a:ext cx="4464496" cy="244827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8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6" y="0"/>
            <a:ext cx="7233429" cy="692696"/>
          </a:xfrm>
        </p:spPr>
        <p:txBody>
          <a:bodyPr>
            <a:normAutofit/>
          </a:bodyPr>
          <a:lstStyle>
            <a:lvl1pPr algn="l">
              <a:defRPr sz="25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7" name="表格占位符 16"/>
          <p:cNvSpPr>
            <a:spLocks noGrp="1"/>
          </p:cNvSpPr>
          <p:nvPr>
            <p:ph type="tbl" sz="quarter" idx="14"/>
          </p:nvPr>
        </p:nvSpPr>
        <p:spPr>
          <a:xfrm>
            <a:off x="107504" y="3632448"/>
            <a:ext cx="4752528" cy="2820888"/>
          </a:xfrm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zh-CN" altLang="en-US" dirty="0"/>
          </a:p>
        </p:txBody>
      </p:sp>
      <p:sp>
        <p:nvSpPr>
          <p:cNvPr id="19" name="图表占位符 18"/>
          <p:cNvSpPr>
            <a:spLocks noGrp="1"/>
          </p:cNvSpPr>
          <p:nvPr>
            <p:ph type="chart" sz="quarter" idx="15"/>
          </p:nvPr>
        </p:nvSpPr>
        <p:spPr>
          <a:xfrm>
            <a:off x="4868638" y="3645024"/>
            <a:ext cx="4248472" cy="2808312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endParaRPr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2"/>
          </p:nvPr>
        </p:nvSpPr>
        <p:spPr>
          <a:xfrm>
            <a:off x="251520" y="1124744"/>
            <a:ext cx="8640960" cy="8640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6"/>
          </p:nvPr>
        </p:nvSpPr>
        <p:spPr>
          <a:xfrm>
            <a:off x="251520" y="2348880"/>
            <a:ext cx="8640960" cy="8640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7"/>
          </p:nvPr>
        </p:nvSpPr>
        <p:spPr>
          <a:xfrm>
            <a:off x="251520" y="764704"/>
            <a:ext cx="4384104" cy="35165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5" name="文本占位符 3"/>
          <p:cNvSpPr>
            <a:spLocks noGrp="1"/>
          </p:cNvSpPr>
          <p:nvPr>
            <p:ph type="body" sz="half" idx="18"/>
          </p:nvPr>
        </p:nvSpPr>
        <p:spPr>
          <a:xfrm>
            <a:off x="251520" y="1988840"/>
            <a:ext cx="4384104" cy="35165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9"/>
          </p:nvPr>
        </p:nvSpPr>
        <p:spPr>
          <a:xfrm>
            <a:off x="251520" y="3284984"/>
            <a:ext cx="4320480" cy="351656"/>
          </a:xfrm>
        </p:spPr>
        <p:txBody>
          <a:bodyPr>
            <a:noAutofit/>
          </a:bodyPr>
          <a:lstStyle>
            <a:lvl1pPr marL="0" indent="0" algn="ctr">
              <a:buNone/>
              <a:defRPr sz="15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20"/>
          </p:nvPr>
        </p:nvSpPr>
        <p:spPr>
          <a:xfrm>
            <a:off x="4860032" y="3284984"/>
            <a:ext cx="4248472" cy="351656"/>
          </a:xfrm>
        </p:spPr>
        <p:txBody>
          <a:bodyPr>
            <a:noAutofit/>
          </a:bodyPr>
          <a:lstStyle>
            <a:lvl1pPr marL="0" indent="0" algn="ctr">
              <a:buNone/>
              <a:defRPr sz="15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-1" y="6525344"/>
            <a:ext cx="9144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68" y="19472"/>
            <a:ext cx="1828531" cy="620688"/>
          </a:xfrm>
          <a:prstGeom prst="rect">
            <a:avLst/>
          </a:prstGeom>
        </p:spPr>
      </p:pic>
      <p:sp>
        <p:nvSpPr>
          <p:cNvPr id="24" name="文本占位符 3"/>
          <p:cNvSpPr>
            <a:spLocks noGrp="1"/>
          </p:cNvSpPr>
          <p:nvPr>
            <p:ph type="body" sz="half" idx="22"/>
          </p:nvPr>
        </p:nvSpPr>
        <p:spPr>
          <a:xfrm>
            <a:off x="3527884" y="6525344"/>
            <a:ext cx="2088232" cy="350044"/>
          </a:xfrm>
        </p:spPr>
        <p:txBody>
          <a:bodyPr>
            <a:noAutofit/>
          </a:bodyPr>
          <a:lstStyle>
            <a:lvl1pPr marL="0" indent="0" algn="ctr">
              <a:buNone/>
              <a:defRPr sz="15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zh-CN" altLang="en-US" dirty="0" smtClean="0"/>
          </a:p>
        </p:txBody>
      </p:sp>
      <p:sp>
        <p:nvSpPr>
          <p:cNvPr id="25" name="文本占位符 3"/>
          <p:cNvSpPr>
            <a:spLocks noGrp="1"/>
          </p:cNvSpPr>
          <p:nvPr>
            <p:ph type="body" sz="half" idx="23" hasCustomPrompt="1"/>
          </p:nvPr>
        </p:nvSpPr>
        <p:spPr>
          <a:xfrm>
            <a:off x="0" y="6578352"/>
            <a:ext cx="2655912" cy="27964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本产品保密并受到版权法保护</a:t>
            </a:r>
          </a:p>
        </p:txBody>
      </p:sp>
      <p:sp>
        <p:nvSpPr>
          <p:cNvPr id="26" name="文本占位符 3"/>
          <p:cNvSpPr>
            <a:spLocks noGrp="1"/>
          </p:cNvSpPr>
          <p:nvPr>
            <p:ph type="body" sz="half" idx="24" hasCustomPrompt="1"/>
          </p:nvPr>
        </p:nvSpPr>
        <p:spPr>
          <a:xfrm>
            <a:off x="6156176" y="6578352"/>
            <a:ext cx="2987824" cy="27964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Confidential and Protected by Copyright Laws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7390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2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796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0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02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56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27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498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627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主题​​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PC</cp:lastModifiedBy>
  <cp:revision>28</cp:revision>
  <dcterms:created xsi:type="dcterms:W3CDTF">2020-03-02T13:37:26Z</dcterms:created>
  <dcterms:modified xsi:type="dcterms:W3CDTF">2020-07-08T06:57:38Z</dcterms:modified>
</cp:coreProperties>
</file>