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2" r:id="rId4"/>
    <p:sldId id="263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658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2018年</c:v>
                </c:pt>
              </c:strCache>
            </c:strRef>
          </c:tx>
          <c:invertIfNegative val="1"/>
          <c:dLbls>
            <c:txPr>
              <a:bodyPr/>
              <a:lstStyle/>
              <a:p>
                <a:pPr>
                  <a:defRPr sz="1300">
                    <a:solidFill>
                      <a:srgbClr val="000000"/>
                    </a:solidFill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一季度</c:v>
                </c:pt>
                <c:pt idx="1">
                  <c:v>二季度</c:v>
                </c:pt>
                <c:pt idx="2">
                  <c:v>三季度</c:v>
                </c:pt>
                <c:pt idx="3">
                  <c:v>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125</c:v>
                </c:pt>
                <c:pt idx="3">
                  <c:v>135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2019年</c:v>
                </c:pt>
              </c:strCache>
            </c:strRef>
          </c:tx>
          <c:invertIfNegative val="1"/>
          <c:dLbls>
            <c:txPr>
              <a:bodyPr/>
              <a:lstStyle/>
              <a:p>
                <a:pPr>
                  <a:defRPr sz="1300">
                    <a:solidFill>
                      <a:srgbClr val="000000"/>
                    </a:solidFill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一季度</c:v>
                </c:pt>
                <c:pt idx="1">
                  <c:v>二季度</c:v>
                </c:pt>
                <c:pt idx="2">
                  <c:v>三季度</c:v>
                </c:pt>
                <c:pt idx="3">
                  <c:v>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110</c:v>
                </c:pt>
                <c:pt idx="1">
                  <c:v>114</c:v>
                </c:pt>
                <c:pt idx="2">
                  <c:v>126</c:v>
                </c:pt>
                <c:pt idx="3">
                  <c:v>123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96854656"/>
        <c:axId val="296856192"/>
      </c:barChart>
      <c:catAx>
        <c:axId val="296854656"/>
        <c:scaling>
          <c:orientation val="minMax"/>
        </c:scaling>
        <c:delete val="0"/>
        <c:axPos val="b"/>
        <c:majorTickMark val="out"/>
        <c:minorTickMark val="none"/>
        <c:tickLblPos val="nextTo"/>
        <c:crossAx val="296856192"/>
        <c:crosses val="autoZero"/>
        <c:auto val="1"/>
        <c:lblAlgn val="ctr"/>
        <c:lblOffset val="100"/>
        <c:noMultiLvlLbl val="0"/>
      </c:catAx>
      <c:valAx>
        <c:axId val="296856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6854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8D31D-84FB-445A-B816-ABC80E102A0E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72B2-75C0-49A4-910C-507A7F8DF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3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72B2-75C0-49A4-910C-507A7F8DF1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6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87A07-48F4-4599-AB33-3FBBC658B41C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68877-3EC0-4BC3-86A8-8EDF0BDBD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8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CA9E3-4207-4D74-B33E-015DF6E04703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75FE0-B0D9-45CA-9B9F-AD8F299CE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3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3FA23-C1CD-4510-A61B-3F592B0844AD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E427-B0D3-4F84-B569-75C6BBBBC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23D5E-F3D3-4D06-AC1F-31BC6BF430BF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C45D4-69D3-4A17-A4B8-5D0EE49ED7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7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38B7-AABE-4108-B3CE-CFAF7FEE2868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FC082-A25B-4B08-815E-9B9BF576E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7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1D1AA-5B70-46AC-9774-B5FCFAD681A9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49F8B-0785-4797-ABCB-BB620C5522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D45A-A5AF-4080-9860-942286F8DF2C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5AED5-F537-493A-A750-275D2C8515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1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C4024-F194-4E41-9399-7D121A244BB1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FC2F-A3A8-4514-BF96-3523182237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6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0D6F5-846F-46B3-A7FC-D8D8C2EEBA2A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8B57B-6E09-4098-89E6-49EEC78B53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1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74B75-261C-46A9-ACB8-E404AB4C5EDE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FF693-8B43-4991-9772-4A5FF85291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8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943B9-0CCC-457B-890D-C622128315CE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CB9F8-0638-4C69-9BCF-4D1DBDBED8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0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322F9F-D4A3-4595-819A-FBFC9D787445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5F4B2F-B750-4154-AA9F-784EBA91F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Welcome to Python</a:t>
            </a:r>
            <a:r>
              <a:rPr lang="zh-CN" altLang="en-US" smtClean="0"/>
              <a:t>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1756791"/>
          </a:xfrm>
          <a:solidFill>
            <a:srgbClr val="C8C8C8"/>
          </a:solidFill>
        </p:spPr>
        <p:txBody>
          <a:bodyPr/>
          <a:lstStyle/>
          <a:p>
            <a:r>
              <a:rPr lang="en-US" altLang="zh-CN" smtClean="0"/>
              <a:t>Python</a:t>
            </a:r>
            <a:r>
              <a:rPr smtClean="0"/>
              <a:t> </a:t>
            </a:r>
            <a:r>
              <a:rPr/>
              <a:t>is </a:t>
            </a:r>
            <a:r>
              <a:rPr lang="en-US" altLang="zh-CN" smtClean="0"/>
              <a:t>wonderful</a:t>
            </a:r>
            <a:r>
              <a:rPr smtClean="0"/>
              <a:t>!</a:t>
            </a:r>
            <a:endParaRPr lang="en-US" smtClean="0"/>
          </a:p>
          <a:p>
            <a:r>
              <a:rPr lang="en-US" smtClean="0"/>
              <a:t>U</a:t>
            </a:r>
            <a:r>
              <a:rPr lang="en-US" altLang="zh-CN" smtClean="0"/>
              <a:t>se </a:t>
            </a:r>
            <a:r>
              <a:rPr lang="en-US" altLang="zh-CN"/>
              <a:t>P</a:t>
            </a:r>
            <a:r>
              <a:rPr lang="en-US" smtClean="0"/>
              <a:t>ython </a:t>
            </a:r>
            <a:r>
              <a:rPr lang="en-US" altLang="zh-CN" smtClean="0"/>
              <a:t>to </a:t>
            </a:r>
            <a:r>
              <a:rPr lang="en-US" smtClean="0"/>
              <a:t>manipulate </a:t>
            </a:r>
            <a:r>
              <a:rPr lang="en-US"/>
              <a:t>windows</a:t>
            </a:r>
            <a:r>
              <a:rPr lang="en-US" altLang="zh-CN" smtClean="0"/>
              <a:t>!</a:t>
            </a:r>
          </a:p>
          <a:p>
            <a:r>
              <a:rPr lang="en-US" altLang="zh-CN"/>
              <a:t>U</a:t>
            </a:r>
            <a:r>
              <a:rPr lang="en-US" altLang="zh-CN" smtClean="0"/>
              <a:t>se Python to harness PowerPoint</a:t>
            </a:r>
            <a:r>
              <a:rPr lang="en-US" altLang="zh-CN"/>
              <a:t>!</a:t>
            </a:r>
          </a:p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827584" y="3933056"/>
            <a:ext cx="7116500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人生</a:t>
            </a:r>
            <a:r>
              <a:rPr lang="zh-CN" altLang="en-US" sz="5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苦</a:t>
            </a:r>
            <a:r>
              <a:rPr lang="zh-CN" altLang="en-US" sz="5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短，我用</a:t>
            </a:r>
            <a:r>
              <a:rPr lang="en-US" altLang="zh-CN" sz="5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Python</a:t>
            </a:r>
            <a:endParaRPr lang="zh-CN" altLang="en-US" sz="54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8784976" cy="412155"/>
          </a:xfrm>
        </p:spPr>
        <p:txBody>
          <a:bodyPr/>
          <a:lstStyle/>
          <a:p>
            <a:pPr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Python</a:t>
            </a:r>
            <a:r>
              <a:rPr lang="zh-CN" altLang="en-US" sz="2800" b="1">
                <a:solidFill>
                  <a:srgbClr val="FF0000"/>
                </a:solidFill>
              </a:rPr>
              <a:t>是一种跨平台的计算机程序设计语言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168" y="1772816"/>
            <a:ext cx="5486400" cy="3657600"/>
          </a:xfrm>
          <a:prstGeom prst="rect">
            <a:avLst/>
          </a:prstGeom>
          <a:solidFill>
            <a:srgbClr val="EBE7EE"/>
          </a:solidFill>
          <a:ln w="72000">
            <a:solidFill>
              <a:srgbClr val="000000"/>
            </a:solidFill>
          </a:ln>
        </p:spPr>
        <p:txBody>
          <a:bodyPr wrap="square" lIns="72000" bIns="0" anchor="t">
            <a:spAutoFit/>
          </a:bodyPr>
          <a:lstStyle/>
          <a:p>
            <a:r>
              <a:t>唐诗是中华民族珍贵的文化遗产之一，是中华文化宝库中的一颗明珠。</a:t>
            </a:r>
          </a:p>
          <a:p>
            <a:pPr algn="ctr">
              <a:spcBef>
                <a:spcPts val="2160"/>
              </a:spcBef>
              <a:spcAft>
                <a:spcPts val="3600"/>
              </a:spcAft>
              <a:defRPr sz="3000" b="1"/>
            </a:pPr>
            <a:r>
              <a:t>夜上受降城闻笛</a:t>
            </a:r>
          </a:p>
          <a:p>
            <a:pPr algn="l">
              <a:lnSpc>
                <a:spcPts val="3600"/>
              </a:lnSpc>
            </a:pPr>
            <a:r>
              <a:t>回乐烽前沙似雪，</a:t>
            </a:r>
            <a:r>
              <a:rPr sz="3000" b="0" i="0" u="none">
                <a:solidFill>
                  <a:srgbClr val="FF0000"/>
                </a:solidFill>
                <a:latin typeface="Calibri"/>
              </a:rPr>
              <a:t>受降城外月如霜。</a:t>
            </a:r>
          </a:p>
          <a:p>
            <a:r>
              <a:t>不知何处吹芦管，一夜征人尽望乡。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1720" y="620688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mtClean="0">
                <a:latin typeface="黑体" pitchFamily="49" charset="-122"/>
                <a:ea typeface="黑体" pitchFamily="49" charset="-122"/>
              </a:rPr>
              <a:t>唐诗欣赏</a:t>
            </a:r>
            <a:endParaRPr lang="zh-CN" altLang="en-US" sz="40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销售数据表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7607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097280"/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二季度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三季度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四季度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小赵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小钱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小孙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小李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小王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A公司各季度利润情况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2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84</Words>
  <Application>Microsoft Office PowerPoint</Application>
  <PresentationFormat>全屏显示(4:3)</PresentationFormat>
  <Paragraphs>43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Welcome to Python！</vt:lpstr>
      <vt:lpstr>PowerPoint 演示文稿</vt:lpstr>
      <vt:lpstr>销售数据表</vt:lpstr>
      <vt:lpstr>A公司各季度利润情况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Microsoft</cp:lastModifiedBy>
  <cp:revision>10</cp:revision>
  <dcterms:created xsi:type="dcterms:W3CDTF">2020-02-26T11:44:17Z</dcterms:created>
  <dcterms:modified xsi:type="dcterms:W3CDTF">2020-07-08T15:25:35Z</dcterms:modified>
</cp:coreProperties>
</file>