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502" y="-13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7A07-48F4-4599-AB33-3FBBC658B41C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8877-3EC0-4BC3-86A8-8EDF0BDBD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A9E3-4207-4D74-B33E-015DF6E04703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5FE0-B0D9-45CA-9B9F-AD8F299C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FA23-C1CD-4510-A61B-3F592B0844AD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27-B0D3-4F84-B569-75C6BBBB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D5E-F3D3-4D06-AC1F-31BC6BF430BF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45D4-69D3-4A17-A4B8-5D0EE49ED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38B7-AABE-4108-B3CE-CFAF7FEE2868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C082-A25B-4B08-815E-9B9BF576E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D1AA-5B70-46AC-9774-B5FCFAD681A9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9F8B-0785-4797-ABCB-BB620C552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45A-A5AF-4080-9860-942286F8DF2C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AED5-F537-493A-A750-275D2C851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4024-F194-4E41-9399-7D121A244BB1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FC2F-A3A8-4514-BF96-352318223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D6F5-846F-46B3-A7FC-D8D8C2EEBA2A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B57B-6E09-4098-89E6-49EEC78B5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4B75-261C-46A9-ACB8-E404AB4C5EDE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F693-8B43-4991-9772-4A5FF8529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943B9-0CCC-457B-890D-C622128315CE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CB9F8-0638-4C69-9BCF-4D1DBDBED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322F9F-D4A3-4595-819A-FBFC9D787445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4B2F-B750-4154-AA9F-784EBA91F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Hello,PowerPoint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6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16" y="1600200"/>
            <a:ext cx="5683767" cy="4525963"/>
          </a:xfrm>
        </p:spPr>
      </p:pic>
    </p:spTree>
    <p:extLst>
      <p:ext uri="{BB962C8B-B14F-4D97-AF65-F5344CB8AC3E}">
        <p14:creationId xmlns:p14="http://schemas.microsoft.com/office/powerpoint/2010/main" val="41360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音乐</a:t>
            </a:r>
            <a:endParaRPr lang="zh-CN" altLang="en-US" dirty="0"/>
          </a:p>
        </p:txBody>
      </p:sp>
      <p:pic>
        <p:nvPicPr>
          <p:cNvPr id="4" name="Alarm01.wav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3619500"/>
            <a:ext cx="487363" cy="487363"/>
          </a:xfrm>
        </p:spPr>
      </p:pic>
    </p:spTree>
    <p:extLst>
      <p:ext uri="{BB962C8B-B14F-4D97-AF65-F5344CB8AC3E}">
        <p14:creationId xmlns:p14="http://schemas.microsoft.com/office/powerpoint/2010/main" val="3837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全屏显示(4:3)</PresentationFormat>
  <Paragraphs>4</Paragraphs>
  <Slides>3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文字</vt:lpstr>
      <vt:lpstr>图片</vt:lpstr>
      <vt:lpstr>音乐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7</cp:revision>
  <dcterms:created xsi:type="dcterms:W3CDTF">2020-02-26T11:44:17Z</dcterms:created>
  <dcterms:modified xsi:type="dcterms:W3CDTF">2020-07-07T06:20:42Z</dcterms:modified>
</cp:coreProperties>
</file>