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56" y="-7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F0A-DE05-4DBE-BD0E-AC4467256503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9A65-CDC6-4884-925D-1ADE9E0AD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9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1</cp:revision>
  <dcterms:created xsi:type="dcterms:W3CDTF">2020-03-02T13:37:26Z</dcterms:created>
  <dcterms:modified xsi:type="dcterms:W3CDTF">2020-07-07T07:06:17Z</dcterms:modified>
</cp:coreProperties>
</file>