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Hello,PowerPoint！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python-pptx!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唐诗赏析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EBE7EE"/>
          </a:solidFill>
          <a:ln w="72000">
            <a:solidFill>
              <a:srgbClr val="000000"/>
            </a:solidFill>
          </a:ln>
        </p:spPr>
        <p:txBody>
          <a:bodyPr wrap="square" bIns="0" lIns="72000" anchor="t">
            <a:spAutoFit/>
          </a:bodyPr>
          <a:lstStyle/>
          <a:p>
            <a:r>
              <a:t>唐诗是中华民族文化宝库中的一颗明珠。 </a:t>
            </a:r>
          </a:p>
          <a:p>
            <a:pPr algn="ctr">
              <a:lnSpc>
                <a:spcPts val="3600"/>
              </a:lnSpc>
              <a:spcBef>
                <a:spcPts val="2160"/>
              </a:spcBef>
              <a:spcAft>
                <a:spcPts val="3600"/>
              </a:spcAft>
              <a:defRPr sz="3000"/>
            </a:pPr>
            <a:r>
              <a:t>夜上受降城闻笛</a:t>
            </a:r>
          </a:p>
          <a:p>
            <a:pPr algn="l">
              <a:lnSpc>
                <a:spcPts val="3600"/>
              </a:lnSpc>
            </a:pPr>
            <a:r>
              <a:t>回乐烽前沙似雪， </a:t>
            </a:r>
            <a:r>
              <a:rPr sz="2000" b="1" i="1" u="dashLongHeavy">
                <a:solidFill>
                  <a:srgbClr val="F48422"/>
                </a:solidFill>
                <a:latin typeface="黑体"/>
              </a:rPr>
              <a:t>受降城外月如霜。 </a:t>
            </a:r>
          </a:p>
          <a:p>
            <a:r>
              <a:t>不知何处吹芦管，一夜征人尽望乡。 </a:t>
            </a:r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返回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