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2019年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580</c:v>
                </c:pt>
                <c:pt idx="1">
                  <c:v>583</c:v>
                </c:pt>
                <c:pt idx="2">
                  <c:v>628</c:v>
                </c:pt>
                <c:pt idx="3">
                  <c:v>689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图片、表格和图表</a:t>
            </a:r>
          </a:p>
        </p:txBody>
      </p:sp>
      <p:pic>
        <p:nvPicPr>
          <p:cNvPr id="3" name="Picture Placeholder 2" descr="pic0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1582" r="21582"/>
          <a:stretch>
            <a:fillRect/>
          </a:stretch>
        </p:blipFill>
        <p:spPr/>
      </p:pic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4499992" y="1556792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/>
                <a:gridCol w="892899"/>
                <a:gridCol w="892899"/>
                <a:gridCol w="892899"/>
                <a:gridCol w="892900"/>
              </a:tblGrid>
              <a:tr h="37084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t>100</a:t>
                      </a:r>
                    </a:p>
                    <a:p>
                      <a:r>
                        <a:t>110</a:t>
                      </a:r>
                    </a:p>
                    <a:p>
                      <a:r>
                        <a:t>110</a:t>
                      </a:r>
                    </a:p>
                    <a:p>
                      <a:r>
                        <a:t>114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/>
                  </a:txBody>
                  <a:tcPr/>
                </a:tc>
                <a:tc hMerge="1"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4499992" y="3789040"/>
          <a:ext cx="4464496" cy="2448272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6" name="Picture 5" descr="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